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charts/chart10.xml" ContentType="application/vnd.openxmlformats-officedocument.drawingml.chart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charts/chart11.xml" ContentType="application/vnd.openxmlformats-officedocument.drawingml.chart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notesSlides/notesSlide9.xml" ContentType="application/vnd.openxmlformats-officedocument.presentationml.notesSlide+xml"/>
  <Override PartName="/ppt/charts/chart21.xml" ContentType="application/vnd.openxmlformats-officedocument.drawingml.chart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charts/chart26.xml" ContentType="application/vnd.openxmlformats-officedocument.drawingml.chart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charts/chart27.xml" ContentType="application/vnd.openxmlformats-officedocument.drawingml.chart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charts/chart28.xml" ContentType="application/vnd.openxmlformats-officedocument.drawingml.chart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charts/chart29.xml" ContentType="application/vnd.openxmlformats-officedocument.drawingml.chart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0.xml" ContentType="application/vnd.openxmlformats-officedocument.presentationml.tags+xml"/>
  <Override PartName="/ppt/tags/tag2051.xml" ContentType="application/vnd.openxmlformats-officedocument.presentationml.tags+xml"/>
  <Override PartName="/ppt/tags/tag2052.xml" ContentType="application/vnd.openxmlformats-officedocument.presentationml.tags+xml"/>
  <Override PartName="/ppt/tags/tag2053.xml" ContentType="application/vnd.openxmlformats-officedocument.presentationml.tags+xml"/>
  <Override PartName="/ppt/tags/tag2054.xml" ContentType="application/vnd.openxmlformats-officedocument.presentationml.tags+xml"/>
  <Override PartName="/ppt/tags/tag2055.xml" ContentType="application/vnd.openxmlformats-officedocument.presentationml.tags+xml"/>
  <Override PartName="/ppt/tags/tag2056.xml" ContentType="application/vnd.openxmlformats-officedocument.presentationml.tags+xml"/>
  <Override PartName="/ppt/tags/tag2057.xml" ContentType="application/vnd.openxmlformats-officedocument.presentationml.tags+xml"/>
  <Override PartName="/ppt/tags/tag2058.xml" ContentType="application/vnd.openxmlformats-officedocument.presentationml.tags+xml"/>
  <Override PartName="/ppt/tags/tag2059.xml" ContentType="application/vnd.openxmlformats-officedocument.presentationml.tags+xml"/>
  <Override PartName="/ppt/tags/tag2060.xml" ContentType="application/vnd.openxmlformats-officedocument.presentationml.tags+xml"/>
  <Override PartName="/ppt/tags/tag2061.xml" ContentType="application/vnd.openxmlformats-officedocument.presentationml.tags+xml"/>
  <Override PartName="/ppt/tags/tag2062.xml" ContentType="application/vnd.openxmlformats-officedocument.presentationml.tags+xml"/>
  <Override PartName="/ppt/tags/tag2063.xml" ContentType="application/vnd.openxmlformats-officedocument.presentationml.tags+xml"/>
  <Override PartName="/ppt/charts/chart30.xml" ContentType="application/vnd.openxmlformats-officedocument.drawingml.chart+xml"/>
  <Override PartName="/ppt/tags/tag2064.xml" ContentType="application/vnd.openxmlformats-officedocument.presentationml.tags+xml"/>
  <Override PartName="/ppt/tags/tag2065.xml" ContentType="application/vnd.openxmlformats-officedocument.presentationml.tags+xml"/>
  <Override PartName="/ppt/tags/tag2066.xml" ContentType="application/vnd.openxmlformats-officedocument.presentationml.tags+xml"/>
  <Override PartName="/ppt/tags/tag2067.xml" ContentType="application/vnd.openxmlformats-officedocument.presentationml.tags+xml"/>
  <Override PartName="/ppt/tags/tag2068.xml" ContentType="application/vnd.openxmlformats-officedocument.presentationml.tags+xml"/>
  <Override PartName="/ppt/tags/tag2069.xml" ContentType="application/vnd.openxmlformats-officedocument.presentationml.tags+xml"/>
  <Override PartName="/ppt/tags/tag2070.xml" ContentType="application/vnd.openxmlformats-officedocument.presentationml.tags+xml"/>
  <Override PartName="/ppt/tags/tag2071.xml" ContentType="application/vnd.openxmlformats-officedocument.presentationml.tags+xml"/>
  <Override PartName="/ppt/tags/tag2072.xml" ContentType="application/vnd.openxmlformats-officedocument.presentationml.tags+xml"/>
  <Override PartName="/ppt/tags/tag2073.xml" ContentType="application/vnd.openxmlformats-officedocument.presentationml.tags+xml"/>
  <Override PartName="/ppt/tags/tag2074.xml" ContentType="application/vnd.openxmlformats-officedocument.presentationml.tags+xml"/>
  <Override PartName="/ppt/tags/tag2075.xml" ContentType="application/vnd.openxmlformats-officedocument.presentationml.tags+xml"/>
  <Override PartName="/ppt/tags/tag2076.xml" ContentType="application/vnd.openxmlformats-officedocument.presentationml.tags+xml"/>
  <Override PartName="/ppt/tags/tag2077.xml" ContentType="application/vnd.openxmlformats-officedocument.presentationml.tags+xml"/>
  <Override PartName="/ppt/tags/tag2078.xml" ContentType="application/vnd.openxmlformats-officedocument.presentationml.tags+xml"/>
  <Override PartName="/ppt/tags/tag2079.xml" ContentType="application/vnd.openxmlformats-officedocument.presentationml.tags+xml"/>
  <Override PartName="/ppt/tags/tag2080.xml" ContentType="application/vnd.openxmlformats-officedocument.presentationml.tags+xml"/>
  <Override PartName="/ppt/tags/tag2081.xml" ContentType="application/vnd.openxmlformats-officedocument.presentationml.tags+xml"/>
  <Override PartName="/ppt/tags/tag2082.xml" ContentType="application/vnd.openxmlformats-officedocument.presentationml.tags+xml"/>
  <Override PartName="/ppt/tags/tag2083.xml" ContentType="application/vnd.openxmlformats-officedocument.presentationml.tags+xml"/>
  <Override PartName="/ppt/tags/tag2084.xml" ContentType="application/vnd.openxmlformats-officedocument.presentationml.tags+xml"/>
  <Override PartName="/ppt/tags/tag2085.xml" ContentType="application/vnd.openxmlformats-officedocument.presentationml.tags+xml"/>
  <Override PartName="/ppt/tags/tag2086.xml" ContentType="application/vnd.openxmlformats-officedocument.presentationml.tags+xml"/>
  <Override PartName="/ppt/tags/tag2087.xml" ContentType="application/vnd.openxmlformats-officedocument.presentationml.tags+xml"/>
  <Override PartName="/ppt/tags/tag2088.xml" ContentType="application/vnd.openxmlformats-officedocument.presentationml.tags+xml"/>
  <Override PartName="/ppt/tags/tag2089.xml" ContentType="application/vnd.openxmlformats-officedocument.presentationml.tags+xml"/>
  <Override PartName="/ppt/tags/tag2090.xml" ContentType="application/vnd.openxmlformats-officedocument.presentationml.tags+xml"/>
  <Override PartName="/ppt/tags/tag2091.xml" ContentType="application/vnd.openxmlformats-officedocument.presentationml.tags+xml"/>
  <Override PartName="/ppt/tags/tag2092.xml" ContentType="application/vnd.openxmlformats-officedocument.presentationml.tags+xml"/>
  <Override PartName="/ppt/tags/tag2093.xml" ContentType="application/vnd.openxmlformats-officedocument.presentationml.tags+xml"/>
  <Override PartName="/ppt/tags/tag2094.xml" ContentType="application/vnd.openxmlformats-officedocument.presentationml.tags+xml"/>
  <Override PartName="/ppt/tags/tag2095.xml" ContentType="application/vnd.openxmlformats-officedocument.presentationml.tags+xml"/>
  <Override PartName="/ppt/tags/tag2096.xml" ContentType="application/vnd.openxmlformats-officedocument.presentationml.tags+xml"/>
  <Override PartName="/ppt/tags/tag2097.xml" ContentType="application/vnd.openxmlformats-officedocument.presentationml.tags+xml"/>
  <Override PartName="/ppt/tags/tag2098.xml" ContentType="application/vnd.openxmlformats-officedocument.presentationml.tags+xml"/>
  <Override PartName="/ppt/tags/tag2099.xml" ContentType="application/vnd.openxmlformats-officedocument.presentationml.tags+xml"/>
  <Override PartName="/ppt/tags/tag2100.xml" ContentType="application/vnd.openxmlformats-officedocument.presentationml.tags+xml"/>
  <Override PartName="/ppt/tags/tag2101.xml" ContentType="application/vnd.openxmlformats-officedocument.presentationml.tags+xml"/>
  <Override PartName="/ppt/tags/tag2102.xml" ContentType="application/vnd.openxmlformats-officedocument.presentationml.tags+xml"/>
  <Override PartName="/ppt/tags/tag2103.xml" ContentType="application/vnd.openxmlformats-officedocument.presentationml.tags+xml"/>
  <Override PartName="/ppt/tags/tag2104.xml" ContentType="application/vnd.openxmlformats-officedocument.presentationml.tags+xml"/>
  <Override PartName="/ppt/tags/tag2105.xml" ContentType="application/vnd.openxmlformats-officedocument.presentationml.tags+xml"/>
  <Override PartName="/ppt/tags/tag2106.xml" ContentType="application/vnd.openxmlformats-officedocument.presentationml.tags+xml"/>
  <Override PartName="/ppt/tags/tag2107.xml" ContentType="application/vnd.openxmlformats-officedocument.presentationml.tags+xml"/>
  <Override PartName="/ppt/tags/tag2108.xml" ContentType="application/vnd.openxmlformats-officedocument.presentationml.tags+xml"/>
  <Override PartName="/ppt/tags/tag2109.xml" ContentType="application/vnd.openxmlformats-officedocument.presentationml.tags+xml"/>
  <Override PartName="/ppt/tags/tag2110.xml" ContentType="application/vnd.openxmlformats-officedocument.presentationml.tags+xml"/>
  <Override PartName="/ppt/tags/tag2111.xml" ContentType="application/vnd.openxmlformats-officedocument.presentationml.tags+xml"/>
  <Override PartName="/ppt/tags/tag2112.xml" ContentType="application/vnd.openxmlformats-officedocument.presentationml.tags+xml"/>
  <Override PartName="/ppt/tags/tag2113.xml" ContentType="application/vnd.openxmlformats-officedocument.presentationml.tags+xml"/>
  <Override PartName="/ppt/tags/tag2114.xml" ContentType="application/vnd.openxmlformats-officedocument.presentationml.tags+xml"/>
  <Override PartName="/ppt/tags/tag2115.xml" ContentType="application/vnd.openxmlformats-officedocument.presentationml.tags+xml"/>
  <Override PartName="/ppt/tags/tag2116.xml" ContentType="application/vnd.openxmlformats-officedocument.presentationml.tags+xml"/>
  <Override PartName="/ppt/tags/tag2117.xml" ContentType="application/vnd.openxmlformats-officedocument.presentationml.tags+xml"/>
  <Override PartName="/ppt/tags/tag2118.xml" ContentType="application/vnd.openxmlformats-officedocument.presentationml.tags+xml"/>
  <Override PartName="/ppt/tags/tag2119.xml" ContentType="application/vnd.openxmlformats-officedocument.presentationml.tags+xml"/>
  <Override PartName="/ppt/tags/tag2120.xml" ContentType="application/vnd.openxmlformats-officedocument.presentationml.tags+xml"/>
  <Override PartName="/ppt/tags/tag2121.xml" ContentType="application/vnd.openxmlformats-officedocument.presentationml.tags+xml"/>
  <Override PartName="/ppt/tags/tag2122.xml" ContentType="application/vnd.openxmlformats-officedocument.presentationml.tags+xml"/>
  <Override PartName="/ppt/tags/tag2123.xml" ContentType="application/vnd.openxmlformats-officedocument.presentationml.tags+xml"/>
  <Override PartName="/ppt/tags/tag2124.xml" ContentType="application/vnd.openxmlformats-officedocument.presentationml.tags+xml"/>
  <Override PartName="/ppt/tags/tag2125.xml" ContentType="application/vnd.openxmlformats-officedocument.presentationml.tags+xml"/>
  <Override PartName="/ppt/tags/tag2126.xml" ContentType="application/vnd.openxmlformats-officedocument.presentationml.tags+xml"/>
  <Override PartName="/ppt/tags/tag2127.xml" ContentType="application/vnd.openxmlformats-officedocument.presentationml.tags+xml"/>
  <Override PartName="/ppt/tags/tag2128.xml" ContentType="application/vnd.openxmlformats-officedocument.presentationml.tags+xml"/>
  <Override PartName="/ppt/tags/tag2129.xml" ContentType="application/vnd.openxmlformats-officedocument.presentationml.tags+xml"/>
  <Override PartName="/ppt/tags/tag2130.xml" ContentType="application/vnd.openxmlformats-officedocument.presentationml.tags+xml"/>
  <Override PartName="/ppt/tags/tag2131.xml" ContentType="application/vnd.openxmlformats-officedocument.presentationml.tags+xml"/>
  <Override PartName="/ppt/tags/tag2132.xml" ContentType="application/vnd.openxmlformats-officedocument.presentationml.tags+xml"/>
  <Override PartName="/ppt/tags/tag2133.xml" ContentType="application/vnd.openxmlformats-officedocument.presentationml.tags+xml"/>
  <Override PartName="/ppt/tags/tag2134.xml" ContentType="application/vnd.openxmlformats-officedocument.presentationml.tags+xml"/>
  <Override PartName="/ppt/tags/tag2135.xml" ContentType="application/vnd.openxmlformats-officedocument.presentationml.tags+xml"/>
  <Override PartName="/ppt/tags/tag2136.xml" ContentType="application/vnd.openxmlformats-officedocument.presentationml.tags+xml"/>
  <Override PartName="/ppt/tags/tag2137.xml" ContentType="application/vnd.openxmlformats-officedocument.presentationml.tags+xml"/>
  <Override PartName="/ppt/tags/tag2138.xml" ContentType="application/vnd.openxmlformats-officedocument.presentationml.tags+xml"/>
  <Override PartName="/ppt/tags/tag2139.xml" ContentType="application/vnd.openxmlformats-officedocument.presentationml.tags+xml"/>
  <Override PartName="/ppt/tags/tag2140.xml" ContentType="application/vnd.openxmlformats-officedocument.presentationml.tags+xml"/>
  <Override PartName="/ppt/tags/tag2141.xml" ContentType="application/vnd.openxmlformats-officedocument.presentationml.tags+xml"/>
  <Override PartName="/ppt/tags/tag2142.xml" ContentType="application/vnd.openxmlformats-officedocument.presentationml.tags+xml"/>
  <Override PartName="/ppt/tags/tag2143.xml" ContentType="application/vnd.openxmlformats-officedocument.presentationml.tags+xml"/>
  <Override PartName="/ppt/tags/tag2144.xml" ContentType="application/vnd.openxmlformats-officedocument.presentationml.tags+xml"/>
  <Override PartName="/ppt/tags/tag2145.xml" ContentType="application/vnd.openxmlformats-officedocument.presentationml.tags+xml"/>
  <Override PartName="/ppt/tags/tag2146.xml" ContentType="application/vnd.openxmlformats-officedocument.presentationml.tags+xml"/>
  <Override PartName="/ppt/tags/tag2147.xml" ContentType="application/vnd.openxmlformats-officedocument.presentationml.tags+xml"/>
  <Override PartName="/ppt/tags/tag2148.xml" ContentType="application/vnd.openxmlformats-officedocument.presentationml.tags+xml"/>
  <Override PartName="/ppt/tags/tag2149.xml" ContentType="application/vnd.openxmlformats-officedocument.presentationml.tags+xml"/>
  <Override PartName="/ppt/tags/tag2150.xml" ContentType="application/vnd.openxmlformats-officedocument.presentationml.tags+xml"/>
  <Override PartName="/ppt/tags/tag2151.xml" ContentType="application/vnd.openxmlformats-officedocument.presentationml.tags+xml"/>
  <Override PartName="/ppt/tags/tag2152.xml" ContentType="application/vnd.openxmlformats-officedocument.presentationml.tags+xml"/>
  <Override PartName="/ppt/tags/tag2153.xml" ContentType="application/vnd.openxmlformats-officedocument.presentationml.tags+xml"/>
  <Override PartName="/ppt/tags/tag2154.xml" ContentType="application/vnd.openxmlformats-officedocument.presentationml.tags+xml"/>
  <Override PartName="/ppt/tags/tag2155.xml" ContentType="application/vnd.openxmlformats-officedocument.presentationml.tags+xml"/>
  <Override PartName="/ppt/tags/tag2156.xml" ContentType="application/vnd.openxmlformats-officedocument.presentationml.tags+xml"/>
  <Override PartName="/ppt/tags/tag2157.xml" ContentType="application/vnd.openxmlformats-officedocument.presentationml.tags+xml"/>
  <Override PartName="/ppt/tags/tag2158.xml" ContentType="application/vnd.openxmlformats-officedocument.presentationml.tags+xml"/>
  <Override PartName="/ppt/tags/tag2159.xml" ContentType="application/vnd.openxmlformats-officedocument.presentationml.tags+xml"/>
  <Override PartName="/ppt/tags/tag2160.xml" ContentType="application/vnd.openxmlformats-officedocument.presentationml.tags+xml"/>
  <Override PartName="/ppt/tags/tag2161.xml" ContentType="application/vnd.openxmlformats-officedocument.presentationml.tags+xml"/>
  <Override PartName="/ppt/tags/tag2162.xml" ContentType="application/vnd.openxmlformats-officedocument.presentationml.tags+xml"/>
  <Override PartName="/ppt/tags/tag2163.xml" ContentType="application/vnd.openxmlformats-officedocument.presentationml.tags+xml"/>
  <Override PartName="/ppt/tags/tag2164.xml" ContentType="application/vnd.openxmlformats-officedocument.presentationml.tags+xml"/>
  <Override PartName="/ppt/tags/tag2165.xml" ContentType="application/vnd.openxmlformats-officedocument.presentationml.tags+xml"/>
  <Override PartName="/ppt/tags/tag2166.xml" ContentType="application/vnd.openxmlformats-officedocument.presentationml.tags+xml"/>
  <Override PartName="/ppt/tags/tag2167.xml" ContentType="application/vnd.openxmlformats-officedocument.presentationml.tags+xml"/>
  <Override PartName="/ppt/tags/tag2168.xml" ContentType="application/vnd.openxmlformats-officedocument.presentationml.tags+xml"/>
  <Override PartName="/ppt/charts/chart31.xml" ContentType="application/vnd.openxmlformats-officedocument.drawingml.chart+xml"/>
  <Override PartName="/ppt/tags/tag2169.xml" ContentType="application/vnd.openxmlformats-officedocument.presentationml.tags+xml"/>
  <Override PartName="/ppt/tags/tag2170.xml" ContentType="application/vnd.openxmlformats-officedocument.presentationml.tags+xml"/>
  <Override PartName="/ppt/tags/tag2171.xml" ContentType="application/vnd.openxmlformats-officedocument.presentationml.tags+xml"/>
  <Override PartName="/ppt/tags/tag2172.xml" ContentType="application/vnd.openxmlformats-officedocument.presentationml.tags+xml"/>
  <Override PartName="/ppt/tags/tag2173.xml" ContentType="application/vnd.openxmlformats-officedocument.presentationml.tags+xml"/>
  <Override PartName="/ppt/tags/tag2174.xml" ContentType="application/vnd.openxmlformats-officedocument.presentationml.tags+xml"/>
  <Override PartName="/ppt/tags/tag2175.xml" ContentType="application/vnd.openxmlformats-officedocument.presentationml.tags+xml"/>
  <Override PartName="/ppt/tags/tag2176.xml" ContentType="application/vnd.openxmlformats-officedocument.presentationml.tags+xml"/>
  <Override PartName="/ppt/tags/tag2177.xml" ContentType="application/vnd.openxmlformats-officedocument.presentationml.tags+xml"/>
  <Override PartName="/ppt/tags/tag2178.xml" ContentType="application/vnd.openxmlformats-officedocument.presentationml.tags+xml"/>
  <Override PartName="/ppt/tags/tag2179.xml" ContentType="application/vnd.openxmlformats-officedocument.presentationml.tags+xml"/>
  <Override PartName="/ppt/tags/tag2180.xml" ContentType="application/vnd.openxmlformats-officedocument.presentationml.tags+xml"/>
  <Override PartName="/ppt/tags/tag2181.xml" ContentType="application/vnd.openxmlformats-officedocument.presentationml.tags+xml"/>
  <Override PartName="/ppt/tags/tag2182.xml" ContentType="application/vnd.openxmlformats-officedocument.presentationml.tags+xml"/>
  <Override PartName="/ppt/tags/tag2183.xml" ContentType="application/vnd.openxmlformats-officedocument.presentationml.tags+xml"/>
  <Override PartName="/ppt/tags/tag2184.xml" ContentType="application/vnd.openxmlformats-officedocument.presentationml.tags+xml"/>
  <Override PartName="/ppt/tags/tag2185.xml" ContentType="application/vnd.openxmlformats-officedocument.presentationml.tags+xml"/>
  <Override PartName="/ppt/tags/tag2186.xml" ContentType="application/vnd.openxmlformats-officedocument.presentationml.tags+xml"/>
  <Override PartName="/ppt/tags/tag2187.xml" ContentType="application/vnd.openxmlformats-officedocument.presentationml.tags+xml"/>
  <Override PartName="/ppt/tags/tag2188.xml" ContentType="application/vnd.openxmlformats-officedocument.presentationml.tags+xml"/>
  <Override PartName="/ppt/tags/tag2189.xml" ContentType="application/vnd.openxmlformats-officedocument.presentationml.tags+xml"/>
  <Override PartName="/ppt/tags/tag2190.xml" ContentType="application/vnd.openxmlformats-officedocument.presentationml.tags+xml"/>
  <Override PartName="/ppt/tags/tag2191.xml" ContentType="application/vnd.openxmlformats-officedocument.presentationml.tags+xml"/>
  <Override PartName="/ppt/tags/tag2192.xml" ContentType="application/vnd.openxmlformats-officedocument.presentationml.tags+xml"/>
  <Override PartName="/ppt/tags/tag2193.xml" ContentType="application/vnd.openxmlformats-officedocument.presentationml.tags+xml"/>
  <Override PartName="/ppt/tags/tag2194.xml" ContentType="application/vnd.openxmlformats-officedocument.presentationml.tags+xml"/>
  <Override PartName="/ppt/tags/tag2195.xml" ContentType="application/vnd.openxmlformats-officedocument.presentationml.tags+xml"/>
  <Override PartName="/ppt/tags/tag2196.xml" ContentType="application/vnd.openxmlformats-officedocument.presentationml.tags+xml"/>
  <Override PartName="/ppt/tags/tag2197.xml" ContentType="application/vnd.openxmlformats-officedocument.presentationml.tags+xml"/>
  <Override PartName="/ppt/tags/tag2198.xml" ContentType="application/vnd.openxmlformats-officedocument.presentationml.tags+xml"/>
  <Override PartName="/ppt/tags/tag2199.xml" ContentType="application/vnd.openxmlformats-officedocument.presentationml.tags+xml"/>
  <Override PartName="/ppt/tags/tag2200.xml" ContentType="application/vnd.openxmlformats-officedocument.presentationml.tags+xml"/>
  <Override PartName="/ppt/tags/tag2201.xml" ContentType="application/vnd.openxmlformats-officedocument.presentationml.tags+xml"/>
  <Override PartName="/ppt/tags/tag2202.xml" ContentType="application/vnd.openxmlformats-officedocument.presentationml.tags+xml"/>
  <Override PartName="/ppt/tags/tag2203.xml" ContentType="application/vnd.openxmlformats-officedocument.presentationml.tags+xml"/>
  <Override PartName="/ppt/tags/tag2204.xml" ContentType="application/vnd.openxmlformats-officedocument.presentationml.tags+xml"/>
  <Override PartName="/ppt/tags/tag2205.xml" ContentType="application/vnd.openxmlformats-officedocument.presentationml.tags+xml"/>
  <Override PartName="/ppt/tags/tag2206.xml" ContentType="application/vnd.openxmlformats-officedocument.presentationml.tags+xml"/>
  <Override PartName="/ppt/tags/tag2207.xml" ContentType="application/vnd.openxmlformats-officedocument.presentationml.tags+xml"/>
  <Override PartName="/ppt/tags/tag2208.xml" ContentType="application/vnd.openxmlformats-officedocument.presentationml.tags+xml"/>
  <Override PartName="/ppt/tags/tag2209.xml" ContentType="application/vnd.openxmlformats-officedocument.presentationml.tags+xml"/>
  <Override PartName="/ppt/tags/tag2210.xml" ContentType="application/vnd.openxmlformats-officedocument.presentationml.tags+xml"/>
  <Override PartName="/ppt/tags/tag2211.xml" ContentType="application/vnd.openxmlformats-officedocument.presentationml.tags+xml"/>
  <Override PartName="/ppt/tags/tag2212.xml" ContentType="application/vnd.openxmlformats-officedocument.presentationml.tags+xml"/>
  <Override PartName="/ppt/tags/tag2213.xml" ContentType="application/vnd.openxmlformats-officedocument.presentationml.tags+xml"/>
  <Override PartName="/ppt/tags/tag2214.xml" ContentType="application/vnd.openxmlformats-officedocument.presentationml.tags+xml"/>
  <Override PartName="/ppt/tags/tag2215.xml" ContentType="application/vnd.openxmlformats-officedocument.presentationml.tags+xml"/>
  <Override PartName="/ppt/tags/tag2216.xml" ContentType="application/vnd.openxmlformats-officedocument.presentationml.tags+xml"/>
  <Override PartName="/ppt/tags/tag2217.xml" ContentType="application/vnd.openxmlformats-officedocument.presentationml.tags+xml"/>
  <Override PartName="/ppt/tags/tag2218.xml" ContentType="application/vnd.openxmlformats-officedocument.presentationml.tags+xml"/>
  <Override PartName="/ppt/tags/tag2219.xml" ContentType="application/vnd.openxmlformats-officedocument.presentationml.tags+xml"/>
  <Override PartName="/ppt/tags/tag2220.xml" ContentType="application/vnd.openxmlformats-officedocument.presentationml.tags+xml"/>
  <Override PartName="/ppt/tags/tag2221.xml" ContentType="application/vnd.openxmlformats-officedocument.presentationml.tags+xml"/>
  <Override PartName="/ppt/tags/tag2222.xml" ContentType="application/vnd.openxmlformats-officedocument.presentationml.tags+xml"/>
  <Override PartName="/ppt/tags/tag2223.xml" ContentType="application/vnd.openxmlformats-officedocument.presentationml.tags+xml"/>
  <Override PartName="/ppt/tags/tag2224.xml" ContentType="application/vnd.openxmlformats-officedocument.presentationml.tags+xml"/>
  <Override PartName="/ppt/tags/tag2225.xml" ContentType="application/vnd.openxmlformats-officedocument.presentationml.tags+xml"/>
  <Override PartName="/ppt/tags/tag2226.xml" ContentType="application/vnd.openxmlformats-officedocument.presentationml.tags+xml"/>
  <Override PartName="/ppt/tags/tag2227.xml" ContentType="application/vnd.openxmlformats-officedocument.presentationml.tags+xml"/>
  <Override PartName="/ppt/tags/tag2228.xml" ContentType="application/vnd.openxmlformats-officedocument.presentationml.tags+xml"/>
  <Override PartName="/ppt/tags/tag2229.xml" ContentType="application/vnd.openxmlformats-officedocument.presentationml.tags+xml"/>
  <Override PartName="/ppt/tags/tag2230.xml" ContentType="application/vnd.openxmlformats-officedocument.presentationml.tags+xml"/>
  <Override PartName="/ppt/tags/tag2231.xml" ContentType="application/vnd.openxmlformats-officedocument.presentationml.tags+xml"/>
  <Override PartName="/ppt/tags/tag2232.xml" ContentType="application/vnd.openxmlformats-officedocument.presentationml.tags+xml"/>
  <Override PartName="/ppt/tags/tag2233.xml" ContentType="application/vnd.openxmlformats-officedocument.presentationml.tags+xml"/>
  <Override PartName="/ppt/tags/tag2234.xml" ContentType="application/vnd.openxmlformats-officedocument.presentationml.tags+xml"/>
  <Override PartName="/ppt/tags/tag2235.xml" ContentType="application/vnd.openxmlformats-officedocument.presentationml.tags+xml"/>
  <Override PartName="/ppt/tags/tag2236.xml" ContentType="application/vnd.openxmlformats-officedocument.presentationml.tags+xml"/>
  <Override PartName="/ppt/tags/tag2237.xml" ContentType="application/vnd.openxmlformats-officedocument.presentationml.tags+xml"/>
  <Override PartName="/ppt/tags/tag2238.xml" ContentType="application/vnd.openxmlformats-officedocument.presentationml.tags+xml"/>
  <Override PartName="/ppt/tags/tag2239.xml" ContentType="application/vnd.openxmlformats-officedocument.presentationml.tags+xml"/>
  <Override PartName="/ppt/tags/tag2240.xml" ContentType="application/vnd.openxmlformats-officedocument.presentationml.tags+xml"/>
  <Override PartName="/ppt/tags/tag2241.xml" ContentType="application/vnd.openxmlformats-officedocument.presentationml.tags+xml"/>
  <Override PartName="/ppt/tags/tag2242.xml" ContentType="application/vnd.openxmlformats-officedocument.presentationml.tags+xml"/>
  <Override PartName="/ppt/tags/tag2243.xml" ContentType="application/vnd.openxmlformats-officedocument.presentationml.tags+xml"/>
  <Override PartName="/ppt/tags/tag2244.xml" ContentType="application/vnd.openxmlformats-officedocument.presentationml.tags+xml"/>
  <Override PartName="/ppt/tags/tag2245.xml" ContentType="application/vnd.openxmlformats-officedocument.presentationml.tags+xml"/>
  <Override PartName="/ppt/tags/tag2246.xml" ContentType="application/vnd.openxmlformats-officedocument.presentationml.tags+xml"/>
  <Override PartName="/ppt/tags/tag2247.xml" ContentType="application/vnd.openxmlformats-officedocument.presentationml.tags+xml"/>
  <Override PartName="/ppt/tags/tag2248.xml" ContentType="application/vnd.openxmlformats-officedocument.presentationml.tags+xml"/>
  <Override PartName="/ppt/tags/tag2249.xml" ContentType="application/vnd.openxmlformats-officedocument.presentationml.tags+xml"/>
  <Override PartName="/ppt/charts/chart32.xml" ContentType="application/vnd.openxmlformats-officedocument.drawingml.chart+xml"/>
  <Override PartName="/ppt/tags/tag2250.xml" ContentType="application/vnd.openxmlformats-officedocument.presentationml.tags+xml"/>
  <Override PartName="/ppt/tags/tag2251.xml" ContentType="application/vnd.openxmlformats-officedocument.presentationml.tags+xml"/>
  <Override PartName="/ppt/tags/tag2252.xml" ContentType="application/vnd.openxmlformats-officedocument.presentationml.tags+xml"/>
  <Override PartName="/ppt/tags/tag2253.xml" ContentType="application/vnd.openxmlformats-officedocument.presentationml.tags+xml"/>
  <Override PartName="/ppt/tags/tag2254.xml" ContentType="application/vnd.openxmlformats-officedocument.presentationml.tags+xml"/>
  <Override PartName="/ppt/tags/tag2255.xml" ContentType="application/vnd.openxmlformats-officedocument.presentationml.tags+xml"/>
  <Override PartName="/ppt/tags/tag2256.xml" ContentType="application/vnd.openxmlformats-officedocument.presentationml.tags+xml"/>
  <Override PartName="/ppt/tags/tag2257.xml" ContentType="application/vnd.openxmlformats-officedocument.presentationml.tags+xml"/>
  <Override PartName="/ppt/tags/tag2258.xml" ContentType="application/vnd.openxmlformats-officedocument.presentationml.tags+xml"/>
  <Override PartName="/ppt/tags/tag2259.xml" ContentType="application/vnd.openxmlformats-officedocument.presentationml.tags+xml"/>
  <Override PartName="/ppt/tags/tag2260.xml" ContentType="application/vnd.openxmlformats-officedocument.presentationml.tags+xml"/>
  <Override PartName="/ppt/tags/tag2261.xml" ContentType="application/vnd.openxmlformats-officedocument.presentationml.tags+xml"/>
  <Override PartName="/ppt/tags/tag2262.xml" ContentType="application/vnd.openxmlformats-officedocument.presentationml.tags+xml"/>
  <Override PartName="/ppt/tags/tag2263.xml" ContentType="application/vnd.openxmlformats-officedocument.presentationml.tags+xml"/>
  <Override PartName="/ppt/tags/tag2264.xml" ContentType="application/vnd.openxmlformats-officedocument.presentationml.tags+xml"/>
  <Override PartName="/ppt/tags/tag2265.xml" ContentType="application/vnd.openxmlformats-officedocument.presentationml.tags+xml"/>
  <Override PartName="/ppt/tags/tag2266.xml" ContentType="application/vnd.openxmlformats-officedocument.presentationml.tags+xml"/>
  <Override PartName="/ppt/tags/tag2267.xml" ContentType="application/vnd.openxmlformats-officedocument.presentationml.tags+xml"/>
  <Override PartName="/ppt/tags/tag2268.xml" ContentType="application/vnd.openxmlformats-officedocument.presentationml.tags+xml"/>
  <Override PartName="/ppt/tags/tag2269.xml" ContentType="application/vnd.openxmlformats-officedocument.presentationml.tags+xml"/>
  <Override PartName="/ppt/tags/tag2270.xml" ContentType="application/vnd.openxmlformats-officedocument.presentationml.tags+xml"/>
  <Override PartName="/ppt/tags/tag2271.xml" ContentType="application/vnd.openxmlformats-officedocument.presentationml.tags+xml"/>
  <Override PartName="/ppt/tags/tag2272.xml" ContentType="application/vnd.openxmlformats-officedocument.presentationml.tags+xml"/>
  <Override PartName="/ppt/tags/tag2273.xml" ContentType="application/vnd.openxmlformats-officedocument.presentationml.tags+xml"/>
  <Override PartName="/ppt/tags/tag2274.xml" ContentType="application/vnd.openxmlformats-officedocument.presentationml.tags+xml"/>
  <Override PartName="/ppt/tags/tag2275.xml" ContentType="application/vnd.openxmlformats-officedocument.presentationml.tags+xml"/>
  <Override PartName="/ppt/tags/tag2276.xml" ContentType="application/vnd.openxmlformats-officedocument.presentationml.tags+xml"/>
  <Override PartName="/ppt/tags/tag2277.xml" ContentType="application/vnd.openxmlformats-officedocument.presentationml.tags+xml"/>
  <Override PartName="/ppt/tags/tag2278.xml" ContentType="application/vnd.openxmlformats-officedocument.presentationml.tags+xml"/>
  <Override PartName="/ppt/tags/tag2279.xml" ContentType="application/vnd.openxmlformats-officedocument.presentationml.tags+xml"/>
  <Override PartName="/ppt/tags/tag2280.xml" ContentType="application/vnd.openxmlformats-officedocument.presentationml.tags+xml"/>
  <Override PartName="/ppt/tags/tag2281.xml" ContentType="application/vnd.openxmlformats-officedocument.presentationml.tags+xml"/>
  <Override PartName="/ppt/tags/tag2282.xml" ContentType="application/vnd.openxmlformats-officedocument.presentationml.tags+xml"/>
  <Override PartName="/ppt/tags/tag2283.xml" ContentType="application/vnd.openxmlformats-officedocument.presentationml.tags+xml"/>
  <Override PartName="/ppt/tags/tag2284.xml" ContentType="application/vnd.openxmlformats-officedocument.presentationml.tags+xml"/>
  <Override PartName="/ppt/tags/tag2285.xml" ContentType="application/vnd.openxmlformats-officedocument.presentationml.tags+xml"/>
  <Override PartName="/ppt/tags/tag2286.xml" ContentType="application/vnd.openxmlformats-officedocument.presentationml.tags+xml"/>
  <Override PartName="/ppt/tags/tag2287.xml" ContentType="application/vnd.openxmlformats-officedocument.presentationml.tags+xml"/>
  <Override PartName="/ppt/tags/tag2288.xml" ContentType="application/vnd.openxmlformats-officedocument.presentationml.tags+xml"/>
  <Override PartName="/ppt/tags/tag2289.xml" ContentType="application/vnd.openxmlformats-officedocument.presentationml.tags+xml"/>
  <Override PartName="/ppt/tags/tag2290.xml" ContentType="application/vnd.openxmlformats-officedocument.presentationml.tags+xml"/>
  <Override PartName="/ppt/tags/tag2291.xml" ContentType="application/vnd.openxmlformats-officedocument.presentationml.tags+xml"/>
  <Override PartName="/ppt/tags/tag2292.xml" ContentType="application/vnd.openxmlformats-officedocument.presentationml.tags+xml"/>
  <Override PartName="/ppt/tags/tag2293.xml" ContentType="application/vnd.openxmlformats-officedocument.presentationml.tags+xml"/>
  <Override PartName="/ppt/tags/tag2294.xml" ContentType="application/vnd.openxmlformats-officedocument.presentationml.tags+xml"/>
  <Override PartName="/ppt/tags/tag2295.xml" ContentType="application/vnd.openxmlformats-officedocument.presentationml.tags+xml"/>
  <Override PartName="/ppt/tags/tag2296.xml" ContentType="application/vnd.openxmlformats-officedocument.presentationml.tags+xml"/>
  <Override PartName="/ppt/tags/tag2297.xml" ContentType="application/vnd.openxmlformats-officedocument.presentationml.tags+xml"/>
  <Override PartName="/ppt/tags/tag2298.xml" ContentType="application/vnd.openxmlformats-officedocument.presentationml.tags+xml"/>
  <Override PartName="/ppt/tags/tag2299.xml" ContentType="application/vnd.openxmlformats-officedocument.presentationml.tags+xml"/>
  <Override PartName="/ppt/tags/tag2300.xml" ContentType="application/vnd.openxmlformats-officedocument.presentationml.tags+xml"/>
  <Override PartName="/ppt/tags/tag2301.xml" ContentType="application/vnd.openxmlformats-officedocument.presentationml.tags+xml"/>
  <Override PartName="/ppt/tags/tag2302.xml" ContentType="application/vnd.openxmlformats-officedocument.presentationml.tags+xml"/>
  <Override PartName="/ppt/tags/tag2303.xml" ContentType="application/vnd.openxmlformats-officedocument.presentationml.tags+xml"/>
  <Override PartName="/ppt/tags/tag2304.xml" ContentType="application/vnd.openxmlformats-officedocument.presentationml.tags+xml"/>
  <Override PartName="/ppt/tags/tag2305.xml" ContentType="application/vnd.openxmlformats-officedocument.presentationml.tags+xml"/>
  <Override PartName="/ppt/tags/tag2306.xml" ContentType="application/vnd.openxmlformats-officedocument.presentationml.tags+xml"/>
  <Override PartName="/ppt/tags/tag2307.xml" ContentType="application/vnd.openxmlformats-officedocument.presentationml.tags+xml"/>
  <Override PartName="/ppt/tags/tag2308.xml" ContentType="application/vnd.openxmlformats-officedocument.presentationml.tags+xml"/>
  <Override PartName="/ppt/tags/tag2309.xml" ContentType="application/vnd.openxmlformats-officedocument.presentationml.tags+xml"/>
  <Override PartName="/ppt/tags/tag2310.xml" ContentType="application/vnd.openxmlformats-officedocument.presentationml.tags+xml"/>
  <Override PartName="/ppt/tags/tag2311.xml" ContentType="application/vnd.openxmlformats-officedocument.presentationml.tags+xml"/>
  <Override PartName="/ppt/tags/tag2312.xml" ContentType="application/vnd.openxmlformats-officedocument.presentationml.tags+xml"/>
  <Override PartName="/ppt/tags/tag2313.xml" ContentType="application/vnd.openxmlformats-officedocument.presentationml.tags+xml"/>
  <Override PartName="/ppt/tags/tag2314.xml" ContentType="application/vnd.openxmlformats-officedocument.presentationml.tags+xml"/>
  <Override PartName="/ppt/tags/tag2315.xml" ContentType="application/vnd.openxmlformats-officedocument.presentationml.tags+xml"/>
  <Override PartName="/ppt/tags/tag2316.xml" ContentType="application/vnd.openxmlformats-officedocument.presentationml.tags+xml"/>
  <Override PartName="/ppt/tags/tag2317.xml" ContentType="application/vnd.openxmlformats-officedocument.presentationml.tags+xml"/>
  <Override PartName="/ppt/tags/tag2318.xml" ContentType="application/vnd.openxmlformats-officedocument.presentationml.tags+xml"/>
  <Override PartName="/ppt/tags/tag2319.xml" ContentType="application/vnd.openxmlformats-officedocument.presentationml.tags+xml"/>
  <Override PartName="/ppt/tags/tag2320.xml" ContentType="application/vnd.openxmlformats-officedocument.presentationml.tags+xml"/>
  <Override PartName="/ppt/tags/tag2321.xml" ContentType="application/vnd.openxmlformats-officedocument.presentationml.tags+xml"/>
  <Override PartName="/ppt/tags/tag2322.xml" ContentType="application/vnd.openxmlformats-officedocument.presentationml.tags+xml"/>
  <Override PartName="/ppt/tags/tag2323.xml" ContentType="application/vnd.openxmlformats-officedocument.presentationml.tags+xml"/>
  <Override PartName="/ppt/tags/tag2324.xml" ContentType="application/vnd.openxmlformats-officedocument.presentationml.tags+xml"/>
  <Override PartName="/ppt/tags/tag2325.xml" ContentType="application/vnd.openxmlformats-officedocument.presentationml.tags+xml"/>
  <Override PartName="/ppt/tags/tag2326.xml" ContentType="application/vnd.openxmlformats-officedocument.presentationml.tags+xml"/>
  <Override PartName="/ppt/tags/tag2327.xml" ContentType="application/vnd.openxmlformats-officedocument.presentationml.tags+xml"/>
  <Override PartName="/ppt/tags/tag2328.xml" ContentType="application/vnd.openxmlformats-officedocument.presentationml.tags+xml"/>
  <Override PartName="/ppt/tags/tag2329.xml" ContentType="application/vnd.openxmlformats-officedocument.presentationml.tags+xml"/>
  <Override PartName="/ppt/tags/tag2330.xml" ContentType="application/vnd.openxmlformats-officedocument.presentationml.tags+xml"/>
  <Override PartName="/ppt/tags/tag2331.xml" ContentType="application/vnd.openxmlformats-officedocument.presentationml.tags+xml"/>
  <Override PartName="/ppt/tags/tag2332.xml" ContentType="application/vnd.openxmlformats-officedocument.presentationml.tags+xml"/>
  <Override PartName="/ppt/tags/tag2333.xml" ContentType="application/vnd.openxmlformats-officedocument.presentationml.tags+xml"/>
  <Override PartName="/ppt/tags/tag2334.xml" ContentType="application/vnd.openxmlformats-officedocument.presentationml.tags+xml"/>
  <Override PartName="/ppt/tags/tag2335.xml" ContentType="application/vnd.openxmlformats-officedocument.presentationml.tags+xml"/>
  <Override PartName="/ppt/tags/tag2336.xml" ContentType="application/vnd.openxmlformats-officedocument.presentationml.tags+xml"/>
  <Override PartName="/ppt/tags/tag2337.xml" ContentType="application/vnd.openxmlformats-officedocument.presentationml.tags+xml"/>
  <Override PartName="/ppt/tags/tag2338.xml" ContentType="application/vnd.openxmlformats-officedocument.presentationml.tags+xml"/>
  <Override PartName="/ppt/tags/tag2339.xml" ContentType="application/vnd.openxmlformats-officedocument.presentationml.tags+xml"/>
  <Override PartName="/ppt/tags/tag2340.xml" ContentType="application/vnd.openxmlformats-officedocument.presentationml.tags+xml"/>
  <Override PartName="/ppt/tags/tag2341.xml" ContentType="application/vnd.openxmlformats-officedocument.presentationml.tags+xml"/>
  <Override PartName="/ppt/tags/tag2342.xml" ContentType="application/vnd.openxmlformats-officedocument.presentationml.tags+xml"/>
  <Override PartName="/ppt/tags/tag2343.xml" ContentType="application/vnd.openxmlformats-officedocument.presentationml.tags+xml"/>
  <Override PartName="/ppt/tags/tag2344.xml" ContentType="application/vnd.openxmlformats-officedocument.presentationml.tags+xml"/>
  <Override PartName="/ppt/tags/tag2345.xml" ContentType="application/vnd.openxmlformats-officedocument.presentationml.tags+xml"/>
  <Override PartName="/ppt/tags/tag2346.xml" ContentType="application/vnd.openxmlformats-officedocument.presentationml.tags+xml"/>
  <Override PartName="/ppt/tags/tag2347.xml" ContentType="application/vnd.openxmlformats-officedocument.presentationml.tags+xml"/>
  <Override PartName="/ppt/tags/tag2348.xml" ContentType="application/vnd.openxmlformats-officedocument.presentationml.tags+xml"/>
  <Override PartName="/ppt/tags/tag2349.xml" ContentType="application/vnd.openxmlformats-officedocument.presentationml.tags+xml"/>
  <Override PartName="/ppt/tags/tag2350.xml" ContentType="application/vnd.openxmlformats-officedocument.presentationml.tags+xml"/>
  <Override PartName="/ppt/tags/tag2351.xml" ContentType="application/vnd.openxmlformats-officedocument.presentationml.tags+xml"/>
  <Override PartName="/ppt/tags/tag2352.xml" ContentType="application/vnd.openxmlformats-officedocument.presentationml.tags+xml"/>
  <Override PartName="/ppt/tags/tag2353.xml" ContentType="application/vnd.openxmlformats-officedocument.presentationml.tags+xml"/>
  <Override PartName="/ppt/tags/tag2354.xml" ContentType="application/vnd.openxmlformats-officedocument.presentationml.tags+xml"/>
  <Override PartName="/ppt/tags/tag2355.xml" ContentType="application/vnd.openxmlformats-officedocument.presentationml.tags+xml"/>
  <Override PartName="/ppt/tags/tag2356.xml" ContentType="application/vnd.openxmlformats-officedocument.presentationml.tags+xml"/>
  <Override PartName="/ppt/charts/chart33.xml" ContentType="application/vnd.openxmlformats-officedocument.drawingml.chart+xml"/>
  <Override PartName="/ppt/tags/tag2357.xml" ContentType="application/vnd.openxmlformats-officedocument.presentationml.tags+xml"/>
  <Override PartName="/ppt/tags/tag2358.xml" ContentType="application/vnd.openxmlformats-officedocument.presentationml.tags+xml"/>
  <Override PartName="/ppt/tags/tag2359.xml" ContentType="application/vnd.openxmlformats-officedocument.presentationml.tags+xml"/>
  <Override PartName="/ppt/tags/tag2360.xml" ContentType="application/vnd.openxmlformats-officedocument.presentationml.tags+xml"/>
  <Override PartName="/ppt/tags/tag2361.xml" ContentType="application/vnd.openxmlformats-officedocument.presentationml.tags+xml"/>
  <Override PartName="/ppt/tags/tag2362.xml" ContentType="application/vnd.openxmlformats-officedocument.presentationml.tags+xml"/>
  <Override PartName="/ppt/tags/tag2363.xml" ContentType="application/vnd.openxmlformats-officedocument.presentationml.tags+xml"/>
  <Override PartName="/ppt/tags/tag2364.xml" ContentType="application/vnd.openxmlformats-officedocument.presentationml.tags+xml"/>
  <Override PartName="/ppt/tags/tag2365.xml" ContentType="application/vnd.openxmlformats-officedocument.presentationml.tags+xml"/>
  <Override PartName="/ppt/tags/tag2366.xml" ContentType="application/vnd.openxmlformats-officedocument.presentationml.tags+xml"/>
  <Override PartName="/ppt/tags/tag2367.xml" ContentType="application/vnd.openxmlformats-officedocument.presentationml.tags+xml"/>
  <Override PartName="/ppt/tags/tag2368.xml" ContentType="application/vnd.openxmlformats-officedocument.presentationml.tags+xml"/>
  <Override PartName="/ppt/tags/tag2369.xml" ContentType="application/vnd.openxmlformats-officedocument.presentationml.tags+xml"/>
  <Override PartName="/ppt/tags/tag2370.xml" ContentType="application/vnd.openxmlformats-officedocument.presentationml.tags+xml"/>
  <Override PartName="/ppt/tags/tag2371.xml" ContentType="application/vnd.openxmlformats-officedocument.presentationml.tags+xml"/>
  <Override PartName="/ppt/tags/tag2372.xml" ContentType="application/vnd.openxmlformats-officedocument.presentationml.tags+xml"/>
  <Override PartName="/ppt/tags/tag2373.xml" ContentType="application/vnd.openxmlformats-officedocument.presentationml.tags+xml"/>
  <Override PartName="/ppt/tags/tag2374.xml" ContentType="application/vnd.openxmlformats-officedocument.presentationml.tags+xml"/>
  <Override PartName="/ppt/tags/tag2375.xml" ContentType="application/vnd.openxmlformats-officedocument.presentationml.tags+xml"/>
  <Override PartName="/ppt/tags/tag2376.xml" ContentType="application/vnd.openxmlformats-officedocument.presentationml.tags+xml"/>
  <Override PartName="/ppt/tags/tag2377.xml" ContentType="application/vnd.openxmlformats-officedocument.presentationml.tags+xml"/>
  <Override PartName="/ppt/tags/tag2378.xml" ContentType="application/vnd.openxmlformats-officedocument.presentationml.tags+xml"/>
  <Override PartName="/ppt/tags/tag2379.xml" ContentType="application/vnd.openxmlformats-officedocument.presentationml.tags+xml"/>
  <Override PartName="/ppt/tags/tag2380.xml" ContentType="application/vnd.openxmlformats-officedocument.presentationml.tags+xml"/>
  <Override PartName="/ppt/tags/tag2381.xml" ContentType="application/vnd.openxmlformats-officedocument.presentationml.tags+xml"/>
  <Override PartName="/ppt/tags/tag2382.xml" ContentType="application/vnd.openxmlformats-officedocument.presentationml.tags+xml"/>
  <Override PartName="/ppt/tags/tag2383.xml" ContentType="application/vnd.openxmlformats-officedocument.presentationml.tags+xml"/>
  <Override PartName="/ppt/tags/tag2384.xml" ContentType="application/vnd.openxmlformats-officedocument.presentationml.tags+xml"/>
  <Override PartName="/ppt/tags/tag2385.xml" ContentType="application/vnd.openxmlformats-officedocument.presentationml.tags+xml"/>
  <Override PartName="/ppt/tags/tag2386.xml" ContentType="application/vnd.openxmlformats-officedocument.presentationml.tags+xml"/>
  <Override PartName="/ppt/tags/tag2387.xml" ContentType="application/vnd.openxmlformats-officedocument.presentationml.tags+xml"/>
  <Override PartName="/ppt/tags/tag2388.xml" ContentType="application/vnd.openxmlformats-officedocument.presentationml.tags+xml"/>
  <Override PartName="/ppt/tags/tag2389.xml" ContentType="application/vnd.openxmlformats-officedocument.presentationml.tags+xml"/>
  <Override PartName="/ppt/tags/tag2390.xml" ContentType="application/vnd.openxmlformats-officedocument.presentationml.tags+xml"/>
  <Override PartName="/ppt/tags/tag2391.xml" ContentType="application/vnd.openxmlformats-officedocument.presentationml.tags+xml"/>
  <Override PartName="/ppt/tags/tag2392.xml" ContentType="application/vnd.openxmlformats-officedocument.presentationml.tags+xml"/>
  <Override PartName="/ppt/tags/tag2393.xml" ContentType="application/vnd.openxmlformats-officedocument.presentationml.tags+xml"/>
  <Override PartName="/ppt/tags/tag2394.xml" ContentType="application/vnd.openxmlformats-officedocument.presentationml.tags+xml"/>
  <Override PartName="/ppt/tags/tag2395.xml" ContentType="application/vnd.openxmlformats-officedocument.presentationml.tags+xml"/>
  <Override PartName="/ppt/tags/tag2396.xml" ContentType="application/vnd.openxmlformats-officedocument.presentationml.tags+xml"/>
  <Override PartName="/ppt/tags/tag2397.xml" ContentType="application/vnd.openxmlformats-officedocument.presentationml.tags+xml"/>
  <Override PartName="/ppt/tags/tag2398.xml" ContentType="application/vnd.openxmlformats-officedocument.presentationml.tags+xml"/>
  <Override PartName="/ppt/tags/tag2399.xml" ContentType="application/vnd.openxmlformats-officedocument.presentationml.tags+xml"/>
  <Override PartName="/ppt/tags/tag2400.xml" ContentType="application/vnd.openxmlformats-officedocument.presentationml.tags+xml"/>
  <Override PartName="/ppt/tags/tag2401.xml" ContentType="application/vnd.openxmlformats-officedocument.presentationml.tags+xml"/>
  <Override PartName="/ppt/tags/tag2402.xml" ContentType="application/vnd.openxmlformats-officedocument.presentationml.tags+xml"/>
  <Override PartName="/ppt/tags/tag2403.xml" ContentType="application/vnd.openxmlformats-officedocument.presentationml.tags+xml"/>
  <Override PartName="/ppt/tags/tag2404.xml" ContentType="application/vnd.openxmlformats-officedocument.presentationml.tags+xml"/>
  <Override PartName="/ppt/tags/tag2405.xml" ContentType="application/vnd.openxmlformats-officedocument.presentationml.tags+xml"/>
  <Override PartName="/ppt/tags/tag2406.xml" ContentType="application/vnd.openxmlformats-officedocument.presentationml.tags+xml"/>
  <Override PartName="/ppt/tags/tag2407.xml" ContentType="application/vnd.openxmlformats-officedocument.presentationml.tags+xml"/>
  <Override PartName="/ppt/tags/tag2408.xml" ContentType="application/vnd.openxmlformats-officedocument.presentationml.tags+xml"/>
  <Override PartName="/ppt/tags/tag2409.xml" ContentType="application/vnd.openxmlformats-officedocument.presentationml.tags+xml"/>
  <Override PartName="/ppt/tags/tag2410.xml" ContentType="application/vnd.openxmlformats-officedocument.presentationml.tags+xml"/>
  <Override PartName="/ppt/tags/tag2411.xml" ContentType="application/vnd.openxmlformats-officedocument.presentationml.tags+xml"/>
  <Override PartName="/ppt/tags/tag2412.xml" ContentType="application/vnd.openxmlformats-officedocument.presentationml.tags+xml"/>
  <Override PartName="/ppt/tags/tag2413.xml" ContentType="application/vnd.openxmlformats-officedocument.presentationml.tags+xml"/>
  <Override PartName="/ppt/tags/tag2414.xml" ContentType="application/vnd.openxmlformats-officedocument.presentationml.tags+xml"/>
  <Override PartName="/ppt/tags/tag2415.xml" ContentType="application/vnd.openxmlformats-officedocument.presentationml.tags+xml"/>
  <Override PartName="/ppt/tags/tag2416.xml" ContentType="application/vnd.openxmlformats-officedocument.presentationml.tags+xml"/>
  <Override PartName="/ppt/tags/tag2417.xml" ContentType="application/vnd.openxmlformats-officedocument.presentationml.tags+xml"/>
  <Override PartName="/ppt/tags/tag2418.xml" ContentType="application/vnd.openxmlformats-officedocument.presentationml.tags+xml"/>
  <Override PartName="/ppt/tags/tag2419.xml" ContentType="application/vnd.openxmlformats-officedocument.presentationml.tags+xml"/>
  <Override PartName="/ppt/tags/tag2420.xml" ContentType="application/vnd.openxmlformats-officedocument.presentationml.tags+xml"/>
  <Override PartName="/ppt/tags/tag2421.xml" ContentType="application/vnd.openxmlformats-officedocument.presentationml.tags+xml"/>
  <Override PartName="/ppt/tags/tag2422.xml" ContentType="application/vnd.openxmlformats-officedocument.presentationml.tags+xml"/>
  <Override PartName="/ppt/tags/tag2423.xml" ContentType="application/vnd.openxmlformats-officedocument.presentationml.tags+xml"/>
  <Override PartName="/ppt/tags/tag2424.xml" ContentType="application/vnd.openxmlformats-officedocument.presentationml.tags+xml"/>
  <Override PartName="/ppt/tags/tag2425.xml" ContentType="application/vnd.openxmlformats-officedocument.presentationml.tags+xml"/>
  <Override PartName="/ppt/tags/tag2426.xml" ContentType="application/vnd.openxmlformats-officedocument.presentationml.tags+xml"/>
  <Override PartName="/ppt/charts/chart34.xml" ContentType="application/vnd.openxmlformats-officedocument.drawingml.chart+xml"/>
  <Override PartName="/ppt/tags/tag2427.xml" ContentType="application/vnd.openxmlformats-officedocument.presentationml.tags+xml"/>
  <Override PartName="/ppt/tags/tag2428.xml" ContentType="application/vnd.openxmlformats-officedocument.presentationml.tags+xml"/>
  <Override PartName="/ppt/tags/tag2429.xml" ContentType="application/vnd.openxmlformats-officedocument.presentationml.tags+xml"/>
  <Override PartName="/ppt/tags/tag2430.xml" ContentType="application/vnd.openxmlformats-officedocument.presentationml.tags+xml"/>
  <Override PartName="/ppt/tags/tag2431.xml" ContentType="application/vnd.openxmlformats-officedocument.presentationml.tags+xml"/>
  <Override PartName="/ppt/tags/tag2432.xml" ContentType="application/vnd.openxmlformats-officedocument.presentationml.tags+xml"/>
  <Override PartName="/ppt/tags/tag2433.xml" ContentType="application/vnd.openxmlformats-officedocument.presentationml.tags+xml"/>
  <Override PartName="/ppt/tags/tag2434.xml" ContentType="application/vnd.openxmlformats-officedocument.presentationml.tags+xml"/>
  <Override PartName="/ppt/tags/tag2435.xml" ContentType="application/vnd.openxmlformats-officedocument.presentationml.tags+xml"/>
  <Override PartName="/ppt/tags/tag2436.xml" ContentType="application/vnd.openxmlformats-officedocument.presentationml.tags+xml"/>
  <Override PartName="/ppt/tags/tag2437.xml" ContentType="application/vnd.openxmlformats-officedocument.presentationml.tags+xml"/>
  <Override PartName="/ppt/tags/tag2438.xml" ContentType="application/vnd.openxmlformats-officedocument.presentationml.tags+xml"/>
  <Override PartName="/ppt/tags/tag2439.xml" ContentType="application/vnd.openxmlformats-officedocument.presentationml.tags+xml"/>
  <Override PartName="/ppt/tags/tag2440.xml" ContentType="application/vnd.openxmlformats-officedocument.presentationml.tags+xml"/>
  <Override PartName="/ppt/tags/tag2441.xml" ContentType="application/vnd.openxmlformats-officedocument.presentationml.tags+xml"/>
  <Override PartName="/ppt/tags/tag2442.xml" ContentType="application/vnd.openxmlformats-officedocument.presentationml.tags+xml"/>
  <Override PartName="/ppt/tags/tag2443.xml" ContentType="application/vnd.openxmlformats-officedocument.presentationml.tags+xml"/>
  <Override PartName="/ppt/tags/tag2444.xml" ContentType="application/vnd.openxmlformats-officedocument.presentationml.tags+xml"/>
  <Override PartName="/ppt/tags/tag2445.xml" ContentType="application/vnd.openxmlformats-officedocument.presentationml.tags+xml"/>
  <Override PartName="/ppt/tags/tag2446.xml" ContentType="application/vnd.openxmlformats-officedocument.presentationml.tags+xml"/>
  <Override PartName="/ppt/tags/tag2447.xml" ContentType="application/vnd.openxmlformats-officedocument.presentationml.tags+xml"/>
  <Override PartName="/ppt/tags/tag2448.xml" ContentType="application/vnd.openxmlformats-officedocument.presentationml.tags+xml"/>
  <Override PartName="/ppt/tags/tag2449.xml" ContentType="application/vnd.openxmlformats-officedocument.presentationml.tags+xml"/>
  <Override PartName="/ppt/tags/tag2450.xml" ContentType="application/vnd.openxmlformats-officedocument.presentationml.tags+xml"/>
  <Override PartName="/ppt/tags/tag2451.xml" ContentType="application/vnd.openxmlformats-officedocument.presentationml.tags+xml"/>
  <Override PartName="/ppt/tags/tag2452.xml" ContentType="application/vnd.openxmlformats-officedocument.presentationml.tags+xml"/>
  <Override PartName="/ppt/tags/tag2453.xml" ContentType="application/vnd.openxmlformats-officedocument.presentationml.tags+xml"/>
  <Override PartName="/ppt/tags/tag2454.xml" ContentType="application/vnd.openxmlformats-officedocument.presentationml.tags+xml"/>
  <Override PartName="/ppt/tags/tag2455.xml" ContentType="application/vnd.openxmlformats-officedocument.presentationml.tags+xml"/>
  <Override PartName="/ppt/tags/tag2456.xml" ContentType="application/vnd.openxmlformats-officedocument.presentationml.tags+xml"/>
  <Override PartName="/ppt/tags/tag2457.xml" ContentType="application/vnd.openxmlformats-officedocument.presentationml.tags+xml"/>
  <Override PartName="/ppt/tags/tag2458.xml" ContentType="application/vnd.openxmlformats-officedocument.presentationml.tags+xml"/>
  <Override PartName="/ppt/tags/tag2459.xml" ContentType="application/vnd.openxmlformats-officedocument.presentationml.tags+xml"/>
  <Override PartName="/ppt/tags/tag2460.xml" ContentType="application/vnd.openxmlformats-officedocument.presentationml.tags+xml"/>
  <Override PartName="/ppt/tags/tag2461.xml" ContentType="application/vnd.openxmlformats-officedocument.presentationml.tags+xml"/>
  <Override PartName="/ppt/tags/tag2462.xml" ContentType="application/vnd.openxmlformats-officedocument.presentationml.tags+xml"/>
  <Override PartName="/ppt/tags/tag2463.xml" ContentType="application/vnd.openxmlformats-officedocument.presentationml.tags+xml"/>
  <Override PartName="/ppt/tags/tag2464.xml" ContentType="application/vnd.openxmlformats-officedocument.presentationml.tags+xml"/>
  <Override PartName="/ppt/tags/tag2465.xml" ContentType="application/vnd.openxmlformats-officedocument.presentationml.tags+xml"/>
  <Override PartName="/ppt/tags/tag2466.xml" ContentType="application/vnd.openxmlformats-officedocument.presentationml.tags+xml"/>
  <Override PartName="/ppt/tags/tag2467.xml" ContentType="application/vnd.openxmlformats-officedocument.presentationml.tags+xml"/>
  <Override PartName="/ppt/tags/tag2468.xml" ContentType="application/vnd.openxmlformats-officedocument.presentationml.tags+xml"/>
  <Override PartName="/ppt/tags/tag2469.xml" ContentType="application/vnd.openxmlformats-officedocument.presentationml.tags+xml"/>
  <Override PartName="/ppt/tags/tag2470.xml" ContentType="application/vnd.openxmlformats-officedocument.presentationml.tags+xml"/>
  <Override PartName="/ppt/tags/tag2471.xml" ContentType="application/vnd.openxmlformats-officedocument.presentationml.tags+xml"/>
  <Override PartName="/ppt/tags/tag2472.xml" ContentType="application/vnd.openxmlformats-officedocument.presentationml.tags+xml"/>
  <Override PartName="/ppt/tags/tag2473.xml" ContentType="application/vnd.openxmlformats-officedocument.presentationml.tags+xml"/>
  <Override PartName="/ppt/tags/tag2474.xml" ContentType="application/vnd.openxmlformats-officedocument.presentationml.tags+xml"/>
  <Override PartName="/ppt/tags/tag2475.xml" ContentType="application/vnd.openxmlformats-officedocument.presentationml.tags+xml"/>
  <Override PartName="/ppt/tags/tag2476.xml" ContentType="application/vnd.openxmlformats-officedocument.presentationml.tags+xml"/>
  <Override PartName="/ppt/tags/tag2477.xml" ContentType="application/vnd.openxmlformats-officedocument.presentationml.tags+xml"/>
  <Override PartName="/ppt/tags/tag2478.xml" ContentType="application/vnd.openxmlformats-officedocument.presentationml.tags+xml"/>
  <Override PartName="/ppt/tags/tag2479.xml" ContentType="application/vnd.openxmlformats-officedocument.presentationml.tags+xml"/>
  <Override PartName="/ppt/tags/tag2480.xml" ContentType="application/vnd.openxmlformats-officedocument.presentationml.tags+xml"/>
  <Override PartName="/ppt/tags/tag2481.xml" ContentType="application/vnd.openxmlformats-officedocument.presentationml.tags+xml"/>
  <Override PartName="/ppt/tags/tag2482.xml" ContentType="application/vnd.openxmlformats-officedocument.presentationml.tags+xml"/>
  <Override PartName="/ppt/tags/tag2483.xml" ContentType="application/vnd.openxmlformats-officedocument.presentationml.tags+xml"/>
  <Override PartName="/ppt/tags/tag2484.xml" ContentType="application/vnd.openxmlformats-officedocument.presentationml.tags+xml"/>
  <Override PartName="/ppt/tags/tag2485.xml" ContentType="application/vnd.openxmlformats-officedocument.presentationml.tags+xml"/>
  <Override PartName="/ppt/tags/tag2486.xml" ContentType="application/vnd.openxmlformats-officedocument.presentationml.tags+xml"/>
  <Override PartName="/ppt/tags/tag2487.xml" ContentType="application/vnd.openxmlformats-officedocument.presentationml.tags+xml"/>
  <Override PartName="/ppt/tags/tag2488.xml" ContentType="application/vnd.openxmlformats-officedocument.presentationml.tags+xml"/>
  <Override PartName="/ppt/tags/tag2489.xml" ContentType="application/vnd.openxmlformats-officedocument.presentationml.tags+xml"/>
  <Override PartName="/ppt/tags/tag2490.xml" ContentType="application/vnd.openxmlformats-officedocument.presentationml.tags+xml"/>
  <Override PartName="/ppt/tags/tag2491.xml" ContentType="application/vnd.openxmlformats-officedocument.presentationml.tags+xml"/>
  <Override PartName="/ppt/tags/tag2492.xml" ContentType="application/vnd.openxmlformats-officedocument.presentationml.tags+xml"/>
  <Override PartName="/ppt/tags/tag2493.xml" ContentType="application/vnd.openxmlformats-officedocument.presentationml.tags+xml"/>
  <Override PartName="/ppt/tags/tag2494.xml" ContentType="application/vnd.openxmlformats-officedocument.presentationml.tags+xml"/>
  <Override PartName="/ppt/tags/tag2495.xml" ContentType="application/vnd.openxmlformats-officedocument.presentationml.tags+xml"/>
  <Override PartName="/ppt/tags/tag2496.xml" ContentType="application/vnd.openxmlformats-officedocument.presentationml.tags+xml"/>
  <Override PartName="/ppt/charts/chart35.xml" ContentType="application/vnd.openxmlformats-officedocument.drawingml.chart+xml"/>
  <Override PartName="/ppt/tags/tag2497.xml" ContentType="application/vnd.openxmlformats-officedocument.presentationml.tags+xml"/>
  <Override PartName="/ppt/tags/tag2498.xml" ContentType="application/vnd.openxmlformats-officedocument.presentationml.tags+xml"/>
  <Override PartName="/ppt/tags/tag2499.xml" ContentType="application/vnd.openxmlformats-officedocument.presentationml.tags+xml"/>
  <Override PartName="/ppt/tags/tag2500.xml" ContentType="application/vnd.openxmlformats-officedocument.presentationml.tags+xml"/>
  <Override PartName="/ppt/tags/tag2501.xml" ContentType="application/vnd.openxmlformats-officedocument.presentationml.tags+xml"/>
  <Override PartName="/ppt/tags/tag2502.xml" ContentType="application/vnd.openxmlformats-officedocument.presentationml.tags+xml"/>
  <Override PartName="/ppt/tags/tag2503.xml" ContentType="application/vnd.openxmlformats-officedocument.presentationml.tags+xml"/>
  <Override PartName="/ppt/tags/tag2504.xml" ContentType="application/vnd.openxmlformats-officedocument.presentationml.tags+xml"/>
  <Override PartName="/ppt/tags/tag2505.xml" ContentType="application/vnd.openxmlformats-officedocument.presentationml.tags+xml"/>
  <Override PartName="/ppt/tags/tag2506.xml" ContentType="application/vnd.openxmlformats-officedocument.presentationml.tags+xml"/>
  <Override PartName="/ppt/tags/tag2507.xml" ContentType="application/vnd.openxmlformats-officedocument.presentationml.tags+xml"/>
  <Override PartName="/ppt/tags/tag2508.xml" ContentType="application/vnd.openxmlformats-officedocument.presentationml.tags+xml"/>
  <Override PartName="/ppt/tags/tag2509.xml" ContentType="application/vnd.openxmlformats-officedocument.presentationml.tags+xml"/>
  <Override PartName="/ppt/tags/tag2510.xml" ContentType="application/vnd.openxmlformats-officedocument.presentationml.tags+xml"/>
  <Override PartName="/ppt/tags/tag2511.xml" ContentType="application/vnd.openxmlformats-officedocument.presentationml.tags+xml"/>
  <Override PartName="/ppt/tags/tag2512.xml" ContentType="application/vnd.openxmlformats-officedocument.presentationml.tags+xml"/>
  <Override PartName="/ppt/tags/tag2513.xml" ContentType="application/vnd.openxmlformats-officedocument.presentationml.tags+xml"/>
  <Override PartName="/ppt/tags/tag2514.xml" ContentType="application/vnd.openxmlformats-officedocument.presentationml.tags+xml"/>
  <Override PartName="/ppt/tags/tag2515.xml" ContentType="application/vnd.openxmlformats-officedocument.presentationml.tags+xml"/>
  <Override PartName="/ppt/tags/tag2516.xml" ContentType="application/vnd.openxmlformats-officedocument.presentationml.tags+xml"/>
  <Override PartName="/ppt/tags/tag2517.xml" ContentType="application/vnd.openxmlformats-officedocument.presentationml.tags+xml"/>
  <Override PartName="/ppt/tags/tag2518.xml" ContentType="application/vnd.openxmlformats-officedocument.presentationml.tags+xml"/>
  <Override PartName="/ppt/tags/tag2519.xml" ContentType="application/vnd.openxmlformats-officedocument.presentationml.tags+xml"/>
  <Override PartName="/ppt/tags/tag2520.xml" ContentType="application/vnd.openxmlformats-officedocument.presentationml.tags+xml"/>
  <Override PartName="/ppt/tags/tag2521.xml" ContentType="application/vnd.openxmlformats-officedocument.presentationml.tags+xml"/>
  <Override PartName="/ppt/tags/tag2522.xml" ContentType="application/vnd.openxmlformats-officedocument.presentationml.tags+xml"/>
  <Override PartName="/ppt/tags/tag2523.xml" ContentType="application/vnd.openxmlformats-officedocument.presentationml.tags+xml"/>
  <Override PartName="/ppt/tags/tag2524.xml" ContentType="application/vnd.openxmlformats-officedocument.presentationml.tags+xml"/>
  <Override PartName="/ppt/tags/tag2525.xml" ContentType="application/vnd.openxmlformats-officedocument.presentationml.tags+xml"/>
  <Override PartName="/ppt/tags/tag2526.xml" ContentType="application/vnd.openxmlformats-officedocument.presentationml.tags+xml"/>
  <Override PartName="/ppt/tags/tag2527.xml" ContentType="application/vnd.openxmlformats-officedocument.presentationml.tags+xml"/>
  <Override PartName="/ppt/tags/tag2528.xml" ContentType="application/vnd.openxmlformats-officedocument.presentationml.tags+xml"/>
  <Override PartName="/ppt/tags/tag2529.xml" ContentType="application/vnd.openxmlformats-officedocument.presentationml.tags+xml"/>
  <Override PartName="/ppt/tags/tag2530.xml" ContentType="application/vnd.openxmlformats-officedocument.presentationml.tags+xml"/>
  <Override PartName="/ppt/tags/tag2531.xml" ContentType="application/vnd.openxmlformats-officedocument.presentationml.tags+xml"/>
  <Override PartName="/ppt/tags/tag2532.xml" ContentType="application/vnd.openxmlformats-officedocument.presentationml.tags+xml"/>
  <Override PartName="/ppt/tags/tag2533.xml" ContentType="application/vnd.openxmlformats-officedocument.presentationml.tags+xml"/>
  <Override PartName="/ppt/tags/tag2534.xml" ContentType="application/vnd.openxmlformats-officedocument.presentationml.tags+xml"/>
  <Override PartName="/ppt/tags/tag2535.xml" ContentType="application/vnd.openxmlformats-officedocument.presentationml.tags+xml"/>
  <Override PartName="/ppt/tags/tag2536.xml" ContentType="application/vnd.openxmlformats-officedocument.presentationml.tags+xml"/>
  <Override PartName="/ppt/tags/tag2537.xml" ContentType="application/vnd.openxmlformats-officedocument.presentationml.tags+xml"/>
  <Override PartName="/ppt/tags/tag2538.xml" ContentType="application/vnd.openxmlformats-officedocument.presentationml.tags+xml"/>
  <Override PartName="/ppt/tags/tag2539.xml" ContentType="application/vnd.openxmlformats-officedocument.presentationml.tags+xml"/>
  <Override PartName="/ppt/tags/tag2540.xml" ContentType="application/vnd.openxmlformats-officedocument.presentationml.tags+xml"/>
  <Override PartName="/ppt/tags/tag2541.xml" ContentType="application/vnd.openxmlformats-officedocument.presentationml.tags+xml"/>
  <Override PartName="/ppt/tags/tag2542.xml" ContentType="application/vnd.openxmlformats-officedocument.presentationml.tags+xml"/>
  <Override PartName="/ppt/tags/tag2543.xml" ContentType="application/vnd.openxmlformats-officedocument.presentationml.tags+xml"/>
  <Override PartName="/ppt/tags/tag2544.xml" ContentType="application/vnd.openxmlformats-officedocument.presentationml.tags+xml"/>
  <Override PartName="/ppt/tags/tag2545.xml" ContentType="application/vnd.openxmlformats-officedocument.presentationml.tags+xml"/>
  <Override PartName="/ppt/tags/tag2546.xml" ContentType="application/vnd.openxmlformats-officedocument.presentationml.tags+xml"/>
  <Override PartName="/ppt/tags/tag2547.xml" ContentType="application/vnd.openxmlformats-officedocument.presentationml.tags+xml"/>
  <Override PartName="/ppt/tags/tag2548.xml" ContentType="application/vnd.openxmlformats-officedocument.presentationml.tags+xml"/>
  <Override PartName="/ppt/tags/tag2549.xml" ContentType="application/vnd.openxmlformats-officedocument.presentationml.tags+xml"/>
  <Override PartName="/ppt/tags/tag2550.xml" ContentType="application/vnd.openxmlformats-officedocument.presentationml.tags+xml"/>
  <Override PartName="/ppt/tags/tag2551.xml" ContentType="application/vnd.openxmlformats-officedocument.presentationml.tags+xml"/>
  <Override PartName="/ppt/tags/tag2552.xml" ContentType="application/vnd.openxmlformats-officedocument.presentationml.tags+xml"/>
  <Override PartName="/ppt/tags/tag2553.xml" ContentType="application/vnd.openxmlformats-officedocument.presentationml.tags+xml"/>
  <Override PartName="/ppt/tags/tag2554.xml" ContentType="application/vnd.openxmlformats-officedocument.presentationml.tags+xml"/>
  <Override PartName="/ppt/tags/tag2555.xml" ContentType="application/vnd.openxmlformats-officedocument.presentationml.tags+xml"/>
  <Override PartName="/ppt/tags/tag2556.xml" ContentType="application/vnd.openxmlformats-officedocument.presentationml.tags+xml"/>
  <Override PartName="/ppt/tags/tag2557.xml" ContentType="application/vnd.openxmlformats-officedocument.presentationml.tags+xml"/>
  <Override PartName="/ppt/tags/tag2558.xml" ContentType="application/vnd.openxmlformats-officedocument.presentationml.tags+xml"/>
  <Override PartName="/ppt/tags/tag2559.xml" ContentType="application/vnd.openxmlformats-officedocument.presentationml.tags+xml"/>
  <Override PartName="/ppt/tags/tag2560.xml" ContentType="application/vnd.openxmlformats-officedocument.presentationml.tags+xml"/>
  <Override PartName="/ppt/tags/tag2561.xml" ContentType="application/vnd.openxmlformats-officedocument.presentationml.tags+xml"/>
  <Override PartName="/ppt/tags/tag2562.xml" ContentType="application/vnd.openxmlformats-officedocument.presentationml.tags+xml"/>
  <Override PartName="/ppt/tags/tag2563.xml" ContentType="application/vnd.openxmlformats-officedocument.presentationml.tags+xml"/>
  <Override PartName="/ppt/tags/tag2564.xml" ContentType="application/vnd.openxmlformats-officedocument.presentationml.tags+xml"/>
  <Override PartName="/ppt/tags/tag2565.xml" ContentType="application/vnd.openxmlformats-officedocument.presentationml.tags+xml"/>
  <Override PartName="/ppt/tags/tag2566.xml" ContentType="application/vnd.openxmlformats-officedocument.presentationml.tags+xml"/>
  <Override PartName="/ppt/tags/tag2567.xml" ContentType="application/vnd.openxmlformats-officedocument.presentationml.tags+xml"/>
  <Override PartName="/ppt/tags/tag2568.xml" ContentType="application/vnd.openxmlformats-officedocument.presentationml.tags+xml"/>
  <Override PartName="/ppt/tags/tag2569.xml" ContentType="application/vnd.openxmlformats-officedocument.presentationml.tags+xml"/>
  <Override PartName="/ppt/tags/tag2570.xml" ContentType="application/vnd.openxmlformats-officedocument.presentationml.tags+xml"/>
  <Override PartName="/ppt/tags/tag2571.xml" ContentType="application/vnd.openxmlformats-officedocument.presentationml.tags+xml"/>
  <Override PartName="/ppt/charts/chart36.xml" ContentType="application/vnd.openxmlformats-officedocument.drawingml.chart+xml"/>
  <Override PartName="/ppt/tags/tag2572.xml" ContentType="application/vnd.openxmlformats-officedocument.presentationml.tags+xml"/>
  <Override PartName="/ppt/tags/tag2573.xml" ContentType="application/vnd.openxmlformats-officedocument.presentationml.tags+xml"/>
  <Override PartName="/ppt/tags/tag2574.xml" ContentType="application/vnd.openxmlformats-officedocument.presentationml.tags+xml"/>
  <Override PartName="/ppt/tags/tag2575.xml" ContentType="application/vnd.openxmlformats-officedocument.presentationml.tags+xml"/>
  <Override PartName="/ppt/tags/tag2576.xml" ContentType="application/vnd.openxmlformats-officedocument.presentationml.tags+xml"/>
  <Override PartName="/ppt/tags/tag2577.xml" ContentType="application/vnd.openxmlformats-officedocument.presentationml.tags+xml"/>
  <Override PartName="/ppt/tags/tag2578.xml" ContentType="application/vnd.openxmlformats-officedocument.presentationml.tags+xml"/>
  <Override PartName="/ppt/tags/tag2579.xml" ContentType="application/vnd.openxmlformats-officedocument.presentationml.tags+xml"/>
  <Override PartName="/ppt/tags/tag2580.xml" ContentType="application/vnd.openxmlformats-officedocument.presentationml.tags+xml"/>
  <Override PartName="/ppt/tags/tag2581.xml" ContentType="application/vnd.openxmlformats-officedocument.presentationml.tags+xml"/>
  <Override PartName="/ppt/tags/tag2582.xml" ContentType="application/vnd.openxmlformats-officedocument.presentationml.tags+xml"/>
  <Override PartName="/ppt/tags/tag2583.xml" ContentType="application/vnd.openxmlformats-officedocument.presentationml.tags+xml"/>
  <Override PartName="/ppt/tags/tag2584.xml" ContentType="application/vnd.openxmlformats-officedocument.presentationml.tags+xml"/>
  <Override PartName="/ppt/tags/tag2585.xml" ContentType="application/vnd.openxmlformats-officedocument.presentationml.tags+xml"/>
  <Override PartName="/ppt/tags/tag2586.xml" ContentType="application/vnd.openxmlformats-officedocument.presentationml.tags+xml"/>
  <Override PartName="/ppt/tags/tag2587.xml" ContentType="application/vnd.openxmlformats-officedocument.presentationml.tags+xml"/>
  <Override PartName="/ppt/tags/tag2588.xml" ContentType="application/vnd.openxmlformats-officedocument.presentationml.tags+xml"/>
  <Override PartName="/ppt/tags/tag2589.xml" ContentType="application/vnd.openxmlformats-officedocument.presentationml.tags+xml"/>
  <Override PartName="/ppt/tags/tag2590.xml" ContentType="application/vnd.openxmlformats-officedocument.presentationml.tags+xml"/>
  <Override PartName="/ppt/tags/tag2591.xml" ContentType="application/vnd.openxmlformats-officedocument.presentationml.tags+xml"/>
  <Override PartName="/ppt/tags/tag2592.xml" ContentType="application/vnd.openxmlformats-officedocument.presentationml.tags+xml"/>
  <Override PartName="/ppt/tags/tag2593.xml" ContentType="application/vnd.openxmlformats-officedocument.presentationml.tags+xml"/>
  <Override PartName="/ppt/tags/tag2594.xml" ContentType="application/vnd.openxmlformats-officedocument.presentationml.tags+xml"/>
  <Override PartName="/ppt/tags/tag2595.xml" ContentType="application/vnd.openxmlformats-officedocument.presentationml.tags+xml"/>
  <Override PartName="/ppt/tags/tag2596.xml" ContentType="application/vnd.openxmlformats-officedocument.presentationml.tags+xml"/>
  <Override PartName="/ppt/tags/tag2597.xml" ContentType="application/vnd.openxmlformats-officedocument.presentationml.tags+xml"/>
  <Override PartName="/ppt/tags/tag2598.xml" ContentType="application/vnd.openxmlformats-officedocument.presentationml.tags+xml"/>
  <Override PartName="/ppt/tags/tag2599.xml" ContentType="application/vnd.openxmlformats-officedocument.presentationml.tags+xml"/>
  <Override PartName="/ppt/tags/tag2600.xml" ContentType="application/vnd.openxmlformats-officedocument.presentationml.tags+xml"/>
  <Override PartName="/ppt/tags/tag2601.xml" ContentType="application/vnd.openxmlformats-officedocument.presentationml.tags+xml"/>
  <Override PartName="/ppt/tags/tag2602.xml" ContentType="application/vnd.openxmlformats-officedocument.presentationml.tags+xml"/>
  <Override PartName="/ppt/tags/tag2603.xml" ContentType="application/vnd.openxmlformats-officedocument.presentationml.tags+xml"/>
  <Override PartName="/ppt/tags/tag2604.xml" ContentType="application/vnd.openxmlformats-officedocument.presentationml.tags+xml"/>
  <Override PartName="/ppt/tags/tag2605.xml" ContentType="application/vnd.openxmlformats-officedocument.presentationml.tags+xml"/>
  <Override PartName="/ppt/tags/tag2606.xml" ContentType="application/vnd.openxmlformats-officedocument.presentationml.tags+xml"/>
  <Override PartName="/ppt/tags/tag2607.xml" ContentType="application/vnd.openxmlformats-officedocument.presentationml.tags+xml"/>
  <Override PartName="/ppt/tags/tag2608.xml" ContentType="application/vnd.openxmlformats-officedocument.presentationml.tags+xml"/>
  <Override PartName="/ppt/tags/tag2609.xml" ContentType="application/vnd.openxmlformats-officedocument.presentationml.tags+xml"/>
  <Override PartName="/ppt/tags/tag2610.xml" ContentType="application/vnd.openxmlformats-officedocument.presentationml.tags+xml"/>
  <Override PartName="/ppt/tags/tag2611.xml" ContentType="application/vnd.openxmlformats-officedocument.presentationml.tags+xml"/>
  <Override PartName="/ppt/tags/tag2612.xml" ContentType="application/vnd.openxmlformats-officedocument.presentationml.tags+xml"/>
  <Override PartName="/ppt/tags/tag2613.xml" ContentType="application/vnd.openxmlformats-officedocument.presentationml.tags+xml"/>
  <Override PartName="/ppt/tags/tag2614.xml" ContentType="application/vnd.openxmlformats-officedocument.presentationml.tags+xml"/>
  <Override PartName="/ppt/tags/tag2615.xml" ContentType="application/vnd.openxmlformats-officedocument.presentationml.tags+xml"/>
  <Override PartName="/ppt/tags/tag2616.xml" ContentType="application/vnd.openxmlformats-officedocument.presentationml.tags+xml"/>
  <Override PartName="/ppt/tags/tag2617.xml" ContentType="application/vnd.openxmlformats-officedocument.presentationml.tags+xml"/>
  <Override PartName="/ppt/tags/tag2618.xml" ContentType="application/vnd.openxmlformats-officedocument.presentationml.tags+xml"/>
  <Override PartName="/ppt/tags/tag2619.xml" ContentType="application/vnd.openxmlformats-officedocument.presentationml.tags+xml"/>
  <Override PartName="/ppt/tags/tag2620.xml" ContentType="application/vnd.openxmlformats-officedocument.presentationml.tags+xml"/>
  <Override PartName="/ppt/tags/tag2621.xml" ContentType="application/vnd.openxmlformats-officedocument.presentationml.tags+xml"/>
  <Override PartName="/ppt/tags/tag2622.xml" ContentType="application/vnd.openxmlformats-officedocument.presentationml.tags+xml"/>
  <Override PartName="/ppt/tags/tag2623.xml" ContentType="application/vnd.openxmlformats-officedocument.presentationml.tags+xml"/>
  <Override PartName="/ppt/tags/tag2624.xml" ContentType="application/vnd.openxmlformats-officedocument.presentationml.tags+xml"/>
  <Override PartName="/ppt/tags/tag2625.xml" ContentType="application/vnd.openxmlformats-officedocument.presentationml.tags+xml"/>
  <Override PartName="/ppt/tags/tag2626.xml" ContentType="application/vnd.openxmlformats-officedocument.presentationml.tags+xml"/>
  <Override PartName="/ppt/tags/tag2627.xml" ContentType="application/vnd.openxmlformats-officedocument.presentationml.tags+xml"/>
  <Override PartName="/ppt/tags/tag2628.xml" ContentType="application/vnd.openxmlformats-officedocument.presentationml.tags+xml"/>
  <Override PartName="/ppt/tags/tag2629.xml" ContentType="application/vnd.openxmlformats-officedocument.presentationml.tags+xml"/>
  <Override PartName="/ppt/tags/tag2630.xml" ContentType="application/vnd.openxmlformats-officedocument.presentationml.tags+xml"/>
  <Override PartName="/ppt/tags/tag2631.xml" ContentType="application/vnd.openxmlformats-officedocument.presentationml.tags+xml"/>
  <Override PartName="/ppt/tags/tag2632.xml" ContentType="application/vnd.openxmlformats-officedocument.presentationml.tags+xml"/>
  <Override PartName="/ppt/tags/tag2633.xml" ContentType="application/vnd.openxmlformats-officedocument.presentationml.tags+xml"/>
  <Override PartName="/ppt/tags/tag2634.xml" ContentType="application/vnd.openxmlformats-officedocument.presentationml.tags+xml"/>
  <Override PartName="/ppt/tags/tag2635.xml" ContentType="application/vnd.openxmlformats-officedocument.presentationml.tags+xml"/>
  <Override PartName="/ppt/tags/tag2636.xml" ContentType="application/vnd.openxmlformats-officedocument.presentationml.tags+xml"/>
  <Override PartName="/ppt/tags/tag2637.xml" ContentType="application/vnd.openxmlformats-officedocument.presentationml.tags+xml"/>
  <Override PartName="/ppt/tags/tag2638.xml" ContentType="application/vnd.openxmlformats-officedocument.presentationml.tags+xml"/>
  <Override PartName="/ppt/tags/tag2639.xml" ContentType="application/vnd.openxmlformats-officedocument.presentationml.tags+xml"/>
  <Override PartName="/ppt/tags/tag2640.xml" ContentType="application/vnd.openxmlformats-officedocument.presentationml.tags+xml"/>
  <Override PartName="/ppt/tags/tag2641.xml" ContentType="application/vnd.openxmlformats-officedocument.presentationml.tags+xml"/>
  <Override PartName="/ppt/tags/tag2642.xml" ContentType="application/vnd.openxmlformats-officedocument.presentationml.tags+xml"/>
  <Override PartName="/ppt/tags/tag2643.xml" ContentType="application/vnd.openxmlformats-officedocument.presentationml.tags+xml"/>
  <Override PartName="/ppt/tags/tag2644.xml" ContentType="application/vnd.openxmlformats-officedocument.presentationml.tags+xml"/>
  <Override PartName="/ppt/tags/tag2645.xml" ContentType="application/vnd.openxmlformats-officedocument.presentationml.tags+xml"/>
  <Override PartName="/ppt/tags/tag2646.xml" ContentType="application/vnd.openxmlformats-officedocument.presentationml.tags+xml"/>
  <Override PartName="/ppt/tags/tag2647.xml" ContentType="application/vnd.openxmlformats-officedocument.presentationml.tags+xml"/>
  <Override PartName="/ppt/tags/tag2648.xml" ContentType="application/vnd.openxmlformats-officedocument.presentationml.tags+xml"/>
  <Override PartName="/ppt/tags/tag2649.xml" ContentType="application/vnd.openxmlformats-officedocument.presentationml.tags+xml"/>
  <Override PartName="/ppt/tags/tag2650.xml" ContentType="application/vnd.openxmlformats-officedocument.presentationml.tags+xml"/>
  <Override PartName="/ppt/tags/tag2651.xml" ContentType="application/vnd.openxmlformats-officedocument.presentationml.tags+xml"/>
  <Override PartName="/ppt/tags/tag2652.xml" ContentType="application/vnd.openxmlformats-officedocument.presentationml.tags+xml"/>
  <Override PartName="/ppt/tags/tag2653.xml" ContentType="application/vnd.openxmlformats-officedocument.presentationml.tags+xml"/>
  <Override PartName="/ppt/tags/tag2654.xml" ContentType="application/vnd.openxmlformats-officedocument.presentationml.tags+xml"/>
  <Override PartName="/ppt/tags/tag2655.xml" ContentType="application/vnd.openxmlformats-officedocument.presentationml.tags+xml"/>
  <Override PartName="/ppt/tags/tag2656.xml" ContentType="application/vnd.openxmlformats-officedocument.presentationml.tags+xml"/>
  <Override PartName="/ppt/tags/tag2657.xml" ContentType="application/vnd.openxmlformats-officedocument.presentationml.tags+xml"/>
  <Override PartName="/ppt/tags/tag2658.xml" ContentType="application/vnd.openxmlformats-officedocument.presentationml.tags+xml"/>
  <Override PartName="/ppt/tags/tag2659.xml" ContentType="application/vnd.openxmlformats-officedocument.presentationml.tags+xml"/>
  <Override PartName="/ppt/tags/tag2660.xml" ContentType="application/vnd.openxmlformats-officedocument.presentationml.tags+xml"/>
  <Override PartName="/ppt/tags/tag2661.xml" ContentType="application/vnd.openxmlformats-officedocument.presentationml.tags+xml"/>
  <Override PartName="/ppt/tags/tag2662.xml" ContentType="application/vnd.openxmlformats-officedocument.presentationml.tags+xml"/>
  <Override PartName="/ppt/tags/tag2663.xml" ContentType="application/vnd.openxmlformats-officedocument.presentationml.tags+xml"/>
  <Override PartName="/ppt/tags/tag2664.xml" ContentType="application/vnd.openxmlformats-officedocument.presentationml.tags+xml"/>
  <Override PartName="/ppt/tags/tag2665.xml" ContentType="application/vnd.openxmlformats-officedocument.presentationml.tags+xml"/>
  <Override PartName="/ppt/tags/tag2666.xml" ContentType="application/vnd.openxmlformats-officedocument.presentationml.tags+xml"/>
  <Override PartName="/ppt/tags/tag2667.xml" ContentType="application/vnd.openxmlformats-officedocument.presentationml.tags+xml"/>
  <Override PartName="/ppt/tags/tag2668.xml" ContentType="application/vnd.openxmlformats-officedocument.presentationml.tags+xml"/>
  <Override PartName="/ppt/tags/tag2669.xml" ContentType="application/vnd.openxmlformats-officedocument.presentationml.tags+xml"/>
  <Override PartName="/ppt/tags/tag2670.xml" ContentType="application/vnd.openxmlformats-officedocument.presentationml.tags+xml"/>
  <Override PartName="/ppt/tags/tag2671.xml" ContentType="application/vnd.openxmlformats-officedocument.presentationml.tags+xml"/>
  <Override PartName="/ppt/tags/tag2672.xml" ContentType="application/vnd.openxmlformats-officedocument.presentationml.tags+xml"/>
  <Override PartName="/ppt/tags/tag2673.xml" ContentType="application/vnd.openxmlformats-officedocument.presentationml.tags+xml"/>
  <Override PartName="/ppt/tags/tag2674.xml" ContentType="application/vnd.openxmlformats-officedocument.presentationml.tags+xml"/>
  <Override PartName="/ppt/charts/chart37.xml" ContentType="application/vnd.openxmlformats-officedocument.drawingml.chart+xml"/>
  <Override PartName="/ppt/tags/tag2675.xml" ContentType="application/vnd.openxmlformats-officedocument.presentationml.tags+xml"/>
  <Override PartName="/ppt/tags/tag2676.xml" ContentType="application/vnd.openxmlformats-officedocument.presentationml.tags+xml"/>
  <Override PartName="/ppt/tags/tag2677.xml" ContentType="application/vnd.openxmlformats-officedocument.presentationml.tags+xml"/>
  <Override PartName="/ppt/tags/tag2678.xml" ContentType="application/vnd.openxmlformats-officedocument.presentationml.tags+xml"/>
  <Override PartName="/ppt/tags/tag2679.xml" ContentType="application/vnd.openxmlformats-officedocument.presentationml.tags+xml"/>
  <Override PartName="/ppt/tags/tag2680.xml" ContentType="application/vnd.openxmlformats-officedocument.presentationml.tags+xml"/>
  <Override PartName="/ppt/tags/tag2681.xml" ContentType="application/vnd.openxmlformats-officedocument.presentationml.tags+xml"/>
  <Override PartName="/ppt/tags/tag2682.xml" ContentType="application/vnd.openxmlformats-officedocument.presentationml.tags+xml"/>
  <Override PartName="/ppt/tags/tag2683.xml" ContentType="application/vnd.openxmlformats-officedocument.presentationml.tags+xml"/>
  <Override PartName="/ppt/tags/tag2684.xml" ContentType="application/vnd.openxmlformats-officedocument.presentationml.tags+xml"/>
  <Override PartName="/ppt/tags/tag2685.xml" ContentType="application/vnd.openxmlformats-officedocument.presentationml.tags+xml"/>
  <Override PartName="/ppt/tags/tag2686.xml" ContentType="application/vnd.openxmlformats-officedocument.presentationml.tags+xml"/>
  <Override PartName="/ppt/tags/tag2687.xml" ContentType="application/vnd.openxmlformats-officedocument.presentationml.tags+xml"/>
  <Override PartName="/ppt/tags/tag2688.xml" ContentType="application/vnd.openxmlformats-officedocument.presentationml.tags+xml"/>
  <Override PartName="/ppt/tags/tag2689.xml" ContentType="application/vnd.openxmlformats-officedocument.presentationml.tags+xml"/>
  <Override PartName="/ppt/tags/tag2690.xml" ContentType="application/vnd.openxmlformats-officedocument.presentationml.tags+xml"/>
  <Override PartName="/ppt/tags/tag2691.xml" ContentType="application/vnd.openxmlformats-officedocument.presentationml.tags+xml"/>
  <Override PartName="/ppt/tags/tag2692.xml" ContentType="application/vnd.openxmlformats-officedocument.presentationml.tags+xml"/>
  <Override PartName="/ppt/tags/tag2693.xml" ContentType="application/vnd.openxmlformats-officedocument.presentationml.tags+xml"/>
  <Override PartName="/ppt/tags/tag2694.xml" ContentType="application/vnd.openxmlformats-officedocument.presentationml.tags+xml"/>
  <Override PartName="/ppt/tags/tag2695.xml" ContentType="application/vnd.openxmlformats-officedocument.presentationml.tags+xml"/>
  <Override PartName="/ppt/tags/tag2696.xml" ContentType="application/vnd.openxmlformats-officedocument.presentationml.tags+xml"/>
  <Override PartName="/ppt/tags/tag2697.xml" ContentType="application/vnd.openxmlformats-officedocument.presentationml.tags+xml"/>
  <Override PartName="/ppt/tags/tag2698.xml" ContentType="application/vnd.openxmlformats-officedocument.presentationml.tags+xml"/>
  <Override PartName="/ppt/tags/tag2699.xml" ContentType="application/vnd.openxmlformats-officedocument.presentationml.tags+xml"/>
  <Override PartName="/ppt/tags/tag2700.xml" ContentType="application/vnd.openxmlformats-officedocument.presentationml.tags+xml"/>
  <Override PartName="/ppt/tags/tag2701.xml" ContentType="application/vnd.openxmlformats-officedocument.presentationml.tags+xml"/>
  <Override PartName="/ppt/tags/tag2702.xml" ContentType="application/vnd.openxmlformats-officedocument.presentationml.tags+xml"/>
  <Override PartName="/ppt/tags/tag2703.xml" ContentType="application/vnd.openxmlformats-officedocument.presentationml.tags+xml"/>
  <Override PartName="/ppt/tags/tag2704.xml" ContentType="application/vnd.openxmlformats-officedocument.presentationml.tags+xml"/>
  <Override PartName="/ppt/tags/tag2705.xml" ContentType="application/vnd.openxmlformats-officedocument.presentationml.tags+xml"/>
  <Override PartName="/ppt/tags/tag2706.xml" ContentType="application/vnd.openxmlformats-officedocument.presentationml.tags+xml"/>
  <Override PartName="/ppt/tags/tag2707.xml" ContentType="application/vnd.openxmlformats-officedocument.presentationml.tags+xml"/>
  <Override PartName="/ppt/tags/tag2708.xml" ContentType="application/vnd.openxmlformats-officedocument.presentationml.tags+xml"/>
  <Override PartName="/ppt/tags/tag2709.xml" ContentType="application/vnd.openxmlformats-officedocument.presentationml.tags+xml"/>
  <Override PartName="/ppt/tags/tag2710.xml" ContentType="application/vnd.openxmlformats-officedocument.presentationml.tags+xml"/>
  <Override PartName="/ppt/tags/tag2711.xml" ContentType="application/vnd.openxmlformats-officedocument.presentationml.tags+xml"/>
  <Override PartName="/ppt/tags/tag2712.xml" ContentType="application/vnd.openxmlformats-officedocument.presentationml.tags+xml"/>
  <Override PartName="/ppt/tags/tag2713.xml" ContentType="application/vnd.openxmlformats-officedocument.presentationml.tags+xml"/>
  <Override PartName="/ppt/tags/tag2714.xml" ContentType="application/vnd.openxmlformats-officedocument.presentationml.tags+xml"/>
  <Override PartName="/ppt/tags/tag2715.xml" ContentType="application/vnd.openxmlformats-officedocument.presentationml.tags+xml"/>
  <Override PartName="/ppt/tags/tag2716.xml" ContentType="application/vnd.openxmlformats-officedocument.presentationml.tags+xml"/>
  <Override PartName="/ppt/tags/tag2717.xml" ContentType="application/vnd.openxmlformats-officedocument.presentationml.tags+xml"/>
  <Override PartName="/ppt/tags/tag2718.xml" ContentType="application/vnd.openxmlformats-officedocument.presentationml.tags+xml"/>
  <Override PartName="/ppt/tags/tag2719.xml" ContentType="application/vnd.openxmlformats-officedocument.presentationml.tags+xml"/>
  <Override PartName="/ppt/tags/tag2720.xml" ContentType="application/vnd.openxmlformats-officedocument.presentationml.tags+xml"/>
  <Override PartName="/ppt/tags/tag2721.xml" ContentType="application/vnd.openxmlformats-officedocument.presentationml.tags+xml"/>
  <Override PartName="/ppt/tags/tag2722.xml" ContentType="application/vnd.openxmlformats-officedocument.presentationml.tags+xml"/>
  <Override PartName="/ppt/tags/tag2723.xml" ContentType="application/vnd.openxmlformats-officedocument.presentationml.tags+xml"/>
  <Override PartName="/ppt/tags/tag2724.xml" ContentType="application/vnd.openxmlformats-officedocument.presentationml.tags+xml"/>
  <Override PartName="/ppt/tags/tag2725.xml" ContentType="application/vnd.openxmlformats-officedocument.presentationml.tags+xml"/>
  <Override PartName="/ppt/tags/tag2726.xml" ContentType="application/vnd.openxmlformats-officedocument.presentationml.tags+xml"/>
  <Override PartName="/ppt/tags/tag2727.xml" ContentType="application/vnd.openxmlformats-officedocument.presentationml.tags+xml"/>
  <Override PartName="/ppt/tags/tag2728.xml" ContentType="application/vnd.openxmlformats-officedocument.presentationml.tags+xml"/>
  <Override PartName="/ppt/tags/tag2729.xml" ContentType="application/vnd.openxmlformats-officedocument.presentationml.tags+xml"/>
  <Override PartName="/ppt/tags/tag2730.xml" ContentType="application/vnd.openxmlformats-officedocument.presentationml.tags+xml"/>
  <Override PartName="/ppt/tags/tag2731.xml" ContentType="application/vnd.openxmlformats-officedocument.presentationml.tags+xml"/>
  <Override PartName="/ppt/tags/tag2732.xml" ContentType="application/vnd.openxmlformats-officedocument.presentationml.tags+xml"/>
  <Override PartName="/ppt/tags/tag2733.xml" ContentType="application/vnd.openxmlformats-officedocument.presentationml.tags+xml"/>
  <Override PartName="/ppt/tags/tag2734.xml" ContentType="application/vnd.openxmlformats-officedocument.presentationml.tags+xml"/>
  <Override PartName="/ppt/tags/tag2735.xml" ContentType="application/vnd.openxmlformats-officedocument.presentationml.tags+xml"/>
  <Override PartName="/ppt/tags/tag2736.xml" ContentType="application/vnd.openxmlformats-officedocument.presentationml.tags+xml"/>
  <Override PartName="/ppt/tags/tag2737.xml" ContentType="application/vnd.openxmlformats-officedocument.presentationml.tags+xml"/>
  <Override PartName="/ppt/tags/tag2738.xml" ContentType="application/vnd.openxmlformats-officedocument.presentationml.tags+xml"/>
  <Override PartName="/ppt/tags/tag2739.xml" ContentType="application/vnd.openxmlformats-officedocument.presentationml.tags+xml"/>
  <Override PartName="/ppt/tags/tag2740.xml" ContentType="application/vnd.openxmlformats-officedocument.presentationml.tags+xml"/>
  <Override PartName="/ppt/tags/tag2741.xml" ContentType="application/vnd.openxmlformats-officedocument.presentationml.tags+xml"/>
  <Override PartName="/ppt/tags/tag2742.xml" ContentType="application/vnd.openxmlformats-officedocument.presentationml.tags+xml"/>
  <Override PartName="/ppt/tags/tag2743.xml" ContentType="application/vnd.openxmlformats-officedocument.presentationml.tags+xml"/>
  <Override PartName="/ppt/tags/tag2744.xml" ContentType="application/vnd.openxmlformats-officedocument.presentationml.tags+xml"/>
  <Override PartName="/ppt/tags/tag2745.xml" ContentType="application/vnd.openxmlformats-officedocument.presentationml.tags+xml"/>
  <Override PartName="/ppt/tags/tag2746.xml" ContentType="application/vnd.openxmlformats-officedocument.presentationml.tags+xml"/>
  <Override PartName="/ppt/tags/tag2747.xml" ContentType="application/vnd.openxmlformats-officedocument.presentationml.tags+xml"/>
  <Override PartName="/ppt/tags/tag2748.xml" ContentType="application/vnd.openxmlformats-officedocument.presentationml.tags+xml"/>
  <Override PartName="/ppt/tags/tag2749.xml" ContentType="application/vnd.openxmlformats-officedocument.presentationml.tags+xml"/>
  <Override PartName="/ppt/tags/tag2750.xml" ContentType="application/vnd.openxmlformats-officedocument.presentationml.tags+xml"/>
  <Override PartName="/ppt/tags/tag2751.xml" ContentType="application/vnd.openxmlformats-officedocument.presentationml.tags+xml"/>
  <Override PartName="/ppt/tags/tag2752.xml" ContentType="application/vnd.openxmlformats-officedocument.presentationml.tags+xml"/>
  <Override PartName="/ppt/tags/tag2753.xml" ContentType="application/vnd.openxmlformats-officedocument.presentationml.tags+xml"/>
  <Override PartName="/ppt/tags/tag2754.xml" ContentType="application/vnd.openxmlformats-officedocument.presentationml.tags+xml"/>
  <Override PartName="/ppt/tags/tag2755.xml" ContentType="application/vnd.openxmlformats-officedocument.presentationml.tags+xml"/>
  <Override PartName="/ppt/tags/tag2756.xml" ContentType="application/vnd.openxmlformats-officedocument.presentationml.tags+xml"/>
  <Override PartName="/ppt/tags/tag2757.xml" ContentType="application/vnd.openxmlformats-officedocument.presentationml.tags+xml"/>
  <Override PartName="/ppt/tags/tag2758.xml" ContentType="application/vnd.openxmlformats-officedocument.presentationml.tags+xml"/>
  <Override PartName="/ppt/tags/tag2759.xml" ContentType="application/vnd.openxmlformats-officedocument.presentationml.tags+xml"/>
  <Override PartName="/ppt/tags/tag2760.xml" ContentType="application/vnd.openxmlformats-officedocument.presentationml.tags+xml"/>
  <Override PartName="/ppt/tags/tag2761.xml" ContentType="application/vnd.openxmlformats-officedocument.presentationml.tags+xml"/>
  <Override PartName="/ppt/tags/tag2762.xml" ContentType="application/vnd.openxmlformats-officedocument.presentationml.tags+xml"/>
  <Override PartName="/ppt/tags/tag2763.xml" ContentType="application/vnd.openxmlformats-officedocument.presentationml.tags+xml"/>
  <Override PartName="/ppt/charts/chart38.xml" ContentType="application/vnd.openxmlformats-officedocument.drawingml.chart+xml"/>
  <Override PartName="/ppt/tags/tag2764.xml" ContentType="application/vnd.openxmlformats-officedocument.presentationml.tags+xml"/>
  <Override PartName="/ppt/tags/tag2765.xml" ContentType="application/vnd.openxmlformats-officedocument.presentationml.tags+xml"/>
  <Override PartName="/ppt/tags/tag2766.xml" ContentType="application/vnd.openxmlformats-officedocument.presentationml.tags+xml"/>
  <Override PartName="/ppt/tags/tag2767.xml" ContentType="application/vnd.openxmlformats-officedocument.presentationml.tags+xml"/>
  <Override PartName="/ppt/tags/tag2768.xml" ContentType="application/vnd.openxmlformats-officedocument.presentationml.tags+xml"/>
  <Override PartName="/ppt/tags/tag2769.xml" ContentType="application/vnd.openxmlformats-officedocument.presentationml.tags+xml"/>
  <Override PartName="/ppt/tags/tag2770.xml" ContentType="application/vnd.openxmlformats-officedocument.presentationml.tags+xml"/>
  <Override PartName="/ppt/tags/tag2771.xml" ContentType="application/vnd.openxmlformats-officedocument.presentationml.tags+xml"/>
  <Override PartName="/ppt/tags/tag2772.xml" ContentType="application/vnd.openxmlformats-officedocument.presentationml.tags+xml"/>
  <Override PartName="/ppt/tags/tag2773.xml" ContentType="application/vnd.openxmlformats-officedocument.presentationml.tags+xml"/>
  <Override PartName="/ppt/tags/tag2774.xml" ContentType="application/vnd.openxmlformats-officedocument.presentationml.tags+xml"/>
  <Override PartName="/ppt/tags/tag2775.xml" ContentType="application/vnd.openxmlformats-officedocument.presentationml.tags+xml"/>
  <Override PartName="/ppt/tags/tag2776.xml" ContentType="application/vnd.openxmlformats-officedocument.presentationml.tags+xml"/>
  <Override PartName="/ppt/tags/tag2777.xml" ContentType="application/vnd.openxmlformats-officedocument.presentationml.tags+xml"/>
  <Override PartName="/ppt/tags/tag2778.xml" ContentType="application/vnd.openxmlformats-officedocument.presentationml.tags+xml"/>
  <Override PartName="/ppt/tags/tag2779.xml" ContentType="application/vnd.openxmlformats-officedocument.presentationml.tags+xml"/>
  <Override PartName="/ppt/tags/tag2780.xml" ContentType="application/vnd.openxmlformats-officedocument.presentationml.tags+xml"/>
  <Override PartName="/ppt/tags/tag2781.xml" ContentType="application/vnd.openxmlformats-officedocument.presentationml.tags+xml"/>
  <Override PartName="/ppt/tags/tag2782.xml" ContentType="application/vnd.openxmlformats-officedocument.presentationml.tags+xml"/>
  <Override PartName="/ppt/tags/tag2783.xml" ContentType="application/vnd.openxmlformats-officedocument.presentationml.tags+xml"/>
  <Override PartName="/ppt/tags/tag2784.xml" ContentType="application/vnd.openxmlformats-officedocument.presentationml.tags+xml"/>
  <Override PartName="/ppt/tags/tag2785.xml" ContentType="application/vnd.openxmlformats-officedocument.presentationml.tags+xml"/>
  <Override PartName="/ppt/tags/tag2786.xml" ContentType="application/vnd.openxmlformats-officedocument.presentationml.tags+xml"/>
  <Override PartName="/ppt/tags/tag2787.xml" ContentType="application/vnd.openxmlformats-officedocument.presentationml.tags+xml"/>
  <Override PartName="/ppt/tags/tag2788.xml" ContentType="application/vnd.openxmlformats-officedocument.presentationml.tags+xml"/>
  <Override PartName="/ppt/tags/tag2789.xml" ContentType="application/vnd.openxmlformats-officedocument.presentationml.tags+xml"/>
  <Override PartName="/ppt/tags/tag2790.xml" ContentType="application/vnd.openxmlformats-officedocument.presentationml.tags+xml"/>
  <Override PartName="/ppt/tags/tag2791.xml" ContentType="application/vnd.openxmlformats-officedocument.presentationml.tags+xml"/>
  <Override PartName="/ppt/tags/tag2792.xml" ContentType="application/vnd.openxmlformats-officedocument.presentationml.tags+xml"/>
  <Override PartName="/ppt/tags/tag2793.xml" ContentType="application/vnd.openxmlformats-officedocument.presentationml.tags+xml"/>
  <Override PartName="/ppt/tags/tag2794.xml" ContentType="application/vnd.openxmlformats-officedocument.presentationml.tags+xml"/>
  <Override PartName="/ppt/tags/tag2795.xml" ContentType="application/vnd.openxmlformats-officedocument.presentationml.tags+xml"/>
  <Override PartName="/ppt/tags/tag2796.xml" ContentType="application/vnd.openxmlformats-officedocument.presentationml.tags+xml"/>
  <Override PartName="/ppt/tags/tag2797.xml" ContentType="application/vnd.openxmlformats-officedocument.presentationml.tags+xml"/>
  <Override PartName="/ppt/tags/tag2798.xml" ContentType="application/vnd.openxmlformats-officedocument.presentationml.tags+xml"/>
  <Override PartName="/ppt/tags/tag2799.xml" ContentType="application/vnd.openxmlformats-officedocument.presentationml.tags+xml"/>
  <Override PartName="/ppt/tags/tag2800.xml" ContentType="application/vnd.openxmlformats-officedocument.presentationml.tags+xml"/>
  <Override PartName="/ppt/tags/tag2801.xml" ContentType="application/vnd.openxmlformats-officedocument.presentationml.tags+xml"/>
  <Override PartName="/ppt/tags/tag2802.xml" ContentType="application/vnd.openxmlformats-officedocument.presentationml.tags+xml"/>
  <Override PartName="/ppt/tags/tag2803.xml" ContentType="application/vnd.openxmlformats-officedocument.presentationml.tags+xml"/>
  <Override PartName="/ppt/tags/tag2804.xml" ContentType="application/vnd.openxmlformats-officedocument.presentationml.tags+xml"/>
  <Override PartName="/ppt/tags/tag2805.xml" ContentType="application/vnd.openxmlformats-officedocument.presentationml.tags+xml"/>
  <Override PartName="/ppt/tags/tag2806.xml" ContentType="application/vnd.openxmlformats-officedocument.presentationml.tags+xml"/>
  <Override PartName="/ppt/tags/tag2807.xml" ContentType="application/vnd.openxmlformats-officedocument.presentationml.tags+xml"/>
  <Override PartName="/ppt/tags/tag2808.xml" ContentType="application/vnd.openxmlformats-officedocument.presentationml.tags+xml"/>
  <Override PartName="/ppt/tags/tag2809.xml" ContentType="application/vnd.openxmlformats-officedocument.presentationml.tags+xml"/>
  <Override PartName="/ppt/tags/tag2810.xml" ContentType="application/vnd.openxmlformats-officedocument.presentationml.tags+xml"/>
  <Override PartName="/ppt/tags/tag2811.xml" ContentType="application/vnd.openxmlformats-officedocument.presentationml.tags+xml"/>
  <Override PartName="/ppt/tags/tag2812.xml" ContentType="application/vnd.openxmlformats-officedocument.presentationml.tags+xml"/>
  <Override PartName="/ppt/tags/tag2813.xml" ContentType="application/vnd.openxmlformats-officedocument.presentationml.tags+xml"/>
  <Override PartName="/ppt/tags/tag2814.xml" ContentType="application/vnd.openxmlformats-officedocument.presentationml.tags+xml"/>
  <Override PartName="/ppt/tags/tag2815.xml" ContentType="application/vnd.openxmlformats-officedocument.presentationml.tags+xml"/>
  <Override PartName="/ppt/tags/tag2816.xml" ContentType="application/vnd.openxmlformats-officedocument.presentationml.tags+xml"/>
  <Override PartName="/ppt/tags/tag2817.xml" ContentType="application/vnd.openxmlformats-officedocument.presentationml.tags+xml"/>
  <Override PartName="/ppt/tags/tag2818.xml" ContentType="application/vnd.openxmlformats-officedocument.presentationml.tags+xml"/>
  <Override PartName="/ppt/tags/tag2819.xml" ContentType="application/vnd.openxmlformats-officedocument.presentationml.tags+xml"/>
  <Override PartName="/ppt/tags/tag2820.xml" ContentType="application/vnd.openxmlformats-officedocument.presentationml.tags+xml"/>
  <Override PartName="/ppt/tags/tag2821.xml" ContentType="application/vnd.openxmlformats-officedocument.presentationml.tags+xml"/>
  <Override PartName="/ppt/tags/tag2822.xml" ContentType="application/vnd.openxmlformats-officedocument.presentationml.tags+xml"/>
  <Override PartName="/ppt/tags/tag2823.xml" ContentType="application/vnd.openxmlformats-officedocument.presentationml.tags+xml"/>
  <Override PartName="/ppt/tags/tag2824.xml" ContentType="application/vnd.openxmlformats-officedocument.presentationml.tags+xml"/>
  <Override PartName="/ppt/tags/tag2825.xml" ContentType="application/vnd.openxmlformats-officedocument.presentationml.tags+xml"/>
  <Override PartName="/ppt/tags/tag2826.xml" ContentType="application/vnd.openxmlformats-officedocument.presentationml.tags+xml"/>
  <Override PartName="/ppt/tags/tag2827.xml" ContentType="application/vnd.openxmlformats-officedocument.presentationml.tags+xml"/>
  <Override PartName="/ppt/tags/tag2828.xml" ContentType="application/vnd.openxmlformats-officedocument.presentationml.tags+xml"/>
  <Override PartName="/ppt/tags/tag2829.xml" ContentType="application/vnd.openxmlformats-officedocument.presentationml.tags+xml"/>
  <Override PartName="/ppt/tags/tag2830.xml" ContentType="application/vnd.openxmlformats-officedocument.presentationml.tags+xml"/>
  <Override PartName="/ppt/tags/tag2831.xml" ContentType="application/vnd.openxmlformats-officedocument.presentationml.tags+xml"/>
  <Override PartName="/ppt/tags/tag2832.xml" ContentType="application/vnd.openxmlformats-officedocument.presentationml.tags+xml"/>
  <Override PartName="/ppt/tags/tag2833.xml" ContentType="application/vnd.openxmlformats-officedocument.presentationml.tags+xml"/>
  <Override PartName="/ppt/tags/tag2834.xml" ContentType="application/vnd.openxmlformats-officedocument.presentationml.tags+xml"/>
  <Override PartName="/ppt/tags/tag2835.xml" ContentType="application/vnd.openxmlformats-officedocument.presentationml.tags+xml"/>
  <Override PartName="/ppt/tags/tag2836.xml" ContentType="application/vnd.openxmlformats-officedocument.presentationml.tags+xml"/>
  <Override PartName="/ppt/tags/tag2837.xml" ContentType="application/vnd.openxmlformats-officedocument.presentationml.tags+xml"/>
  <Override PartName="/ppt/tags/tag2838.xml" ContentType="application/vnd.openxmlformats-officedocument.presentationml.tags+xml"/>
  <Override PartName="/ppt/tags/tag2839.xml" ContentType="application/vnd.openxmlformats-officedocument.presentationml.tags+xml"/>
  <Override PartName="/ppt/tags/tag2840.xml" ContentType="application/vnd.openxmlformats-officedocument.presentationml.tags+xml"/>
  <Override PartName="/ppt/tags/tag2841.xml" ContentType="application/vnd.openxmlformats-officedocument.presentationml.tags+xml"/>
  <Override PartName="/ppt/tags/tag2842.xml" ContentType="application/vnd.openxmlformats-officedocument.presentationml.tags+xml"/>
  <Override PartName="/ppt/tags/tag2843.xml" ContentType="application/vnd.openxmlformats-officedocument.presentationml.tags+xml"/>
  <Override PartName="/ppt/tags/tag2844.xml" ContentType="application/vnd.openxmlformats-officedocument.presentationml.tags+xml"/>
  <Override PartName="/ppt/tags/tag2845.xml" ContentType="application/vnd.openxmlformats-officedocument.presentationml.tags+xml"/>
  <Override PartName="/ppt/tags/tag2846.xml" ContentType="application/vnd.openxmlformats-officedocument.presentationml.tags+xml"/>
  <Override PartName="/ppt/tags/tag2847.xml" ContentType="application/vnd.openxmlformats-officedocument.presentationml.tags+xml"/>
  <Override PartName="/ppt/tags/tag2848.xml" ContentType="application/vnd.openxmlformats-officedocument.presentationml.tags+xml"/>
  <Override PartName="/ppt/tags/tag2849.xml" ContentType="application/vnd.openxmlformats-officedocument.presentationml.tags+xml"/>
  <Override PartName="/ppt/tags/tag2850.xml" ContentType="application/vnd.openxmlformats-officedocument.presentationml.tags+xml"/>
  <Override PartName="/ppt/tags/tag2851.xml" ContentType="application/vnd.openxmlformats-officedocument.presentationml.tags+xml"/>
  <Override PartName="/ppt/tags/tag2852.xml" ContentType="application/vnd.openxmlformats-officedocument.presentationml.tags+xml"/>
  <Override PartName="/ppt/charts/chart39.xml" ContentType="application/vnd.openxmlformats-officedocument.drawingml.chart+xml"/>
  <Override PartName="/ppt/tags/tag2853.xml" ContentType="application/vnd.openxmlformats-officedocument.presentationml.tags+xml"/>
  <Override PartName="/ppt/tags/tag2854.xml" ContentType="application/vnd.openxmlformats-officedocument.presentationml.tags+xml"/>
  <Override PartName="/ppt/tags/tag2855.xml" ContentType="application/vnd.openxmlformats-officedocument.presentationml.tags+xml"/>
  <Override PartName="/ppt/tags/tag2856.xml" ContentType="application/vnd.openxmlformats-officedocument.presentationml.tags+xml"/>
  <Override PartName="/ppt/tags/tag2857.xml" ContentType="application/vnd.openxmlformats-officedocument.presentationml.tags+xml"/>
  <Override PartName="/ppt/tags/tag2858.xml" ContentType="application/vnd.openxmlformats-officedocument.presentationml.tags+xml"/>
  <Override PartName="/ppt/tags/tag2859.xml" ContentType="application/vnd.openxmlformats-officedocument.presentationml.tags+xml"/>
  <Override PartName="/ppt/tags/tag2860.xml" ContentType="application/vnd.openxmlformats-officedocument.presentationml.tags+xml"/>
  <Override PartName="/ppt/tags/tag2861.xml" ContentType="application/vnd.openxmlformats-officedocument.presentationml.tags+xml"/>
  <Override PartName="/ppt/tags/tag2862.xml" ContentType="application/vnd.openxmlformats-officedocument.presentationml.tags+xml"/>
  <Override PartName="/ppt/tags/tag2863.xml" ContentType="application/vnd.openxmlformats-officedocument.presentationml.tags+xml"/>
  <Override PartName="/ppt/tags/tag2864.xml" ContentType="application/vnd.openxmlformats-officedocument.presentationml.tags+xml"/>
  <Override PartName="/ppt/tags/tag2865.xml" ContentType="application/vnd.openxmlformats-officedocument.presentationml.tags+xml"/>
  <Override PartName="/ppt/tags/tag2866.xml" ContentType="application/vnd.openxmlformats-officedocument.presentationml.tags+xml"/>
  <Override PartName="/ppt/tags/tag2867.xml" ContentType="application/vnd.openxmlformats-officedocument.presentationml.tags+xml"/>
  <Override PartName="/ppt/tags/tag2868.xml" ContentType="application/vnd.openxmlformats-officedocument.presentationml.tags+xml"/>
  <Override PartName="/ppt/tags/tag2869.xml" ContentType="application/vnd.openxmlformats-officedocument.presentationml.tags+xml"/>
  <Override PartName="/ppt/tags/tag2870.xml" ContentType="application/vnd.openxmlformats-officedocument.presentationml.tags+xml"/>
  <Override PartName="/ppt/tags/tag2871.xml" ContentType="application/vnd.openxmlformats-officedocument.presentationml.tags+xml"/>
  <Override PartName="/ppt/tags/tag2872.xml" ContentType="application/vnd.openxmlformats-officedocument.presentationml.tags+xml"/>
  <Override PartName="/ppt/tags/tag2873.xml" ContentType="application/vnd.openxmlformats-officedocument.presentationml.tags+xml"/>
  <Override PartName="/ppt/tags/tag2874.xml" ContentType="application/vnd.openxmlformats-officedocument.presentationml.tags+xml"/>
  <Override PartName="/ppt/tags/tag2875.xml" ContentType="application/vnd.openxmlformats-officedocument.presentationml.tags+xml"/>
  <Override PartName="/ppt/tags/tag2876.xml" ContentType="application/vnd.openxmlformats-officedocument.presentationml.tags+xml"/>
  <Override PartName="/ppt/tags/tag2877.xml" ContentType="application/vnd.openxmlformats-officedocument.presentationml.tags+xml"/>
  <Override PartName="/ppt/tags/tag2878.xml" ContentType="application/vnd.openxmlformats-officedocument.presentationml.tags+xml"/>
  <Override PartName="/ppt/tags/tag2879.xml" ContentType="application/vnd.openxmlformats-officedocument.presentationml.tags+xml"/>
  <Override PartName="/ppt/tags/tag2880.xml" ContentType="application/vnd.openxmlformats-officedocument.presentationml.tags+xml"/>
  <Override PartName="/ppt/tags/tag2881.xml" ContentType="application/vnd.openxmlformats-officedocument.presentationml.tags+xml"/>
  <Override PartName="/ppt/tags/tag2882.xml" ContentType="application/vnd.openxmlformats-officedocument.presentationml.tags+xml"/>
  <Override PartName="/ppt/tags/tag2883.xml" ContentType="application/vnd.openxmlformats-officedocument.presentationml.tags+xml"/>
  <Override PartName="/ppt/tags/tag2884.xml" ContentType="application/vnd.openxmlformats-officedocument.presentationml.tags+xml"/>
  <Override PartName="/ppt/tags/tag2885.xml" ContentType="application/vnd.openxmlformats-officedocument.presentationml.tags+xml"/>
  <Override PartName="/ppt/tags/tag2886.xml" ContentType="application/vnd.openxmlformats-officedocument.presentationml.tags+xml"/>
  <Override PartName="/ppt/tags/tag2887.xml" ContentType="application/vnd.openxmlformats-officedocument.presentationml.tags+xml"/>
  <Override PartName="/ppt/tags/tag2888.xml" ContentType="application/vnd.openxmlformats-officedocument.presentationml.tags+xml"/>
  <Override PartName="/ppt/tags/tag2889.xml" ContentType="application/vnd.openxmlformats-officedocument.presentationml.tags+xml"/>
  <Override PartName="/ppt/tags/tag2890.xml" ContentType="application/vnd.openxmlformats-officedocument.presentationml.tags+xml"/>
  <Override PartName="/ppt/tags/tag2891.xml" ContentType="application/vnd.openxmlformats-officedocument.presentationml.tags+xml"/>
  <Override PartName="/ppt/tags/tag2892.xml" ContentType="application/vnd.openxmlformats-officedocument.presentationml.tags+xml"/>
  <Override PartName="/ppt/tags/tag2893.xml" ContentType="application/vnd.openxmlformats-officedocument.presentationml.tags+xml"/>
  <Override PartName="/ppt/tags/tag2894.xml" ContentType="application/vnd.openxmlformats-officedocument.presentationml.tags+xml"/>
  <Override PartName="/ppt/tags/tag2895.xml" ContentType="application/vnd.openxmlformats-officedocument.presentationml.tags+xml"/>
  <Override PartName="/ppt/tags/tag2896.xml" ContentType="application/vnd.openxmlformats-officedocument.presentationml.tags+xml"/>
  <Override PartName="/ppt/tags/tag2897.xml" ContentType="application/vnd.openxmlformats-officedocument.presentationml.tags+xml"/>
  <Override PartName="/ppt/tags/tag2898.xml" ContentType="application/vnd.openxmlformats-officedocument.presentationml.tags+xml"/>
  <Override PartName="/ppt/tags/tag2899.xml" ContentType="application/vnd.openxmlformats-officedocument.presentationml.tags+xml"/>
  <Override PartName="/ppt/tags/tag2900.xml" ContentType="application/vnd.openxmlformats-officedocument.presentationml.tags+xml"/>
  <Override PartName="/ppt/tags/tag2901.xml" ContentType="application/vnd.openxmlformats-officedocument.presentationml.tags+xml"/>
  <Override PartName="/ppt/tags/tag2902.xml" ContentType="application/vnd.openxmlformats-officedocument.presentationml.tags+xml"/>
  <Override PartName="/ppt/tags/tag2903.xml" ContentType="application/vnd.openxmlformats-officedocument.presentationml.tags+xml"/>
  <Override PartName="/ppt/tags/tag2904.xml" ContentType="application/vnd.openxmlformats-officedocument.presentationml.tags+xml"/>
  <Override PartName="/ppt/tags/tag2905.xml" ContentType="application/vnd.openxmlformats-officedocument.presentationml.tags+xml"/>
  <Override PartName="/ppt/tags/tag2906.xml" ContentType="application/vnd.openxmlformats-officedocument.presentationml.tags+xml"/>
  <Override PartName="/ppt/tags/tag2907.xml" ContentType="application/vnd.openxmlformats-officedocument.presentationml.tags+xml"/>
  <Override PartName="/ppt/tags/tag2908.xml" ContentType="application/vnd.openxmlformats-officedocument.presentationml.tags+xml"/>
  <Override PartName="/ppt/tags/tag2909.xml" ContentType="application/vnd.openxmlformats-officedocument.presentationml.tags+xml"/>
  <Override PartName="/ppt/tags/tag2910.xml" ContentType="application/vnd.openxmlformats-officedocument.presentationml.tags+xml"/>
  <Override PartName="/ppt/tags/tag2911.xml" ContentType="application/vnd.openxmlformats-officedocument.presentationml.tags+xml"/>
  <Override PartName="/ppt/tags/tag2912.xml" ContentType="application/vnd.openxmlformats-officedocument.presentationml.tags+xml"/>
  <Override PartName="/ppt/tags/tag2913.xml" ContentType="application/vnd.openxmlformats-officedocument.presentationml.tags+xml"/>
  <Override PartName="/ppt/tags/tag2914.xml" ContentType="application/vnd.openxmlformats-officedocument.presentationml.tags+xml"/>
  <Override PartName="/ppt/tags/tag2915.xml" ContentType="application/vnd.openxmlformats-officedocument.presentationml.tags+xml"/>
  <Override PartName="/ppt/tags/tag2916.xml" ContentType="application/vnd.openxmlformats-officedocument.presentationml.tags+xml"/>
  <Override PartName="/ppt/tags/tag2917.xml" ContentType="application/vnd.openxmlformats-officedocument.presentationml.tags+xml"/>
  <Override PartName="/ppt/tags/tag2918.xml" ContentType="application/vnd.openxmlformats-officedocument.presentationml.tags+xml"/>
  <Override PartName="/ppt/tags/tag2919.xml" ContentType="application/vnd.openxmlformats-officedocument.presentationml.tags+xml"/>
  <Override PartName="/ppt/tags/tag2920.xml" ContentType="application/vnd.openxmlformats-officedocument.presentationml.tags+xml"/>
  <Override PartName="/ppt/tags/tag2921.xml" ContentType="application/vnd.openxmlformats-officedocument.presentationml.tags+xml"/>
  <Override PartName="/ppt/tags/tag2922.xml" ContentType="application/vnd.openxmlformats-officedocument.presentationml.tags+xml"/>
  <Override PartName="/ppt/tags/tag2923.xml" ContentType="application/vnd.openxmlformats-officedocument.presentationml.tags+xml"/>
  <Override PartName="/ppt/tags/tag2924.xml" ContentType="application/vnd.openxmlformats-officedocument.presentationml.tags+xml"/>
  <Override PartName="/ppt/tags/tag2925.xml" ContentType="application/vnd.openxmlformats-officedocument.presentationml.tags+xml"/>
  <Override PartName="/ppt/tags/tag2926.xml" ContentType="application/vnd.openxmlformats-officedocument.presentationml.tags+xml"/>
  <Override PartName="/ppt/tags/tag2927.xml" ContentType="application/vnd.openxmlformats-officedocument.presentationml.tags+xml"/>
  <Override PartName="/ppt/tags/tag2928.xml" ContentType="application/vnd.openxmlformats-officedocument.presentationml.tags+xml"/>
  <Override PartName="/ppt/tags/tag2929.xml" ContentType="application/vnd.openxmlformats-officedocument.presentationml.tags+xml"/>
  <Override PartName="/ppt/tags/tag2930.xml" ContentType="application/vnd.openxmlformats-officedocument.presentationml.tags+xml"/>
  <Override PartName="/ppt/tags/tag2931.xml" ContentType="application/vnd.openxmlformats-officedocument.presentationml.tags+xml"/>
  <Override PartName="/ppt/tags/tag2932.xml" ContentType="application/vnd.openxmlformats-officedocument.presentationml.tags+xml"/>
  <Override PartName="/ppt/tags/tag2933.xml" ContentType="application/vnd.openxmlformats-officedocument.presentationml.tags+xml"/>
  <Override PartName="/ppt/tags/tag2934.xml" ContentType="application/vnd.openxmlformats-officedocument.presentationml.tags+xml"/>
  <Override PartName="/ppt/tags/tag2935.xml" ContentType="application/vnd.openxmlformats-officedocument.presentationml.tags+xml"/>
  <Override PartName="/ppt/tags/tag2936.xml" ContentType="application/vnd.openxmlformats-officedocument.presentationml.tags+xml"/>
  <Override PartName="/ppt/tags/tag2937.xml" ContentType="application/vnd.openxmlformats-officedocument.presentationml.tags+xml"/>
  <Override PartName="/ppt/tags/tag2938.xml" ContentType="application/vnd.openxmlformats-officedocument.presentationml.tags+xml"/>
  <Override PartName="/ppt/tags/tag2939.xml" ContentType="application/vnd.openxmlformats-officedocument.presentationml.tags+xml"/>
  <Override PartName="/ppt/tags/tag2940.xml" ContentType="application/vnd.openxmlformats-officedocument.presentationml.tags+xml"/>
  <Override PartName="/ppt/tags/tag2941.xml" ContentType="application/vnd.openxmlformats-officedocument.presentationml.tags+xml"/>
  <Override PartName="/ppt/tags/tag2942.xml" ContentType="application/vnd.openxmlformats-officedocument.presentationml.tags+xml"/>
  <Override PartName="/ppt/tags/tag2943.xml" ContentType="application/vnd.openxmlformats-officedocument.presentationml.tags+xml"/>
  <Override PartName="/ppt/tags/tag2944.xml" ContentType="application/vnd.openxmlformats-officedocument.presentationml.tags+xml"/>
  <Override PartName="/ppt/tags/tag2945.xml" ContentType="application/vnd.openxmlformats-officedocument.presentationml.tags+xml"/>
  <Override PartName="/ppt/tags/tag2946.xml" ContentType="application/vnd.openxmlformats-officedocument.presentationml.tags+xml"/>
  <Override PartName="/ppt/tags/tag2947.xml" ContentType="application/vnd.openxmlformats-officedocument.presentationml.tags+xml"/>
  <Override PartName="/ppt/tags/tag2948.xml" ContentType="application/vnd.openxmlformats-officedocument.presentationml.tags+xml"/>
  <Override PartName="/ppt/tags/tag2949.xml" ContentType="application/vnd.openxmlformats-officedocument.presentationml.tags+xml"/>
  <Override PartName="/ppt/tags/tag2950.xml" ContentType="application/vnd.openxmlformats-officedocument.presentationml.tags+xml"/>
  <Override PartName="/ppt/tags/tag2951.xml" ContentType="application/vnd.openxmlformats-officedocument.presentationml.tags+xml"/>
  <Override PartName="/ppt/charts/chart40.xml" ContentType="application/vnd.openxmlformats-officedocument.drawingml.chart+xml"/>
  <Override PartName="/ppt/tags/tag2952.xml" ContentType="application/vnd.openxmlformats-officedocument.presentationml.tags+xml"/>
  <Override PartName="/ppt/tags/tag2953.xml" ContentType="application/vnd.openxmlformats-officedocument.presentationml.tags+xml"/>
  <Override PartName="/ppt/tags/tag2954.xml" ContentType="application/vnd.openxmlformats-officedocument.presentationml.tags+xml"/>
  <Override PartName="/ppt/tags/tag2955.xml" ContentType="application/vnd.openxmlformats-officedocument.presentationml.tags+xml"/>
  <Override PartName="/ppt/tags/tag2956.xml" ContentType="application/vnd.openxmlformats-officedocument.presentationml.tags+xml"/>
  <Override PartName="/ppt/tags/tag2957.xml" ContentType="application/vnd.openxmlformats-officedocument.presentationml.tags+xml"/>
  <Override PartName="/ppt/tags/tag2958.xml" ContentType="application/vnd.openxmlformats-officedocument.presentationml.tags+xml"/>
  <Override PartName="/ppt/tags/tag2959.xml" ContentType="application/vnd.openxmlformats-officedocument.presentationml.tags+xml"/>
  <Override PartName="/ppt/tags/tag2960.xml" ContentType="application/vnd.openxmlformats-officedocument.presentationml.tags+xml"/>
  <Override PartName="/ppt/tags/tag2961.xml" ContentType="application/vnd.openxmlformats-officedocument.presentationml.tags+xml"/>
  <Override PartName="/ppt/tags/tag2962.xml" ContentType="application/vnd.openxmlformats-officedocument.presentationml.tags+xml"/>
  <Override PartName="/ppt/tags/tag2963.xml" ContentType="application/vnd.openxmlformats-officedocument.presentationml.tags+xml"/>
  <Override PartName="/ppt/tags/tag2964.xml" ContentType="application/vnd.openxmlformats-officedocument.presentationml.tags+xml"/>
  <Override PartName="/ppt/tags/tag2965.xml" ContentType="application/vnd.openxmlformats-officedocument.presentationml.tags+xml"/>
  <Override PartName="/ppt/tags/tag2966.xml" ContentType="application/vnd.openxmlformats-officedocument.presentationml.tags+xml"/>
  <Override PartName="/ppt/tags/tag2967.xml" ContentType="application/vnd.openxmlformats-officedocument.presentationml.tags+xml"/>
  <Override PartName="/ppt/tags/tag2968.xml" ContentType="application/vnd.openxmlformats-officedocument.presentationml.tags+xml"/>
  <Override PartName="/ppt/tags/tag2969.xml" ContentType="application/vnd.openxmlformats-officedocument.presentationml.tags+xml"/>
  <Override PartName="/ppt/tags/tag2970.xml" ContentType="application/vnd.openxmlformats-officedocument.presentationml.tags+xml"/>
  <Override PartName="/ppt/tags/tag2971.xml" ContentType="application/vnd.openxmlformats-officedocument.presentationml.tags+xml"/>
  <Override PartName="/ppt/tags/tag2972.xml" ContentType="application/vnd.openxmlformats-officedocument.presentationml.tags+xml"/>
  <Override PartName="/ppt/tags/tag2973.xml" ContentType="application/vnd.openxmlformats-officedocument.presentationml.tags+xml"/>
  <Override PartName="/ppt/charts/chart41.xml" ContentType="application/vnd.openxmlformats-officedocument.drawingml.chart+xml"/>
  <Override PartName="/ppt/tags/tag2974.xml" ContentType="application/vnd.openxmlformats-officedocument.presentationml.tags+xml"/>
  <Override PartName="/ppt/tags/tag2975.xml" ContentType="application/vnd.openxmlformats-officedocument.presentationml.tags+xml"/>
  <Override PartName="/ppt/tags/tag2976.xml" ContentType="application/vnd.openxmlformats-officedocument.presentationml.tags+xml"/>
  <Override PartName="/ppt/tags/tag2977.xml" ContentType="application/vnd.openxmlformats-officedocument.presentationml.tags+xml"/>
  <Override PartName="/ppt/tags/tag2978.xml" ContentType="application/vnd.openxmlformats-officedocument.presentationml.tags+xml"/>
  <Override PartName="/ppt/tags/tag2979.xml" ContentType="application/vnd.openxmlformats-officedocument.presentationml.tags+xml"/>
  <Override PartName="/ppt/tags/tag2980.xml" ContentType="application/vnd.openxmlformats-officedocument.presentationml.tags+xml"/>
  <Override PartName="/ppt/tags/tag2981.xml" ContentType="application/vnd.openxmlformats-officedocument.presentationml.tags+xml"/>
  <Override PartName="/ppt/tags/tag2982.xml" ContentType="application/vnd.openxmlformats-officedocument.presentationml.tags+xml"/>
  <Override PartName="/ppt/tags/tag2983.xml" ContentType="application/vnd.openxmlformats-officedocument.presentationml.tags+xml"/>
  <Override PartName="/ppt/tags/tag2984.xml" ContentType="application/vnd.openxmlformats-officedocument.presentationml.tags+xml"/>
  <Override PartName="/ppt/tags/tag2985.xml" ContentType="application/vnd.openxmlformats-officedocument.presentationml.tags+xml"/>
  <Override PartName="/ppt/tags/tag2986.xml" ContentType="application/vnd.openxmlformats-officedocument.presentationml.tags+xml"/>
  <Override PartName="/ppt/tags/tag2987.xml" ContentType="application/vnd.openxmlformats-officedocument.presentationml.tags+xml"/>
  <Override PartName="/ppt/tags/tag2988.xml" ContentType="application/vnd.openxmlformats-officedocument.presentationml.tags+xml"/>
  <Override PartName="/ppt/tags/tag2989.xml" ContentType="application/vnd.openxmlformats-officedocument.presentationml.tags+xml"/>
  <Override PartName="/ppt/tags/tag2990.xml" ContentType="application/vnd.openxmlformats-officedocument.presentationml.tags+xml"/>
  <Override PartName="/ppt/tags/tag2991.xml" ContentType="application/vnd.openxmlformats-officedocument.presentationml.tags+xml"/>
  <Override PartName="/ppt/tags/tag2992.xml" ContentType="application/vnd.openxmlformats-officedocument.presentationml.tags+xml"/>
  <Override PartName="/ppt/tags/tag2993.xml" ContentType="application/vnd.openxmlformats-officedocument.presentationml.tags+xml"/>
  <Override PartName="/ppt/tags/tag2994.xml" ContentType="application/vnd.openxmlformats-officedocument.presentationml.tags+xml"/>
  <Override PartName="/ppt/tags/tag2995.xml" ContentType="application/vnd.openxmlformats-officedocument.presentationml.tags+xml"/>
  <Override PartName="/ppt/tags/tag2996.xml" ContentType="application/vnd.openxmlformats-officedocument.presentationml.tags+xml"/>
  <Override PartName="/ppt/tags/tag2997.xml" ContentType="application/vnd.openxmlformats-officedocument.presentationml.tags+xml"/>
  <Override PartName="/ppt/tags/tag2998.xml" ContentType="application/vnd.openxmlformats-officedocument.presentationml.tags+xml"/>
  <Override PartName="/ppt/tags/tag2999.xml" ContentType="application/vnd.openxmlformats-officedocument.presentationml.tags+xml"/>
  <Override PartName="/ppt/tags/tag3000.xml" ContentType="application/vnd.openxmlformats-officedocument.presentationml.tags+xml"/>
  <Override PartName="/ppt/tags/tag3001.xml" ContentType="application/vnd.openxmlformats-officedocument.presentationml.tags+xml"/>
  <Override PartName="/ppt/tags/tag3002.xml" ContentType="application/vnd.openxmlformats-officedocument.presentationml.tags+xml"/>
  <Override PartName="/ppt/tags/tag3003.xml" ContentType="application/vnd.openxmlformats-officedocument.presentationml.tags+xml"/>
  <Override PartName="/ppt/tags/tag3004.xml" ContentType="application/vnd.openxmlformats-officedocument.presentationml.tags+xml"/>
  <Override PartName="/ppt/tags/tag3005.xml" ContentType="application/vnd.openxmlformats-officedocument.presentationml.tags+xml"/>
  <Override PartName="/ppt/tags/tag3006.xml" ContentType="application/vnd.openxmlformats-officedocument.presentationml.tags+xml"/>
  <Override PartName="/ppt/tags/tag3007.xml" ContentType="application/vnd.openxmlformats-officedocument.presentationml.tags+xml"/>
  <Override PartName="/ppt/tags/tag3008.xml" ContentType="application/vnd.openxmlformats-officedocument.presentationml.tags+xml"/>
  <Override PartName="/ppt/tags/tag3009.xml" ContentType="application/vnd.openxmlformats-officedocument.presentationml.tags+xml"/>
  <Override PartName="/ppt/tags/tag3010.xml" ContentType="application/vnd.openxmlformats-officedocument.presentationml.tags+xml"/>
  <Override PartName="/ppt/tags/tag3011.xml" ContentType="application/vnd.openxmlformats-officedocument.presentationml.tags+xml"/>
  <Override PartName="/ppt/tags/tag3012.xml" ContentType="application/vnd.openxmlformats-officedocument.presentationml.tags+xml"/>
  <Override PartName="/ppt/tags/tag3013.xml" ContentType="application/vnd.openxmlformats-officedocument.presentationml.tags+xml"/>
  <Override PartName="/ppt/tags/tag3014.xml" ContentType="application/vnd.openxmlformats-officedocument.presentationml.tags+xml"/>
  <Override PartName="/ppt/tags/tag3015.xml" ContentType="application/vnd.openxmlformats-officedocument.presentationml.tags+xml"/>
  <Override PartName="/ppt/tags/tag3016.xml" ContentType="application/vnd.openxmlformats-officedocument.presentationml.tags+xml"/>
  <Override PartName="/ppt/tags/tag3017.xml" ContentType="application/vnd.openxmlformats-officedocument.presentationml.tags+xml"/>
  <Override PartName="/ppt/tags/tag3018.xml" ContentType="application/vnd.openxmlformats-officedocument.presentationml.tags+xml"/>
  <Override PartName="/ppt/tags/tag3019.xml" ContentType="application/vnd.openxmlformats-officedocument.presentationml.tags+xml"/>
  <Override PartName="/ppt/tags/tag3020.xml" ContentType="application/vnd.openxmlformats-officedocument.presentationml.tags+xml"/>
  <Override PartName="/ppt/tags/tag3021.xml" ContentType="application/vnd.openxmlformats-officedocument.presentationml.tags+xml"/>
  <Override PartName="/ppt/tags/tag3022.xml" ContentType="application/vnd.openxmlformats-officedocument.presentationml.tags+xml"/>
  <Override PartName="/ppt/tags/tag3023.xml" ContentType="application/vnd.openxmlformats-officedocument.presentationml.tags+xml"/>
  <Override PartName="/ppt/tags/tag3024.xml" ContentType="application/vnd.openxmlformats-officedocument.presentationml.tags+xml"/>
  <Override PartName="/ppt/tags/tag3025.xml" ContentType="application/vnd.openxmlformats-officedocument.presentationml.tags+xml"/>
  <Override PartName="/ppt/tags/tag3026.xml" ContentType="application/vnd.openxmlformats-officedocument.presentationml.tags+xml"/>
  <Override PartName="/ppt/tags/tag3027.xml" ContentType="application/vnd.openxmlformats-officedocument.presentationml.tags+xml"/>
  <Override PartName="/ppt/tags/tag3028.xml" ContentType="application/vnd.openxmlformats-officedocument.presentationml.tags+xml"/>
  <Override PartName="/ppt/tags/tag3029.xml" ContentType="application/vnd.openxmlformats-officedocument.presentationml.tags+xml"/>
  <Override PartName="/ppt/tags/tag3030.xml" ContentType="application/vnd.openxmlformats-officedocument.presentationml.tags+xml"/>
  <Override PartName="/ppt/tags/tag3031.xml" ContentType="application/vnd.openxmlformats-officedocument.presentationml.tags+xml"/>
  <Override PartName="/ppt/tags/tag3032.xml" ContentType="application/vnd.openxmlformats-officedocument.presentationml.tags+xml"/>
  <Override PartName="/ppt/tags/tag3033.xml" ContentType="application/vnd.openxmlformats-officedocument.presentationml.tags+xml"/>
  <Override PartName="/ppt/tags/tag3034.xml" ContentType="application/vnd.openxmlformats-officedocument.presentationml.tags+xml"/>
  <Override PartName="/ppt/tags/tag3035.xml" ContentType="application/vnd.openxmlformats-officedocument.presentationml.tags+xml"/>
  <Override PartName="/ppt/tags/tag3036.xml" ContentType="application/vnd.openxmlformats-officedocument.presentationml.tags+xml"/>
  <Override PartName="/ppt/tags/tag3037.xml" ContentType="application/vnd.openxmlformats-officedocument.presentationml.tags+xml"/>
  <Override PartName="/ppt/tags/tag3038.xml" ContentType="application/vnd.openxmlformats-officedocument.presentationml.tags+xml"/>
  <Override PartName="/ppt/tags/tag3039.xml" ContentType="application/vnd.openxmlformats-officedocument.presentationml.tags+xml"/>
  <Override PartName="/ppt/tags/tag3040.xml" ContentType="application/vnd.openxmlformats-officedocument.presentationml.tags+xml"/>
  <Override PartName="/ppt/tags/tag3041.xml" ContentType="application/vnd.openxmlformats-officedocument.presentationml.tags+xml"/>
  <Override PartName="/ppt/tags/tag3042.xml" ContentType="application/vnd.openxmlformats-officedocument.presentationml.tags+xml"/>
  <Override PartName="/ppt/tags/tag3043.xml" ContentType="application/vnd.openxmlformats-officedocument.presentationml.tags+xml"/>
  <Override PartName="/ppt/tags/tag3044.xml" ContentType="application/vnd.openxmlformats-officedocument.presentationml.tags+xml"/>
  <Override PartName="/ppt/tags/tag3045.xml" ContentType="application/vnd.openxmlformats-officedocument.presentationml.tags+xml"/>
  <Override PartName="/ppt/tags/tag3046.xml" ContentType="application/vnd.openxmlformats-officedocument.presentationml.tags+xml"/>
  <Override PartName="/ppt/tags/tag3047.xml" ContentType="application/vnd.openxmlformats-officedocument.presentationml.tags+xml"/>
  <Override PartName="/ppt/tags/tag3048.xml" ContentType="application/vnd.openxmlformats-officedocument.presentationml.tags+xml"/>
  <Override PartName="/ppt/tags/tag3049.xml" ContentType="application/vnd.openxmlformats-officedocument.presentationml.tags+xml"/>
  <Override PartName="/ppt/tags/tag3050.xml" ContentType="application/vnd.openxmlformats-officedocument.presentationml.tags+xml"/>
  <Override PartName="/ppt/tags/tag3051.xml" ContentType="application/vnd.openxmlformats-officedocument.presentationml.tags+xml"/>
  <Override PartName="/ppt/tags/tag3052.xml" ContentType="application/vnd.openxmlformats-officedocument.presentationml.tags+xml"/>
  <Override PartName="/ppt/tags/tag3053.xml" ContentType="application/vnd.openxmlformats-officedocument.presentationml.tags+xml"/>
  <Override PartName="/ppt/tags/tag3054.xml" ContentType="application/vnd.openxmlformats-officedocument.presentationml.tags+xml"/>
  <Override PartName="/ppt/tags/tag3055.xml" ContentType="application/vnd.openxmlformats-officedocument.presentationml.tags+xml"/>
  <Override PartName="/ppt/tags/tag3056.xml" ContentType="application/vnd.openxmlformats-officedocument.presentationml.tags+xml"/>
  <Override PartName="/ppt/tags/tag3057.xml" ContentType="application/vnd.openxmlformats-officedocument.presentationml.tags+xml"/>
  <Override PartName="/ppt/charts/chart42.xml" ContentType="application/vnd.openxmlformats-officedocument.drawingml.chart+xml"/>
  <Override PartName="/ppt/tags/tag3058.xml" ContentType="application/vnd.openxmlformats-officedocument.presentationml.tags+xml"/>
  <Override PartName="/ppt/tags/tag3059.xml" ContentType="application/vnd.openxmlformats-officedocument.presentationml.tags+xml"/>
  <Override PartName="/ppt/tags/tag3060.xml" ContentType="application/vnd.openxmlformats-officedocument.presentationml.tags+xml"/>
  <Override PartName="/ppt/tags/tag3061.xml" ContentType="application/vnd.openxmlformats-officedocument.presentationml.tags+xml"/>
  <Override PartName="/ppt/tags/tag3062.xml" ContentType="application/vnd.openxmlformats-officedocument.presentationml.tags+xml"/>
  <Override PartName="/ppt/tags/tag3063.xml" ContentType="application/vnd.openxmlformats-officedocument.presentationml.tags+xml"/>
  <Override PartName="/ppt/tags/tag3064.xml" ContentType="application/vnd.openxmlformats-officedocument.presentationml.tags+xml"/>
  <Override PartName="/ppt/tags/tag3065.xml" ContentType="application/vnd.openxmlformats-officedocument.presentationml.tags+xml"/>
  <Override PartName="/ppt/tags/tag3066.xml" ContentType="application/vnd.openxmlformats-officedocument.presentationml.tags+xml"/>
  <Override PartName="/ppt/tags/tag3067.xml" ContentType="application/vnd.openxmlformats-officedocument.presentationml.tags+xml"/>
  <Override PartName="/ppt/tags/tag3068.xml" ContentType="application/vnd.openxmlformats-officedocument.presentationml.tags+xml"/>
  <Override PartName="/ppt/tags/tag3069.xml" ContentType="application/vnd.openxmlformats-officedocument.presentationml.tags+xml"/>
  <Override PartName="/ppt/tags/tag3070.xml" ContentType="application/vnd.openxmlformats-officedocument.presentationml.tags+xml"/>
  <Override PartName="/ppt/tags/tag3071.xml" ContentType="application/vnd.openxmlformats-officedocument.presentationml.tags+xml"/>
  <Override PartName="/ppt/tags/tag3072.xml" ContentType="application/vnd.openxmlformats-officedocument.presentationml.tags+xml"/>
  <Override PartName="/ppt/tags/tag3073.xml" ContentType="application/vnd.openxmlformats-officedocument.presentationml.tags+xml"/>
  <Override PartName="/ppt/tags/tag3074.xml" ContentType="application/vnd.openxmlformats-officedocument.presentationml.tags+xml"/>
  <Override PartName="/ppt/tags/tag3075.xml" ContentType="application/vnd.openxmlformats-officedocument.presentationml.tags+xml"/>
  <Override PartName="/ppt/tags/tag3076.xml" ContentType="application/vnd.openxmlformats-officedocument.presentationml.tags+xml"/>
  <Override PartName="/ppt/tags/tag3077.xml" ContentType="application/vnd.openxmlformats-officedocument.presentationml.tags+xml"/>
  <Override PartName="/ppt/tags/tag3078.xml" ContentType="application/vnd.openxmlformats-officedocument.presentationml.tags+xml"/>
  <Override PartName="/ppt/tags/tag3079.xml" ContentType="application/vnd.openxmlformats-officedocument.presentationml.tags+xml"/>
  <Override PartName="/ppt/tags/tag3080.xml" ContentType="application/vnd.openxmlformats-officedocument.presentationml.tags+xml"/>
  <Override PartName="/ppt/charts/chart43.xml" ContentType="application/vnd.openxmlformats-officedocument.drawingml.chart+xml"/>
  <Override PartName="/ppt/tags/tag3081.xml" ContentType="application/vnd.openxmlformats-officedocument.presentationml.tags+xml"/>
  <Override PartName="/ppt/tags/tag3082.xml" ContentType="application/vnd.openxmlformats-officedocument.presentationml.tags+xml"/>
  <Override PartName="/ppt/tags/tag3083.xml" ContentType="application/vnd.openxmlformats-officedocument.presentationml.tags+xml"/>
  <Override PartName="/ppt/tags/tag3084.xml" ContentType="application/vnd.openxmlformats-officedocument.presentationml.tags+xml"/>
  <Override PartName="/ppt/tags/tag3085.xml" ContentType="application/vnd.openxmlformats-officedocument.presentationml.tags+xml"/>
  <Override PartName="/ppt/tags/tag3086.xml" ContentType="application/vnd.openxmlformats-officedocument.presentationml.tags+xml"/>
  <Override PartName="/ppt/tags/tag3087.xml" ContentType="application/vnd.openxmlformats-officedocument.presentationml.tags+xml"/>
  <Override PartName="/ppt/tags/tag3088.xml" ContentType="application/vnd.openxmlformats-officedocument.presentationml.tags+xml"/>
  <Override PartName="/ppt/tags/tag3089.xml" ContentType="application/vnd.openxmlformats-officedocument.presentationml.tags+xml"/>
  <Override PartName="/ppt/tags/tag3090.xml" ContentType="application/vnd.openxmlformats-officedocument.presentationml.tags+xml"/>
  <Override PartName="/ppt/tags/tag3091.xml" ContentType="application/vnd.openxmlformats-officedocument.presentationml.tags+xml"/>
  <Override PartName="/ppt/tags/tag3092.xml" ContentType="application/vnd.openxmlformats-officedocument.presentationml.tags+xml"/>
  <Override PartName="/ppt/tags/tag3093.xml" ContentType="application/vnd.openxmlformats-officedocument.presentationml.tags+xml"/>
  <Override PartName="/ppt/tags/tag3094.xml" ContentType="application/vnd.openxmlformats-officedocument.presentationml.tags+xml"/>
  <Override PartName="/ppt/tags/tag3095.xml" ContentType="application/vnd.openxmlformats-officedocument.presentationml.tags+xml"/>
  <Override PartName="/ppt/tags/tag3096.xml" ContentType="application/vnd.openxmlformats-officedocument.presentationml.tags+xml"/>
  <Override PartName="/ppt/tags/tag3097.xml" ContentType="application/vnd.openxmlformats-officedocument.presentationml.tags+xml"/>
  <Override PartName="/ppt/tags/tag3098.xml" ContentType="application/vnd.openxmlformats-officedocument.presentationml.tags+xml"/>
  <Override PartName="/ppt/tags/tag3099.xml" ContentType="application/vnd.openxmlformats-officedocument.presentationml.tags+xml"/>
  <Override PartName="/ppt/tags/tag3100.xml" ContentType="application/vnd.openxmlformats-officedocument.presentationml.tags+xml"/>
  <Override PartName="/ppt/tags/tag3101.xml" ContentType="application/vnd.openxmlformats-officedocument.presentationml.tags+xml"/>
  <Override PartName="/ppt/tags/tag3102.xml" ContentType="application/vnd.openxmlformats-officedocument.presentationml.tags+xml"/>
  <Override PartName="/ppt/tags/tag3103.xml" ContentType="application/vnd.openxmlformats-officedocument.presentationml.tags+xml"/>
  <Override PartName="/ppt/tags/tag3104.xml" ContentType="application/vnd.openxmlformats-officedocument.presentationml.tags+xml"/>
  <Override PartName="/ppt/tags/tag3105.xml" ContentType="application/vnd.openxmlformats-officedocument.presentationml.tags+xml"/>
  <Override PartName="/ppt/tags/tag3106.xml" ContentType="application/vnd.openxmlformats-officedocument.presentationml.tags+xml"/>
  <Override PartName="/ppt/tags/tag3107.xml" ContentType="application/vnd.openxmlformats-officedocument.presentationml.tags+xml"/>
  <Override PartName="/ppt/tags/tag3108.xml" ContentType="application/vnd.openxmlformats-officedocument.presentationml.tags+xml"/>
  <Override PartName="/ppt/tags/tag3109.xml" ContentType="application/vnd.openxmlformats-officedocument.presentationml.tags+xml"/>
  <Override PartName="/ppt/tags/tag3110.xml" ContentType="application/vnd.openxmlformats-officedocument.presentationml.tags+xml"/>
  <Override PartName="/ppt/tags/tag3111.xml" ContentType="application/vnd.openxmlformats-officedocument.presentationml.tags+xml"/>
  <Override PartName="/ppt/tags/tag3112.xml" ContentType="application/vnd.openxmlformats-officedocument.presentationml.tags+xml"/>
  <Override PartName="/ppt/tags/tag3113.xml" ContentType="application/vnd.openxmlformats-officedocument.presentationml.tags+xml"/>
  <Override PartName="/ppt/tags/tag3114.xml" ContentType="application/vnd.openxmlformats-officedocument.presentationml.tags+xml"/>
  <Override PartName="/ppt/tags/tag3115.xml" ContentType="application/vnd.openxmlformats-officedocument.presentationml.tags+xml"/>
  <Override PartName="/ppt/tags/tag3116.xml" ContentType="application/vnd.openxmlformats-officedocument.presentationml.tags+xml"/>
  <Override PartName="/ppt/tags/tag3117.xml" ContentType="application/vnd.openxmlformats-officedocument.presentationml.tags+xml"/>
  <Override PartName="/ppt/tags/tag3118.xml" ContentType="application/vnd.openxmlformats-officedocument.presentationml.tags+xml"/>
  <Override PartName="/ppt/tags/tag3119.xml" ContentType="application/vnd.openxmlformats-officedocument.presentationml.tags+xml"/>
  <Override PartName="/ppt/tags/tag3120.xml" ContentType="application/vnd.openxmlformats-officedocument.presentationml.tags+xml"/>
  <Override PartName="/ppt/tags/tag3121.xml" ContentType="application/vnd.openxmlformats-officedocument.presentationml.tags+xml"/>
  <Override PartName="/ppt/tags/tag3122.xml" ContentType="application/vnd.openxmlformats-officedocument.presentationml.tags+xml"/>
  <Override PartName="/ppt/tags/tag3123.xml" ContentType="application/vnd.openxmlformats-officedocument.presentationml.tags+xml"/>
  <Override PartName="/ppt/tags/tag3124.xml" ContentType="application/vnd.openxmlformats-officedocument.presentationml.tags+xml"/>
  <Override PartName="/ppt/tags/tag3125.xml" ContentType="application/vnd.openxmlformats-officedocument.presentationml.tags+xml"/>
  <Override PartName="/ppt/tags/tag3126.xml" ContentType="application/vnd.openxmlformats-officedocument.presentationml.tags+xml"/>
  <Override PartName="/ppt/tags/tag3127.xml" ContentType="application/vnd.openxmlformats-officedocument.presentationml.tags+xml"/>
  <Override PartName="/ppt/tags/tag3128.xml" ContentType="application/vnd.openxmlformats-officedocument.presentationml.tags+xml"/>
  <Override PartName="/ppt/tags/tag3129.xml" ContentType="application/vnd.openxmlformats-officedocument.presentationml.tags+xml"/>
  <Override PartName="/ppt/tags/tag3130.xml" ContentType="application/vnd.openxmlformats-officedocument.presentationml.tags+xml"/>
  <Override PartName="/ppt/tags/tag3131.xml" ContentType="application/vnd.openxmlformats-officedocument.presentationml.tags+xml"/>
  <Override PartName="/ppt/charts/chart44.xml" ContentType="application/vnd.openxmlformats-officedocument.drawingml.chart+xml"/>
  <Override PartName="/ppt/tags/tag3132.xml" ContentType="application/vnd.openxmlformats-officedocument.presentationml.tags+xml"/>
  <Override PartName="/ppt/tags/tag3133.xml" ContentType="application/vnd.openxmlformats-officedocument.presentationml.tags+xml"/>
  <Override PartName="/ppt/tags/tag3134.xml" ContentType="application/vnd.openxmlformats-officedocument.presentationml.tags+xml"/>
  <Override PartName="/ppt/tags/tag3135.xml" ContentType="application/vnd.openxmlformats-officedocument.presentationml.tags+xml"/>
  <Override PartName="/ppt/tags/tag3136.xml" ContentType="application/vnd.openxmlformats-officedocument.presentationml.tags+xml"/>
  <Override PartName="/ppt/tags/tag3137.xml" ContentType="application/vnd.openxmlformats-officedocument.presentationml.tags+xml"/>
  <Override PartName="/ppt/tags/tag3138.xml" ContentType="application/vnd.openxmlformats-officedocument.presentationml.tags+xml"/>
  <Override PartName="/ppt/tags/tag3139.xml" ContentType="application/vnd.openxmlformats-officedocument.presentationml.tags+xml"/>
  <Override PartName="/ppt/tags/tag3140.xml" ContentType="application/vnd.openxmlformats-officedocument.presentationml.tags+xml"/>
  <Override PartName="/ppt/tags/tag3141.xml" ContentType="application/vnd.openxmlformats-officedocument.presentationml.tags+xml"/>
  <Override PartName="/ppt/tags/tag3142.xml" ContentType="application/vnd.openxmlformats-officedocument.presentationml.tags+xml"/>
  <Override PartName="/ppt/tags/tag3143.xml" ContentType="application/vnd.openxmlformats-officedocument.presentationml.tags+xml"/>
  <Override PartName="/ppt/tags/tag3144.xml" ContentType="application/vnd.openxmlformats-officedocument.presentationml.tags+xml"/>
  <Override PartName="/ppt/tags/tag3145.xml" ContentType="application/vnd.openxmlformats-officedocument.presentationml.tags+xml"/>
  <Override PartName="/ppt/tags/tag3146.xml" ContentType="application/vnd.openxmlformats-officedocument.presentationml.tags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tags/tag3147.xml" ContentType="application/vnd.openxmlformats-officedocument.presentationml.tags+xml"/>
  <Override PartName="/ppt/tags/tag3148.xml" ContentType="application/vnd.openxmlformats-officedocument.presentationml.tags+xml"/>
  <Override PartName="/ppt/tags/tag3149.xml" ContentType="application/vnd.openxmlformats-officedocument.presentationml.tags+xml"/>
  <Override PartName="/ppt/tags/tag3150.xml" ContentType="application/vnd.openxmlformats-officedocument.presentationml.tags+xml"/>
  <Override PartName="/ppt/tags/tag3151.xml" ContentType="application/vnd.openxmlformats-officedocument.presentationml.tags+xml"/>
  <Override PartName="/ppt/tags/tag3152.xml" ContentType="application/vnd.openxmlformats-officedocument.presentationml.tags+xml"/>
  <Override PartName="/ppt/tags/tag3153.xml" ContentType="application/vnd.openxmlformats-officedocument.presentationml.tags+xml"/>
  <Override PartName="/ppt/tags/tag3154.xml" ContentType="application/vnd.openxmlformats-officedocument.presentationml.tags+xml"/>
  <Override PartName="/ppt/tags/tag3155.xml" ContentType="application/vnd.openxmlformats-officedocument.presentationml.tags+xml"/>
  <Override PartName="/ppt/tags/tag3156.xml" ContentType="application/vnd.openxmlformats-officedocument.presentationml.tags+xml"/>
  <Override PartName="/ppt/tags/tag3157.xml" ContentType="application/vnd.openxmlformats-officedocument.presentationml.tags+xml"/>
  <Override PartName="/ppt/tags/tag3158.xml" ContentType="application/vnd.openxmlformats-officedocument.presentationml.tags+xml"/>
  <Override PartName="/ppt/tags/tag3159.xml" ContentType="application/vnd.openxmlformats-officedocument.presentationml.tags+xml"/>
  <Override PartName="/ppt/tags/tag3160.xml" ContentType="application/vnd.openxmlformats-officedocument.presentationml.tags+xml"/>
  <Override PartName="/ppt/tags/tag3161.xml" ContentType="application/vnd.openxmlformats-officedocument.presentationml.tags+xml"/>
  <Override PartName="/ppt/tags/tag3162.xml" ContentType="application/vnd.openxmlformats-officedocument.presentationml.tags+xml"/>
  <Override PartName="/ppt/tags/tag3163.xml" ContentType="application/vnd.openxmlformats-officedocument.presentationml.tags+xml"/>
  <Override PartName="/ppt/tags/tag3164.xml" ContentType="application/vnd.openxmlformats-officedocument.presentationml.tags+xml"/>
  <Override PartName="/ppt/tags/tag3165.xml" ContentType="application/vnd.openxmlformats-officedocument.presentationml.tags+xml"/>
  <Override PartName="/ppt/tags/tag3166.xml" ContentType="application/vnd.openxmlformats-officedocument.presentationml.tags+xml"/>
  <Override PartName="/ppt/tags/tag3167.xml" ContentType="application/vnd.openxmlformats-officedocument.presentationml.tags+xml"/>
  <Override PartName="/ppt/tags/tag3168.xml" ContentType="application/vnd.openxmlformats-officedocument.presentationml.tags+xml"/>
  <Override PartName="/ppt/tags/tag3169.xml" ContentType="application/vnd.openxmlformats-officedocument.presentationml.tags+xml"/>
  <Override PartName="/ppt/tags/tag3170.xml" ContentType="application/vnd.openxmlformats-officedocument.presentationml.tags+xml"/>
  <Override PartName="/ppt/tags/tag3171.xml" ContentType="application/vnd.openxmlformats-officedocument.presentationml.tags+xml"/>
  <Override PartName="/ppt/tags/tag3172.xml" ContentType="application/vnd.openxmlformats-officedocument.presentationml.tags+xml"/>
  <Override PartName="/ppt/tags/tag3173.xml" ContentType="application/vnd.openxmlformats-officedocument.presentationml.tags+xml"/>
  <Override PartName="/ppt/tags/tag3174.xml" ContentType="application/vnd.openxmlformats-officedocument.presentationml.tags+xml"/>
  <Override PartName="/ppt/tags/tag3175.xml" ContentType="application/vnd.openxmlformats-officedocument.presentationml.tags+xml"/>
  <Override PartName="/ppt/tags/tag3176.xml" ContentType="application/vnd.openxmlformats-officedocument.presentationml.tags+xml"/>
  <Override PartName="/ppt/tags/tag3177.xml" ContentType="application/vnd.openxmlformats-officedocument.presentationml.tags+xml"/>
  <Override PartName="/ppt/tags/tag3178.xml" ContentType="application/vnd.openxmlformats-officedocument.presentationml.tags+xml"/>
  <Override PartName="/ppt/tags/tag3179.xml" ContentType="application/vnd.openxmlformats-officedocument.presentationml.tags+xml"/>
  <Override PartName="/ppt/tags/tag3180.xml" ContentType="application/vnd.openxmlformats-officedocument.presentationml.tags+xml"/>
  <Override PartName="/ppt/tags/tag3181.xml" ContentType="application/vnd.openxmlformats-officedocument.presentationml.tags+xml"/>
  <Override PartName="/ppt/tags/tag3182.xml" ContentType="application/vnd.openxmlformats-officedocument.presentationml.tags+xml"/>
  <Override PartName="/ppt/tags/tag3183.xml" ContentType="application/vnd.openxmlformats-officedocument.presentationml.tags+xml"/>
  <Override PartName="/ppt/tags/tag3184.xml" ContentType="application/vnd.openxmlformats-officedocument.presentationml.tags+xml"/>
  <Override PartName="/ppt/tags/tag3185.xml" ContentType="application/vnd.openxmlformats-officedocument.presentationml.tags+xml"/>
  <Override PartName="/ppt/tags/tag3186.xml" ContentType="application/vnd.openxmlformats-officedocument.presentationml.tags+xml"/>
  <Override PartName="/ppt/tags/tag3187.xml" ContentType="application/vnd.openxmlformats-officedocument.presentationml.tags+xml"/>
  <Override PartName="/ppt/tags/tag3188.xml" ContentType="application/vnd.openxmlformats-officedocument.presentationml.tags+xml"/>
  <Override PartName="/ppt/tags/tag3189.xml" ContentType="application/vnd.openxmlformats-officedocument.presentationml.tags+xml"/>
  <Override PartName="/ppt/tags/tag3190.xml" ContentType="application/vnd.openxmlformats-officedocument.presentationml.tags+xml"/>
  <Override PartName="/ppt/tags/tag3191.xml" ContentType="application/vnd.openxmlformats-officedocument.presentationml.tags+xml"/>
  <Override PartName="/ppt/tags/tag3192.xml" ContentType="application/vnd.openxmlformats-officedocument.presentationml.tags+xml"/>
  <Override PartName="/ppt/tags/tag3193.xml" ContentType="application/vnd.openxmlformats-officedocument.presentationml.tags+xml"/>
  <Override PartName="/ppt/tags/tag3194.xml" ContentType="application/vnd.openxmlformats-officedocument.presentationml.tags+xml"/>
  <Override PartName="/ppt/tags/tag3195.xml" ContentType="application/vnd.openxmlformats-officedocument.presentationml.tags+xml"/>
  <Override PartName="/ppt/tags/tag3196.xml" ContentType="application/vnd.openxmlformats-officedocument.presentationml.tags+xml"/>
  <Override PartName="/ppt/tags/tag3197.xml" ContentType="application/vnd.openxmlformats-officedocument.presentationml.tags+xml"/>
  <Override PartName="/ppt/tags/tag3198.xml" ContentType="application/vnd.openxmlformats-officedocument.presentationml.tags+xml"/>
  <Override PartName="/ppt/tags/tag3199.xml" ContentType="application/vnd.openxmlformats-officedocument.presentationml.tags+xml"/>
  <Override PartName="/ppt/tags/tag3200.xml" ContentType="application/vnd.openxmlformats-officedocument.presentationml.tags+xml"/>
  <Override PartName="/ppt/tags/tag3201.xml" ContentType="application/vnd.openxmlformats-officedocument.presentationml.tags+xml"/>
  <Override PartName="/ppt/tags/tag3202.xml" ContentType="application/vnd.openxmlformats-officedocument.presentationml.tags+xml"/>
  <Override PartName="/ppt/tags/tag3203.xml" ContentType="application/vnd.openxmlformats-officedocument.presentationml.tags+xml"/>
  <Override PartName="/ppt/tags/tag3204.xml" ContentType="application/vnd.openxmlformats-officedocument.presentationml.tags+xml"/>
  <Override PartName="/ppt/tags/tag3205.xml" ContentType="application/vnd.openxmlformats-officedocument.presentationml.tags+xml"/>
  <Override PartName="/ppt/tags/tag3206.xml" ContentType="application/vnd.openxmlformats-officedocument.presentationml.tags+xml"/>
  <Override PartName="/ppt/tags/tag3207.xml" ContentType="application/vnd.openxmlformats-officedocument.presentationml.tags+xml"/>
  <Override PartName="/ppt/tags/tag3208.xml" ContentType="application/vnd.openxmlformats-officedocument.presentationml.tags+xml"/>
  <Override PartName="/ppt/tags/tag3209.xml" ContentType="application/vnd.openxmlformats-officedocument.presentationml.tags+xml"/>
  <Override PartName="/ppt/tags/tag3210.xml" ContentType="application/vnd.openxmlformats-officedocument.presentationml.tags+xml"/>
  <Override PartName="/ppt/tags/tag3211.xml" ContentType="application/vnd.openxmlformats-officedocument.presentationml.tags+xml"/>
  <Override PartName="/ppt/tags/tag3212.xml" ContentType="application/vnd.openxmlformats-officedocument.presentationml.tags+xml"/>
  <Override PartName="/ppt/tags/tag3213.xml" ContentType="application/vnd.openxmlformats-officedocument.presentationml.tags+xml"/>
  <Override PartName="/ppt/tags/tag3214.xml" ContentType="application/vnd.openxmlformats-officedocument.presentationml.tags+xml"/>
  <Override PartName="/ppt/tags/tag3215.xml" ContentType="application/vnd.openxmlformats-officedocument.presentationml.tags+xml"/>
  <Override PartName="/ppt/tags/tag3216.xml" ContentType="application/vnd.openxmlformats-officedocument.presentationml.tags+xml"/>
  <Override PartName="/ppt/tags/tag3217.xml" ContentType="application/vnd.openxmlformats-officedocument.presentationml.tags+xml"/>
  <Override PartName="/ppt/tags/tag3218.xml" ContentType="application/vnd.openxmlformats-officedocument.presentationml.tags+xml"/>
  <Override PartName="/ppt/tags/tag3219.xml" ContentType="application/vnd.openxmlformats-officedocument.presentationml.tags+xml"/>
  <Override PartName="/ppt/tags/tag3220.xml" ContentType="application/vnd.openxmlformats-officedocument.presentationml.tags+xml"/>
  <Override PartName="/ppt/tags/tag3221.xml" ContentType="application/vnd.openxmlformats-officedocument.presentationml.tags+xml"/>
  <Override PartName="/ppt/tags/tag3222.xml" ContentType="application/vnd.openxmlformats-officedocument.presentationml.tags+xml"/>
  <Override PartName="/ppt/tags/tag3223.xml" ContentType="application/vnd.openxmlformats-officedocument.presentationml.tags+xml"/>
  <Override PartName="/ppt/tags/tag3224.xml" ContentType="application/vnd.openxmlformats-officedocument.presentationml.tags+xml"/>
  <Override PartName="/ppt/tags/tag3225.xml" ContentType="application/vnd.openxmlformats-officedocument.presentationml.tags+xml"/>
  <Override PartName="/ppt/tags/tag3226.xml" ContentType="application/vnd.openxmlformats-officedocument.presentationml.tags+xml"/>
  <Override PartName="/ppt/tags/tag3227.xml" ContentType="application/vnd.openxmlformats-officedocument.presentationml.tags+xml"/>
  <Override PartName="/ppt/tags/tag3228.xml" ContentType="application/vnd.openxmlformats-officedocument.presentationml.tags+xml"/>
  <Override PartName="/ppt/tags/tag3229.xml" ContentType="application/vnd.openxmlformats-officedocument.presentationml.tags+xml"/>
  <Override PartName="/ppt/tags/tag3230.xml" ContentType="application/vnd.openxmlformats-officedocument.presentationml.tags+xml"/>
  <Override PartName="/ppt/tags/tag3231.xml" ContentType="application/vnd.openxmlformats-officedocument.presentationml.tags+xml"/>
  <Override PartName="/ppt/tags/tag3232.xml" ContentType="application/vnd.openxmlformats-officedocument.presentationml.tags+xml"/>
  <Override PartName="/ppt/tags/tag3233.xml" ContentType="application/vnd.openxmlformats-officedocument.presentationml.tags+xml"/>
  <Override PartName="/ppt/tags/tag3234.xml" ContentType="application/vnd.openxmlformats-officedocument.presentationml.tags+xml"/>
  <Override PartName="/ppt/tags/tag3235.xml" ContentType="application/vnd.openxmlformats-officedocument.presentationml.tags+xml"/>
  <Override PartName="/ppt/tags/tag3236.xml" ContentType="application/vnd.openxmlformats-officedocument.presentationml.tags+xml"/>
  <Override PartName="/ppt/tags/tag3237.xml" ContentType="application/vnd.openxmlformats-officedocument.presentationml.tags+xml"/>
  <Override PartName="/ppt/tags/tag3238.xml" ContentType="application/vnd.openxmlformats-officedocument.presentationml.tags+xml"/>
  <Override PartName="/ppt/tags/tag3239.xml" ContentType="application/vnd.openxmlformats-officedocument.presentationml.tags+xml"/>
  <Override PartName="/ppt/tags/tag3240.xml" ContentType="application/vnd.openxmlformats-officedocument.presentationml.tags+xml"/>
  <Override PartName="/ppt/tags/tag3241.xml" ContentType="application/vnd.openxmlformats-officedocument.presentationml.tags+xml"/>
  <Override PartName="/ppt/tags/tag3242.xml" ContentType="application/vnd.openxmlformats-officedocument.presentationml.tags+xml"/>
  <Override PartName="/ppt/tags/tag3243.xml" ContentType="application/vnd.openxmlformats-officedocument.presentationml.tags+xml"/>
  <Override PartName="/ppt/tags/tag3244.xml" ContentType="application/vnd.openxmlformats-officedocument.presentationml.tags+xml"/>
  <Override PartName="/ppt/tags/tag3245.xml" ContentType="application/vnd.openxmlformats-officedocument.presentationml.tags+xml"/>
  <Override PartName="/ppt/tags/tag3246.xml" ContentType="application/vnd.openxmlformats-officedocument.presentationml.tags+xml"/>
  <Override PartName="/ppt/tags/tag3247.xml" ContentType="application/vnd.openxmlformats-officedocument.presentationml.tags+xml"/>
  <Override PartName="/ppt/tags/tag3248.xml" ContentType="application/vnd.openxmlformats-officedocument.presentationml.tags+xml"/>
  <Override PartName="/ppt/tags/tag3249.xml" ContentType="application/vnd.openxmlformats-officedocument.presentationml.tags+xml"/>
  <Override PartName="/ppt/tags/tag3250.xml" ContentType="application/vnd.openxmlformats-officedocument.presentationml.tags+xml"/>
  <Override PartName="/ppt/tags/tag3251.xml" ContentType="application/vnd.openxmlformats-officedocument.presentationml.tags+xml"/>
  <Override PartName="/ppt/tags/tag3252.xml" ContentType="application/vnd.openxmlformats-officedocument.presentationml.tags+xml"/>
  <Override PartName="/ppt/tags/tag3253.xml" ContentType="application/vnd.openxmlformats-officedocument.presentationml.tags+xml"/>
  <Override PartName="/ppt/tags/tag3254.xml" ContentType="application/vnd.openxmlformats-officedocument.presentationml.tags+xml"/>
  <Override PartName="/ppt/tags/tag3255.xml" ContentType="application/vnd.openxmlformats-officedocument.presentationml.tags+xml"/>
  <Override PartName="/ppt/tags/tag3256.xml" ContentType="application/vnd.openxmlformats-officedocument.presentationml.tags+xml"/>
  <Override PartName="/ppt/tags/tag3257.xml" ContentType="application/vnd.openxmlformats-officedocument.presentationml.tags+xml"/>
  <Override PartName="/ppt/tags/tag3258.xml" ContentType="application/vnd.openxmlformats-officedocument.presentationml.tags+xml"/>
  <Override PartName="/ppt/tags/tag3259.xml" ContentType="application/vnd.openxmlformats-officedocument.presentationml.tags+xml"/>
  <Override PartName="/ppt/tags/tag3260.xml" ContentType="application/vnd.openxmlformats-officedocument.presentationml.tags+xml"/>
  <Override PartName="/ppt/tags/tag3261.xml" ContentType="application/vnd.openxmlformats-officedocument.presentationml.tags+xml"/>
  <Override PartName="/ppt/tags/tag3262.xml" ContentType="application/vnd.openxmlformats-officedocument.presentationml.tags+xml"/>
  <Override PartName="/ppt/tags/tag3263.xml" ContentType="application/vnd.openxmlformats-officedocument.presentationml.tags+xml"/>
  <Override PartName="/ppt/tags/tag3264.xml" ContentType="application/vnd.openxmlformats-officedocument.presentationml.tags+xml"/>
  <Override PartName="/ppt/tags/tag3265.xml" ContentType="application/vnd.openxmlformats-officedocument.presentationml.tags+xml"/>
  <Override PartName="/ppt/tags/tag3266.xml" ContentType="application/vnd.openxmlformats-officedocument.presentationml.tags+xml"/>
  <Override PartName="/ppt/tags/tag3267.xml" ContentType="application/vnd.openxmlformats-officedocument.presentationml.tags+xml"/>
  <Override PartName="/ppt/tags/tag3268.xml" ContentType="application/vnd.openxmlformats-officedocument.presentationml.tags+xml"/>
  <Override PartName="/ppt/tags/tag3269.xml" ContentType="application/vnd.openxmlformats-officedocument.presentationml.tags+xml"/>
  <Override PartName="/ppt/tags/tag3270.xml" ContentType="application/vnd.openxmlformats-officedocument.presentationml.tags+xml"/>
  <Override PartName="/ppt/tags/tag3271.xml" ContentType="application/vnd.openxmlformats-officedocument.presentationml.tags+xml"/>
  <Override PartName="/ppt/tags/tag3272.xml" ContentType="application/vnd.openxmlformats-officedocument.presentationml.tags+xml"/>
  <Override PartName="/ppt/tags/tag3273.xml" ContentType="application/vnd.openxmlformats-officedocument.presentationml.tags+xml"/>
  <Override PartName="/ppt/tags/tag3274.xml" ContentType="application/vnd.openxmlformats-officedocument.presentationml.tags+xml"/>
  <Override PartName="/ppt/tags/tag3275.xml" ContentType="application/vnd.openxmlformats-officedocument.presentationml.tags+xml"/>
  <Override PartName="/ppt/tags/tag3276.xml" ContentType="application/vnd.openxmlformats-officedocument.presentationml.tags+xml"/>
  <Override PartName="/ppt/tags/tag3277.xml" ContentType="application/vnd.openxmlformats-officedocument.presentationml.tags+xml"/>
  <Override PartName="/ppt/tags/tag3278.xml" ContentType="application/vnd.openxmlformats-officedocument.presentationml.tags+xml"/>
  <Override PartName="/ppt/tags/tag3279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tags/tag3280.xml" ContentType="application/vnd.openxmlformats-officedocument.presentationml.tags+xml"/>
  <Override PartName="/ppt/tags/tag3281.xml" ContentType="application/vnd.openxmlformats-officedocument.presentationml.tags+xml"/>
  <Override PartName="/ppt/tags/tag3282.xml" ContentType="application/vnd.openxmlformats-officedocument.presentationml.tags+xml"/>
  <Override PartName="/ppt/tags/tag3283.xml" ContentType="application/vnd.openxmlformats-officedocument.presentationml.tags+xml"/>
  <Override PartName="/ppt/tags/tag3284.xml" ContentType="application/vnd.openxmlformats-officedocument.presentationml.tags+xml"/>
  <Override PartName="/ppt/tags/tag3285.xml" ContentType="application/vnd.openxmlformats-officedocument.presentationml.tags+xml"/>
  <Override PartName="/ppt/tags/tag3286.xml" ContentType="application/vnd.openxmlformats-officedocument.presentationml.tags+xml"/>
  <Override PartName="/ppt/tags/tag3287.xml" ContentType="application/vnd.openxmlformats-officedocument.presentationml.tags+xml"/>
  <Override PartName="/ppt/tags/tag3288.xml" ContentType="application/vnd.openxmlformats-officedocument.presentationml.tags+xml"/>
  <Override PartName="/ppt/tags/tag3289.xml" ContentType="application/vnd.openxmlformats-officedocument.presentationml.tags+xml"/>
  <Override PartName="/ppt/tags/tag3290.xml" ContentType="application/vnd.openxmlformats-officedocument.presentationml.tags+xml"/>
  <Override PartName="/ppt/tags/tag3291.xml" ContentType="application/vnd.openxmlformats-officedocument.presentationml.tags+xml"/>
  <Override PartName="/ppt/tags/tag3292.xml" ContentType="application/vnd.openxmlformats-officedocument.presentationml.tags+xml"/>
  <Override PartName="/ppt/tags/tag3293.xml" ContentType="application/vnd.openxmlformats-officedocument.presentationml.tags+xml"/>
  <Override PartName="/ppt/tags/tag3294.xml" ContentType="application/vnd.openxmlformats-officedocument.presentationml.tags+xml"/>
  <Override PartName="/ppt/tags/tag3295.xml" ContentType="application/vnd.openxmlformats-officedocument.presentationml.tags+xml"/>
  <Override PartName="/ppt/tags/tag3296.xml" ContentType="application/vnd.openxmlformats-officedocument.presentationml.tags+xml"/>
  <Override PartName="/ppt/tags/tag3297.xml" ContentType="application/vnd.openxmlformats-officedocument.presentationml.tags+xml"/>
  <Override PartName="/ppt/tags/tag3298.xml" ContentType="application/vnd.openxmlformats-officedocument.presentationml.tags+xml"/>
  <Override PartName="/ppt/tags/tag3299.xml" ContentType="application/vnd.openxmlformats-officedocument.presentationml.tags+xml"/>
  <Override PartName="/ppt/tags/tag3300.xml" ContentType="application/vnd.openxmlformats-officedocument.presentationml.tags+xml"/>
  <Override PartName="/ppt/tags/tag3301.xml" ContentType="application/vnd.openxmlformats-officedocument.presentationml.tags+xml"/>
  <Override PartName="/ppt/tags/tag3302.xml" ContentType="application/vnd.openxmlformats-officedocument.presentationml.tags+xml"/>
  <Override PartName="/ppt/tags/tag3303.xml" ContentType="application/vnd.openxmlformats-officedocument.presentationml.tags+xml"/>
  <Override PartName="/ppt/tags/tag3304.xml" ContentType="application/vnd.openxmlformats-officedocument.presentationml.tags+xml"/>
  <Override PartName="/ppt/tags/tag3305.xml" ContentType="application/vnd.openxmlformats-officedocument.presentationml.tags+xml"/>
  <Override PartName="/ppt/tags/tag3306.xml" ContentType="application/vnd.openxmlformats-officedocument.presentationml.tags+xml"/>
  <Override PartName="/ppt/tags/tag3307.xml" ContentType="application/vnd.openxmlformats-officedocument.presentationml.tags+xml"/>
  <Override PartName="/ppt/tags/tag3308.xml" ContentType="application/vnd.openxmlformats-officedocument.presentationml.tags+xml"/>
  <Override PartName="/ppt/tags/tag3309.xml" ContentType="application/vnd.openxmlformats-officedocument.presentationml.tags+xml"/>
  <Override PartName="/ppt/tags/tag3310.xml" ContentType="application/vnd.openxmlformats-officedocument.presentationml.tags+xml"/>
  <Override PartName="/ppt/tags/tag3311.xml" ContentType="application/vnd.openxmlformats-officedocument.presentationml.tags+xml"/>
  <Override PartName="/ppt/tags/tag3312.xml" ContentType="application/vnd.openxmlformats-officedocument.presentationml.tags+xml"/>
  <Override PartName="/ppt/tags/tag3313.xml" ContentType="application/vnd.openxmlformats-officedocument.presentationml.tags+xml"/>
  <Override PartName="/ppt/tags/tag3314.xml" ContentType="application/vnd.openxmlformats-officedocument.presentationml.tags+xml"/>
  <Override PartName="/ppt/tags/tag3315.xml" ContentType="application/vnd.openxmlformats-officedocument.presentationml.tags+xml"/>
  <Override PartName="/ppt/tags/tag3316.xml" ContentType="application/vnd.openxmlformats-officedocument.presentationml.tags+xml"/>
  <Override PartName="/ppt/tags/tag3317.xml" ContentType="application/vnd.openxmlformats-officedocument.presentationml.tags+xml"/>
  <Override PartName="/ppt/tags/tag3318.xml" ContentType="application/vnd.openxmlformats-officedocument.presentationml.tags+xml"/>
  <Override PartName="/ppt/tags/tag3319.xml" ContentType="application/vnd.openxmlformats-officedocument.presentationml.tags+xml"/>
  <Override PartName="/ppt/tags/tag3320.xml" ContentType="application/vnd.openxmlformats-officedocument.presentationml.tags+xml"/>
  <Override PartName="/ppt/tags/tag3321.xml" ContentType="application/vnd.openxmlformats-officedocument.presentationml.tags+xml"/>
  <Override PartName="/ppt/tags/tag3322.xml" ContentType="application/vnd.openxmlformats-officedocument.presentationml.tags+xml"/>
  <Override PartName="/ppt/tags/tag3323.xml" ContentType="application/vnd.openxmlformats-officedocument.presentationml.tags+xml"/>
  <Override PartName="/ppt/tags/tag3324.xml" ContentType="application/vnd.openxmlformats-officedocument.presentationml.tags+xml"/>
  <Override PartName="/ppt/tags/tag3325.xml" ContentType="application/vnd.openxmlformats-officedocument.presentationml.tags+xml"/>
  <Override PartName="/ppt/tags/tag3326.xml" ContentType="application/vnd.openxmlformats-officedocument.presentationml.tags+xml"/>
  <Override PartName="/ppt/tags/tag3327.xml" ContentType="application/vnd.openxmlformats-officedocument.presentationml.tags+xml"/>
  <Override PartName="/ppt/tags/tag3328.xml" ContentType="application/vnd.openxmlformats-officedocument.presentationml.tags+xml"/>
  <Override PartName="/ppt/tags/tag3329.xml" ContentType="application/vnd.openxmlformats-officedocument.presentationml.tags+xml"/>
  <Override PartName="/ppt/tags/tag3330.xml" ContentType="application/vnd.openxmlformats-officedocument.presentationml.tags+xml"/>
  <Override PartName="/ppt/tags/tag3331.xml" ContentType="application/vnd.openxmlformats-officedocument.presentationml.tags+xml"/>
  <Override PartName="/ppt/tags/tag3332.xml" ContentType="application/vnd.openxmlformats-officedocument.presentationml.tags+xml"/>
  <Override PartName="/ppt/tags/tag3333.xml" ContentType="application/vnd.openxmlformats-officedocument.presentationml.tags+xml"/>
  <Override PartName="/ppt/tags/tag3334.xml" ContentType="application/vnd.openxmlformats-officedocument.presentationml.tags+xml"/>
  <Override PartName="/ppt/tags/tag3335.xml" ContentType="application/vnd.openxmlformats-officedocument.presentationml.tags+xml"/>
  <Override PartName="/ppt/tags/tag3336.xml" ContentType="application/vnd.openxmlformats-officedocument.presentationml.tags+xml"/>
  <Override PartName="/ppt/tags/tag3337.xml" ContentType="application/vnd.openxmlformats-officedocument.presentationml.tags+xml"/>
  <Override PartName="/ppt/tags/tag3338.xml" ContentType="application/vnd.openxmlformats-officedocument.presentationml.tags+xml"/>
  <Override PartName="/ppt/tags/tag3339.xml" ContentType="application/vnd.openxmlformats-officedocument.presentationml.tags+xml"/>
  <Override PartName="/ppt/tags/tag3340.xml" ContentType="application/vnd.openxmlformats-officedocument.presentationml.tags+xml"/>
  <Override PartName="/ppt/tags/tag3341.xml" ContentType="application/vnd.openxmlformats-officedocument.presentationml.tags+xml"/>
  <Override PartName="/ppt/tags/tag3342.xml" ContentType="application/vnd.openxmlformats-officedocument.presentationml.tags+xml"/>
  <Override PartName="/ppt/tags/tag3343.xml" ContentType="application/vnd.openxmlformats-officedocument.presentationml.tags+xml"/>
  <Override PartName="/ppt/tags/tag3344.xml" ContentType="application/vnd.openxmlformats-officedocument.presentationml.tags+xml"/>
  <Override PartName="/ppt/tags/tag3345.xml" ContentType="application/vnd.openxmlformats-officedocument.presentationml.tags+xml"/>
  <Override PartName="/ppt/tags/tag3346.xml" ContentType="application/vnd.openxmlformats-officedocument.presentationml.tags+xml"/>
  <Override PartName="/ppt/tags/tag3347.xml" ContentType="application/vnd.openxmlformats-officedocument.presentationml.tags+xml"/>
  <Override PartName="/ppt/tags/tag3348.xml" ContentType="application/vnd.openxmlformats-officedocument.presentationml.tags+xml"/>
  <Override PartName="/ppt/tags/tag3349.xml" ContentType="application/vnd.openxmlformats-officedocument.presentationml.tags+xml"/>
  <Override PartName="/ppt/tags/tag3350.xml" ContentType="application/vnd.openxmlformats-officedocument.presentationml.tags+xml"/>
  <Override PartName="/ppt/tags/tag3351.xml" ContentType="application/vnd.openxmlformats-officedocument.presentationml.tags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tags/tag3352.xml" ContentType="application/vnd.openxmlformats-officedocument.presentationml.tags+xml"/>
  <Override PartName="/ppt/tags/tag3353.xml" ContentType="application/vnd.openxmlformats-officedocument.presentationml.tags+xml"/>
  <Override PartName="/ppt/tags/tag3354.xml" ContentType="application/vnd.openxmlformats-officedocument.presentationml.tags+xml"/>
  <Override PartName="/ppt/tags/tag3355.xml" ContentType="application/vnd.openxmlformats-officedocument.presentationml.tags+xml"/>
  <Override PartName="/ppt/tags/tag3356.xml" ContentType="application/vnd.openxmlformats-officedocument.presentationml.tags+xml"/>
  <Override PartName="/ppt/tags/tag3357.xml" ContentType="application/vnd.openxmlformats-officedocument.presentationml.tags+xml"/>
  <Override PartName="/ppt/tags/tag3358.xml" ContentType="application/vnd.openxmlformats-officedocument.presentationml.tags+xml"/>
  <Override PartName="/ppt/tags/tag3359.xml" ContentType="application/vnd.openxmlformats-officedocument.presentationml.tags+xml"/>
  <Override PartName="/ppt/tags/tag3360.xml" ContentType="application/vnd.openxmlformats-officedocument.presentationml.tags+xml"/>
  <Override PartName="/ppt/tags/tag3361.xml" ContentType="application/vnd.openxmlformats-officedocument.presentationml.tags+xml"/>
  <Override PartName="/ppt/tags/tag3362.xml" ContentType="application/vnd.openxmlformats-officedocument.presentationml.tags+xml"/>
  <Override PartName="/ppt/tags/tag3363.xml" ContentType="application/vnd.openxmlformats-officedocument.presentationml.tags+xml"/>
  <Override PartName="/ppt/tags/tag3364.xml" ContentType="application/vnd.openxmlformats-officedocument.presentationml.tags+xml"/>
  <Override PartName="/ppt/tags/tag3365.xml" ContentType="application/vnd.openxmlformats-officedocument.presentationml.tags+xml"/>
  <Override PartName="/ppt/tags/tag3366.xml" ContentType="application/vnd.openxmlformats-officedocument.presentationml.tags+xml"/>
  <Override PartName="/ppt/tags/tag3367.xml" ContentType="application/vnd.openxmlformats-officedocument.presentationml.tags+xml"/>
  <Override PartName="/ppt/tags/tag3368.xml" ContentType="application/vnd.openxmlformats-officedocument.presentationml.tags+xml"/>
  <Override PartName="/ppt/tags/tag3369.xml" ContentType="application/vnd.openxmlformats-officedocument.presentationml.tags+xml"/>
  <Override PartName="/ppt/tags/tag3370.xml" ContentType="application/vnd.openxmlformats-officedocument.presentationml.tags+xml"/>
  <Override PartName="/ppt/tags/tag3371.xml" ContentType="application/vnd.openxmlformats-officedocument.presentationml.tags+xml"/>
  <Override PartName="/ppt/tags/tag3372.xml" ContentType="application/vnd.openxmlformats-officedocument.presentationml.tags+xml"/>
  <Override PartName="/ppt/tags/tag3373.xml" ContentType="application/vnd.openxmlformats-officedocument.presentationml.tags+xml"/>
  <Override PartName="/ppt/tags/tag3374.xml" ContentType="application/vnd.openxmlformats-officedocument.presentationml.tags+xml"/>
  <Override PartName="/ppt/tags/tag3375.xml" ContentType="application/vnd.openxmlformats-officedocument.presentationml.tags+xml"/>
  <Override PartName="/ppt/tags/tag3376.xml" ContentType="application/vnd.openxmlformats-officedocument.presentationml.tags+xml"/>
  <Override PartName="/ppt/tags/tag3377.xml" ContentType="application/vnd.openxmlformats-officedocument.presentationml.tags+xml"/>
  <Override PartName="/ppt/tags/tag3378.xml" ContentType="application/vnd.openxmlformats-officedocument.presentationml.tags+xml"/>
  <Override PartName="/ppt/tags/tag3379.xml" ContentType="application/vnd.openxmlformats-officedocument.presentationml.tags+xml"/>
  <Override PartName="/ppt/tags/tag3380.xml" ContentType="application/vnd.openxmlformats-officedocument.presentationml.tags+xml"/>
  <Override PartName="/ppt/tags/tag3381.xml" ContentType="application/vnd.openxmlformats-officedocument.presentationml.tags+xml"/>
  <Override PartName="/ppt/tags/tag3382.xml" ContentType="application/vnd.openxmlformats-officedocument.presentationml.tags+xml"/>
  <Override PartName="/ppt/tags/tag3383.xml" ContentType="application/vnd.openxmlformats-officedocument.presentationml.tags+xml"/>
  <Override PartName="/ppt/tags/tag3384.xml" ContentType="application/vnd.openxmlformats-officedocument.presentationml.tags+xml"/>
  <Override PartName="/ppt/tags/tag3385.xml" ContentType="application/vnd.openxmlformats-officedocument.presentationml.tags+xml"/>
  <Override PartName="/ppt/tags/tag3386.xml" ContentType="application/vnd.openxmlformats-officedocument.presentationml.tags+xml"/>
  <Override PartName="/ppt/tags/tag3387.xml" ContentType="application/vnd.openxmlformats-officedocument.presentationml.tags+xml"/>
  <Override PartName="/ppt/tags/tag3388.xml" ContentType="application/vnd.openxmlformats-officedocument.presentationml.tags+xml"/>
  <Override PartName="/ppt/tags/tag3389.xml" ContentType="application/vnd.openxmlformats-officedocument.presentationml.tags+xml"/>
  <Override PartName="/ppt/tags/tag3390.xml" ContentType="application/vnd.openxmlformats-officedocument.presentationml.tags+xml"/>
  <Override PartName="/ppt/tags/tag3391.xml" ContentType="application/vnd.openxmlformats-officedocument.presentationml.tags+xml"/>
  <Override PartName="/ppt/tags/tag3392.xml" ContentType="application/vnd.openxmlformats-officedocument.presentationml.tags+xml"/>
  <Override PartName="/ppt/tags/tag3393.xml" ContentType="application/vnd.openxmlformats-officedocument.presentationml.tags+xml"/>
  <Override PartName="/ppt/tags/tag3394.xml" ContentType="application/vnd.openxmlformats-officedocument.presentationml.tags+xml"/>
  <Override PartName="/ppt/tags/tag3395.xml" ContentType="application/vnd.openxmlformats-officedocument.presentationml.tags+xml"/>
  <Override PartName="/ppt/tags/tag3396.xml" ContentType="application/vnd.openxmlformats-officedocument.presentationml.tags+xml"/>
  <Override PartName="/ppt/tags/tag3397.xml" ContentType="application/vnd.openxmlformats-officedocument.presentationml.tags+xml"/>
  <Override PartName="/ppt/tags/tag3398.xml" ContentType="application/vnd.openxmlformats-officedocument.presentationml.tags+xml"/>
  <Override PartName="/ppt/tags/tag3399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tags/tag3400.xml" ContentType="application/vnd.openxmlformats-officedocument.presentationml.tags+xml"/>
  <Override PartName="/ppt/tags/tag3401.xml" ContentType="application/vnd.openxmlformats-officedocument.presentationml.tags+xml"/>
  <Override PartName="/ppt/tags/tag3402.xml" ContentType="application/vnd.openxmlformats-officedocument.presentationml.tags+xml"/>
  <Override PartName="/ppt/tags/tag3403.xml" ContentType="application/vnd.openxmlformats-officedocument.presentationml.tags+xml"/>
  <Override PartName="/ppt/tags/tag3404.xml" ContentType="application/vnd.openxmlformats-officedocument.presentationml.tags+xml"/>
  <Override PartName="/ppt/tags/tag3405.xml" ContentType="application/vnd.openxmlformats-officedocument.presentationml.tags+xml"/>
  <Override PartName="/ppt/tags/tag3406.xml" ContentType="application/vnd.openxmlformats-officedocument.presentationml.tags+xml"/>
  <Override PartName="/ppt/tags/tag3407.xml" ContentType="application/vnd.openxmlformats-officedocument.presentationml.tags+xml"/>
  <Override PartName="/ppt/tags/tag3408.xml" ContentType="application/vnd.openxmlformats-officedocument.presentationml.tags+xml"/>
  <Override PartName="/ppt/tags/tag3409.xml" ContentType="application/vnd.openxmlformats-officedocument.presentationml.tags+xml"/>
  <Override PartName="/ppt/tags/tag3410.xml" ContentType="application/vnd.openxmlformats-officedocument.presentationml.tags+xml"/>
  <Override PartName="/ppt/tags/tag3411.xml" ContentType="application/vnd.openxmlformats-officedocument.presentationml.tags+xml"/>
  <Override PartName="/ppt/tags/tag3412.xml" ContentType="application/vnd.openxmlformats-officedocument.presentationml.tags+xml"/>
  <Override PartName="/ppt/tags/tag3413.xml" ContentType="application/vnd.openxmlformats-officedocument.presentationml.tags+xml"/>
  <Override PartName="/ppt/tags/tag3414.xml" ContentType="application/vnd.openxmlformats-officedocument.presentationml.tags+xml"/>
  <Override PartName="/ppt/tags/tag3415.xml" ContentType="application/vnd.openxmlformats-officedocument.presentationml.tags+xml"/>
  <Override PartName="/ppt/tags/tag3416.xml" ContentType="application/vnd.openxmlformats-officedocument.presentationml.tags+xml"/>
  <Override PartName="/ppt/tags/tag3417.xml" ContentType="application/vnd.openxmlformats-officedocument.presentationml.tags+xml"/>
  <Override PartName="/ppt/tags/tag3418.xml" ContentType="application/vnd.openxmlformats-officedocument.presentationml.tags+xml"/>
  <Override PartName="/ppt/tags/tag3419.xml" ContentType="application/vnd.openxmlformats-officedocument.presentationml.tags+xml"/>
  <Override PartName="/ppt/tags/tag3420.xml" ContentType="application/vnd.openxmlformats-officedocument.presentationml.tags+xml"/>
  <Override PartName="/ppt/tags/tag3421.xml" ContentType="application/vnd.openxmlformats-officedocument.presentationml.tags+xml"/>
  <Override PartName="/ppt/tags/tag3422.xml" ContentType="application/vnd.openxmlformats-officedocument.presentationml.tags+xml"/>
  <Override PartName="/ppt/tags/tag3423.xml" ContentType="application/vnd.openxmlformats-officedocument.presentationml.tags+xml"/>
  <Override PartName="/ppt/tags/tag3424.xml" ContentType="application/vnd.openxmlformats-officedocument.presentationml.tags+xml"/>
  <Override PartName="/ppt/tags/tag3425.xml" ContentType="application/vnd.openxmlformats-officedocument.presentationml.tags+xml"/>
  <Override PartName="/ppt/tags/tag3426.xml" ContentType="application/vnd.openxmlformats-officedocument.presentationml.tags+xml"/>
  <Override PartName="/ppt/tags/tag3427.xml" ContentType="application/vnd.openxmlformats-officedocument.presentationml.tags+xml"/>
  <Override PartName="/ppt/tags/tag3428.xml" ContentType="application/vnd.openxmlformats-officedocument.presentationml.tags+xml"/>
  <Override PartName="/ppt/tags/tag3429.xml" ContentType="application/vnd.openxmlformats-officedocument.presentationml.tags+xml"/>
  <Override PartName="/ppt/tags/tag3430.xml" ContentType="application/vnd.openxmlformats-officedocument.presentationml.tags+xml"/>
  <Override PartName="/ppt/tags/tag3431.xml" ContentType="application/vnd.openxmlformats-officedocument.presentationml.tags+xml"/>
  <Override PartName="/ppt/tags/tag3432.xml" ContentType="application/vnd.openxmlformats-officedocument.presentationml.tags+xml"/>
  <Override PartName="/ppt/tags/tag3433.xml" ContentType="application/vnd.openxmlformats-officedocument.presentationml.tags+xml"/>
  <Override PartName="/ppt/tags/tag3434.xml" ContentType="application/vnd.openxmlformats-officedocument.presentationml.tags+xml"/>
  <Override PartName="/ppt/tags/tag3435.xml" ContentType="application/vnd.openxmlformats-officedocument.presentationml.tags+xml"/>
  <Override PartName="/ppt/tags/tag3436.xml" ContentType="application/vnd.openxmlformats-officedocument.presentationml.tags+xml"/>
  <Override PartName="/ppt/tags/tag3437.xml" ContentType="application/vnd.openxmlformats-officedocument.presentationml.tags+xml"/>
  <Override PartName="/ppt/tags/tag3438.xml" ContentType="application/vnd.openxmlformats-officedocument.presentationml.tags+xml"/>
  <Override PartName="/ppt/tags/tag3439.xml" ContentType="application/vnd.openxmlformats-officedocument.presentationml.tags+xml"/>
  <Override PartName="/ppt/tags/tag3440.xml" ContentType="application/vnd.openxmlformats-officedocument.presentationml.tags+xml"/>
  <Override PartName="/ppt/tags/tag3441.xml" ContentType="application/vnd.openxmlformats-officedocument.presentationml.tags+xml"/>
  <Override PartName="/ppt/tags/tag3442.xml" ContentType="application/vnd.openxmlformats-officedocument.presentationml.tags+xml"/>
  <Override PartName="/ppt/tags/tag3443.xml" ContentType="application/vnd.openxmlformats-officedocument.presentationml.tags+xml"/>
  <Override PartName="/ppt/tags/tag3444.xml" ContentType="application/vnd.openxmlformats-officedocument.presentationml.tags+xml"/>
  <Override PartName="/ppt/tags/tag3445.xml" ContentType="application/vnd.openxmlformats-officedocument.presentationml.tags+xml"/>
  <Override PartName="/ppt/tags/tag3446.xml" ContentType="application/vnd.openxmlformats-officedocument.presentationml.tags+xml"/>
  <Override PartName="/ppt/tags/tag3447.xml" ContentType="application/vnd.openxmlformats-officedocument.presentationml.tags+xml"/>
  <Override PartName="/ppt/tags/tag3448.xml" ContentType="application/vnd.openxmlformats-officedocument.presentationml.tags+xml"/>
  <Override PartName="/ppt/tags/tag3449.xml" ContentType="application/vnd.openxmlformats-officedocument.presentationml.tags+xml"/>
  <Override PartName="/ppt/tags/tag3450.xml" ContentType="application/vnd.openxmlformats-officedocument.presentationml.tags+xml"/>
  <Override PartName="/ppt/tags/tag3451.xml" ContentType="application/vnd.openxmlformats-officedocument.presentationml.tags+xml"/>
  <Override PartName="/ppt/tags/tag3452.xml" ContentType="application/vnd.openxmlformats-officedocument.presentationml.tags+xml"/>
  <Override PartName="/ppt/tags/tag3453.xml" ContentType="application/vnd.openxmlformats-officedocument.presentationml.tags+xml"/>
  <Override PartName="/ppt/tags/tag3454.xml" ContentType="application/vnd.openxmlformats-officedocument.presentationml.tags+xml"/>
  <Override PartName="/ppt/tags/tag3455.xml" ContentType="application/vnd.openxmlformats-officedocument.presentationml.tags+xml"/>
  <Override PartName="/ppt/tags/tag3456.xml" ContentType="application/vnd.openxmlformats-officedocument.presentationml.tags+xml"/>
  <Override PartName="/ppt/tags/tag3457.xml" ContentType="application/vnd.openxmlformats-officedocument.presentationml.tags+xml"/>
  <Override PartName="/ppt/tags/tag3458.xml" ContentType="application/vnd.openxmlformats-officedocument.presentationml.tags+xml"/>
  <Override PartName="/ppt/tags/tag3459.xml" ContentType="application/vnd.openxmlformats-officedocument.presentationml.tags+xml"/>
  <Override PartName="/ppt/tags/tag3460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tags/tag3461.xml" ContentType="application/vnd.openxmlformats-officedocument.presentationml.tags+xml"/>
  <Override PartName="/ppt/tags/tag3462.xml" ContentType="application/vnd.openxmlformats-officedocument.presentationml.tags+xml"/>
  <Override PartName="/ppt/tags/tag3463.xml" ContentType="application/vnd.openxmlformats-officedocument.presentationml.tags+xml"/>
  <Override PartName="/ppt/tags/tag3464.xml" ContentType="application/vnd.openxmlformats-officedocument.presentationml.tags+xml"/>
  <Override PartName="/ppt/tags/tag3465.xml" ContentType="application/vnd.openxmlformats-officedocument.presentationml.tags+xml"/>
  <Override PartName="/ppt/tags/tag3466.xml" ContentType="application/vnd.openxmlformats-officedocument.presentationml.tags+xml"/>
  <Override PartName="/ppt/tags/tag3467.xml" ContentType="application/vnd.openxmlformats-officedocument.presentationml.tags+xml"/>
  <Override PartName="/ppt/tags/tag3468.xml" ContentType="application/vnd.openxmlformats-officedocument.presentationml.tags+xml"/>
  <Override PartName="/ppt/tags/tag3469.xml" ContentType="application/vnd.openxmlformats-officedocument.presentationml.tags+xml"/>
  <Override PartName="/ppt/tags/tag3470.xml" ContentType="application/vnd.openxmlformats-officedocument.presentationml.tags+xml"/>
  <Override PartName="/ppt/tags/tag3471.xml" ContentType="application/vnd.openxmlformats-officedocument.presentationml.tags+xml"/>
  <Override PartName="/ppt/tags/tag3472.xml" ContentType="application/vnd.openxmlformats-officedocument.presentationml.tags+xml"/>
  <Override PartName="/ppt/tags/tag3473.xml" ContentType="application/vnd.openxmlformats-officedocument.presentationml.tags+xml"/>
  <Override PartName="/ppt/tags/tag3474.xml" ContentType="application/vnd.openxmlformats-officedocument.presentationml.tags+xml"/>
  <Override PartName="/ppt/tags/tag3475.xml" ContentType="application/vnd.openxmlformats-officedocument.presentationml.tags+xml"/>
  <Override PartName="/ppt/tags/tag3476.xml" ContentType="application/vnd.openxmlformats-officedocument.presentationml.tags+xml"/>
  <Override PartName="/ppt/tags/tag3477.xml" ContentType="application/vnd.openxmlformats-officedocument.presentationml.tags+xml"/>
  <Override PartName="/ppt/tags/tag3478.xml" ContentType="application/vnd.openxmlformats-officedocument.presentationml.tags+xml"/>
  <Override PartName="/ppt/tags/tag3479.xml" ContentType="application/vnd.openxmlformats-officedocument.presentationml.tags+xml"/>
  <Override PartName="/ppt/tags/tag3480.xml" ContentType="application/vnd.openxmlformats-officedocument.presentationml.tags+xml"/>
  <Override PartName="/ppt/tags/tag3481.xml" ContentType="application/vnd.openxmlformats-officedocument.presentationml.tags+xml"/>
  <Override PartName="/ppt/tags/tag3482.xml" ContentType="application/vnd.openxmlformats-officedocument.presentationml.tags+xml"/>
  <Override PartName="/ppt/tags/tag3483.xml" ContentType="application/vnd.openxmlformats-officedocument.presentationml.tags+xml"/>
  <Override PartName="/ppt/tags/tag3484.xml" ContentType="application/vnd.openxmlformats-officedocument.presentationml.tags+xml"/>
  <Override PartName="/ppt/tags/tag3485.xml" ContentType="application/vnd.openxmlformats-officedocument.presentationml.tags+xml"/>
  <Override PartName="/ppt/tags/tag3486.xml" ContentType="application/vnd.openxmlformats-officedocument.presentationml.tags+xml"/>
  <Override PartName="/ppt/tags/tag3487.xml" ContentType="application/vnd.openxmlformats-officedocument.presentationml.tags+xml"/>
  <Override PartName="/ppt/tags/tag3488.xml" ContentType="application/vnd.openxmlformats-officedocument.presentationml.tags+xml"/>
  <Override PartName="/ppt/tags/tag3489.xml" ContentType="application/vnd.openxmlformats-officedocument.presentationml.tags+xml"/>
  <Override PartName="/ppt/tags/tag3490.xml" ContentType="application/vnd.openxmlformats-officedocument.presentationml.tags+xml"/>
  <Override PartName="/ppt/tags/tag3491.xml" ContentType="application/vnd.openxmlformats-officedocument.presentationml.tags+xml"/>
  <Override PartName="/ppt/tags/tag3492.xml" ContentType="application/vnd.openxmlformats-officedocument.presentationml.tags+xml"/>
  <Override PartName="/ppt/tags/tag3493.xml" ContentType="application/vnd.openxmlformats-officedocument.presentationml.tags+xml"/>
  <Override PartName="/ppt/tags/tag3494.xml" ContentType="application/vnd.openxmlformats-officedocument.presentationml.tags+xml"/>
  <Override PartName="/ppt/tags/tag3495.xml" ContentType="application/vnd.openxmlformats-officedocument.presentationml.tags+xml"/>
  <Override PartName="/ppt/tags/tag3496.xml" ContentType="application/vnd.openxmlformats-officedocument.presentationml.tags+xml"/>
  <Override PartName="/ppt/tags/tag3497.xml" ContentType="application/vnd.openxmlformats-officedocument.presentationml.tags+xml"/>
  <Override PartName="/ppt/tags/tag3498.xml" ContentType="application/vnd.openxmlformats-officedocument.presentationml.tags+xml"/>
  <Override PartName="/ppt/tags/tag3499.xml" ContentType="application/vnd.openxmlformats-officedocument.presentationml.tags+xml"/>
  <Override PartName="/ppt/tags/tag3500.xml" ContentType="application/vnd.openxmlformats-officedocument.presentationml.tags+xml"/>
  <Override PartName="/ppt/tags/tag3501.xml" ContentType="application/vnd.openxmlformats-officedocument.presentationml.tags+xml"/>
  <Override PartName="/ppt/tags/tag3502.xml" ContentType="application/vnd.openxmlformats-officedocument.presentationml.tags+xml"/>
  <Override PartName="/ppt/tags/tag3503.xml" ContentType="application/vnd.openxmlformats-officedocument.presentationml.tags+xml"/>
  <Override PartName="/ppt/tags/tag3504.xml" ContentType="application/vnd.openxmlformats-officedocument.presentationml.tags+xml"/>
  <Override PartName="/ppt/tags/tag3505.xml" ContentType="application/vnd.openxmlformats-officedocument.presentationml.tags+xml"/>
  <Override PartName="/ppt/tags/tag3506.xml" ContentType="application/vnd.openxmlformats-officedocument.presentationml.tags+xml"/>
  <Override PartName="/ppt/tags/tag3507.xml" ContentType="application/vnd.openxmlformats-officedocument.presentationml.tags+xml"/>
  <Override PartName="/ppt/tags/tag3508.xml" ContentType="application/vnd.openxmlformats-officedocument.presentationml.tags+xml"/>
  <Override PartName="/ppt/tags/tag3509.xml" ContentType="application/vnd.openxmlformats-officedocument.presentationml.tags+xml"/>
  <Override PartName="/ppt/tags/tag3510.xml" ContentType="application/vnd.openxmlformats-officedocument.presentationml.tags+xml"/>
  <Override PartName="/ppt/tags/tag3511.xml" ContentType="application/vnd.openxmlformats-officedocument.presentationml.tags+xml"/>
  <Override PartName="/ppt/tags/tag3512.xml" ContentType="application/vnd.openxmlformats-officedocument.presentationml.tags+xml"/>
  <Override PartName="/ppt/tags/tag3513.xml" ContentType="application/vnd.openxmlformats-officedocument.presentationml.tags+xml"/>
  <Override PartName="/ppt/tags/tag3514.xml" ContentType="application/vnd.openxmlformats-officedocument.presentationml.tags+xml"/>
  <Override PartName="/ppt/tags/tag3515.xml" ContentType="application/vnd.openxmlformats-officedocument.presentationml.tags+xml"/>
  <Override PartName="/ppt/tags/tag3516.xml" ContentType="application/vnd.openxmlformats-officedocument.presentationml.tags+xml"/>
  <Override PartName="/ppt/tags/tag3517.xml" ContentType="application/vnd.openxmlformats-officedocument.presentationml.tags+xml"/>
  <Override PartName="/ppt/charts/chart67.xml" ContentType="application/vnd.openxmlformats-officedocument.drawingml.chart+xml"/>
  <Override PartName="/ppt/tags/tag3518.xml" ContentType="application/vnd.openxmlformats-officedocument.presentationml.tags+xml"/>
  <Override PartName="/ppt/tags/tag3519.xml" ContentType="application/vnd.openxmlformats-officedocument.presentationml.tags+xml"/>
  <Override PartName="/ppt/tags/tag3520.xml" ContentType="application/vnd.openxmlformats-officedocument.presentationml.tags+xml"/>
  <Override PartName="/ppt/tags/tag3521.xml" ContentType="application/vnd.openxmlformats-officedocument.presentationml.tags+xml"/>
  <Override PartName="/ppt/tags/tag3522.xml" ContentType="application/vnd.openxmlformats-officedocument.presentationml.tags+xml"/>
  <Override PartName="/ppt/tags/tag3523.xml" ContentType="application/vnd.openxmlformats-officedocument.presentationml.tags+xml"/>
  <Override PartName="/ppt/tags/tag3524.xml" ContentType="application/vnd.openxmlformats-officedocument.presentationml.tags+xml"/>
  <Override PartName="/ppt/tags/tag3525.xml" ContentType="application/vnd.openxmlformats-officedocument.presentationml.tags+xml"/>
  <Override PartName="/ppt/tags/tag3526.xml" ContentType="application/vnd.openxmlformats-officedocument.presentationml.tags+xml"/>
  <Override PartName="/ppt/tags/tag3527.xml" ContentType="application/vnd.openxmlformats-officedocument.presentationml.tags+xml"/>
  <Override PartName="/ppt/tags/tag3528.xml" ContentType="application/vnd.openxmlformats-officedocument.presentationml.tags+xml"/>
  <Override PartName="/ppt/tags/tag3529.xml" ContentType="application/vnd.openxmlformats-officedocument.presentationml.tags+xml"/>
  <Override PartName="/ppt/tags/tag3530.xml" ContentType="application/vnd.openxmlformats-officedocument.presentationml.tags+xml"/>
  <Override PartName="/ppt/tags/tag3531.xml" ContentType="application/vnd.openxmlformats-officedocument.presentationml.tags+xml"/>
  <Override PartName="/ppt/tags/tag3532.xml" ContentType="application/vnd.openxmlformats-officedocument.presentationml.tags+xml"/>
  <Override PartName="/ppt/tags/tag3533.xml" ContentType="application/vnd.openxmlformats-officedocument.presentationml.tags+xml"/>
  <Override PartName="/ppt/tags/tag3534.xml" ContentType="application/vnd.openxmlformats-officedocument.presentationml.tags+xml"/>
  <Override PartName="/ppt/tags/tag3535.xml" ContentType="application/vnd.openxmlformats-officedocument.presentationml.tags+xml"/>
  <Override PartName="/ppt/tags/tag3536.xml" ContentType="application/vnd.openxmlformats-officedocument.presentationml.tags+xml"/>
  <Override PartName="/ppt/tags/tag3537.xml" ContentType="application/vnd.openxmlformats-officedocument.presentationml.tags+xml"/>
  <Override PartName="/ppt/tags/tag3538.xml" ContentType="application/vnd.openxmlformats-officedocument.presentationml.tags+xml"/>
  <Override PartName="/ppt/tags/tag3539.xml" ContentType="application/vnd.openxmlformats-officedocument.presentationml.tags+xml"/>
  <Override PartName="/ppt/tags/tag3540.xml" ContentType="application/vnd.openxmlformats-officedocument.presentationml.tags+xml"/>
  <Override PartName="/ppt/tags/tag3541.xml" ContentType="application/vnd.openxmlformats-officedocument.presentationml.tags+xml"/>
  <Override PartName="/ppt/tags/tag3542.xml" ContentType="application/vnd.openxmlformats-officedocument.presentationml.tags+xml"/>
  <Override PartName="/ppt/tags/tag3543.xml" ContentType="application/vnd.openxmlformats-officedocument.presentationml.tags+xml"/>
  <Override PartName="/ppt/tags/tag3544.xml" ContentType="application/vnd.openxmlformats-officedocument.presentationml.tags+xml"/>
  <Override PartName="/ppt/tags/tag3545.xml" ContentType="application/vnd.openxmlformats-officedocument.presentationml.tags+xml"/>
  <Override PartName="/ppt/tags/tag3546.xml" ContentType="application/vnd.openxmlformats-officedocument.presentationml.tags+xml"/>
  <Override PartName="/ppt/tags/tag3547.xml" ContentType="application/vnd.openxmlformats-officedocument.presentationml.tags+xml"/>
  <Override PartName="/ppt/tags/tag3548.xml" ContentType="application/vnd.openxmlformats-officedocument.presentationml.tags+xml"/>
  <Override PartName="/ppt/tags/tag3549.xml" ContentType="application/vnd.openxmlformats-officedocument.presentationml.tags+xml"/>
  <Override PartName="/ppt/tags/tag3550.xml" ContentType="application/vnd.openxmlformats-officedocument.presentationml.tags+xml"/>
  <Override PartName="/ppt/tags/tag3551.xml" ContentType="application/vnd.openxmlformats-officedocument.presentationml.tags+xml"/>
  <Override PartName="/ppt/tags/tag3552.xml" ContentType="application/vnd.openxmlformats-officedocument.presentationml.tags+xml"/>
  <Override PartName="/ppt/tags/tag3553.xml" ContentType="application/vnd.openxmlformats-officedocument.presentationml.tags+xml"/>
  <Override PartName="/ppt/tags/tag3554.xml" ContentType="application/vnd.openxmlformats-officedocument.presentationml.tags+xml"/>
  <Override PartName="/ppt/tags/tag3555.xml" ContentType="application/vnd.openxmlformats-officedocument.presentationml.tags+xml"/>
  <Override PartName="/ppt/tags/tag3556.xml" ContentType="application/vnd.openxmlformats-officedocument.presentationml.tags+xml"/>
  <Override PartName="/ppt/tags/tag3557.xml" ContentType="application/vnd.openxmlformats-officedocument.presentationml.tags+xml"/>
  <Override PartName="/ppt/tags/tag3558.xml" ContentType="application/vnd.openxmlformats-officedocument.presentationml.tags+xml"/>
  <Override PartName="/ppt/tags/tag3559.xml" ContentType="application/vnd.openxmlformats-officedocument.presentationml.tags+xml"/>
  <Override PartName="/ppt/tags/tag3560.xml" ContentType="application/vnd.openxmlformats-officedocument.presentationml.tags+xml"/>
  <Override PartName="/ppt/tags/tag3561.xml" ContentType="application/vnd.openxmlformats-officedocument.presentationml.tags+xml"/>
  <Override PartName="/ppt/tags/tag3562.xml" ContentType="application/vnd.openxmlformats-officedocument.presentationml.tags+xml"/>
  <Override PartName="/ppt/tags/tag3563.xml" ContentType="application/vnd.openxmlformats-officedocument.presentationml.tags+xml"/>
  <Override PartName="/ppt/tags/tag3564.xml" ContentType="application/vnd.openxmlformats-officedocument.presentationml.tags+xml"/>
  <Override PartName="/ppt/tags/tag3565.xml" ContentType="application/vnd.openxmlformats-officedocument.presentationml.tags+xml"/>
  <Override PartName="/ppt/tags/tag3566.xml" ContentType="application/vnd.openxmlformats-officedocument.presentationml.tags+xml"/>
  <Override PartName="/ppt/tags/tag3567.xml" ContentType="application/vnd.openxmlformats-officedocument.presentationml.tags+xml"/>
  <Override PartName="/ppt/tags/tag3568.xml" ContentType="application/vnd.openxmlformats-officedocument.presentationml.tags+xml"/>
  <Override PartName="/ppt/tags/tag3569.xml" ContentType="application/vnd.openxmlformats-officedocument.presentationml.tags+xml"/>
  <Override PartName="/ppt/tags/tag3570.xml" ContentType="application/vnd.openxmlformats-officedocument.presentationml.tags+xml"/>
  <Override PartName="/ppt/tags/tag3571.xml" ContentType="application/vnd.openxmlformats-officedocument.presentationml.tags+xml"/>
  <Override PartName="/ppt/tags/tag3572.xml" ContentType="application/vnd.openxmlformats-officedocument.presentationml.tags+xml"/>
  <Override PartName="/ppt/tags/tag3573.xml" ContentType="application/vnd.openxmlformats-officedocument.presentationml.tags+xml"/>
  <Override PartName="/ppt/tags/tag3574.xml" ContentType="application/vnd.openxmlformats-officedocument.presentationml.tags+xml"/>
  <Override PartName="/ppt/tags/tag3575.xml" ContentType="application/vnd.openxmlformats-officedocument.presentationml.tags+xml"/>
  <Override PartName="/ppt/tags/tag3576.xml" ContentType="application/vnd.openxmlformats-officedocument.presentationml.tags+xml"/>
  <Override PartName="/ppt/tags/tag3577.xml" ContentType="application/vnd.openxmlformats-officedocument.presentationml.tags+xml"/>
  <Override PartName="/ppt/tags/tag3578.xml" ContentType="application/vnd.openxmlformats-officedocument.presentationml.tags+xml"/>
  <Override PartName="/ppt/tags/tag3579.xml" ContentType="application/vnd.openxmlformats-officedocument.presentationml.tags+xml"/>
  <Override PartName="/ppt/tags/tag3580.xml" ContentType="application/vnd.openxmlformats-officedocument.presentationml.tags+xml"/>
  <Override PartName="/ppt/tags/tag3581.xml" ContentType="application/vnd.openxmlformats-officedocument.presentationml.tags+xml"/>
  <Override PartName="/ppt/tags/tag3582.xml" ContentType="application/vnd.openxmlformats-officedocument.presentationml.tags+xml"/>
  <Override PartName="/ppt/tags/tag3583.xml" ContentType="application/vnd.openxmlformats-officedocument.presentationml.tags+xml"/>
  <Override PartName="/ppt/tags/tag3584.xml" ContentType="application/vnd.openxmlformats-officedocument.presentationml.tags+xml"/>
  <Override PartName="/ppt/tags/tag3585.xml" ContentType="application/vnd.openxmlformats-officedocument.presentationml.tags+xml"/>
  <Override PartName="/ppt/tags/tag3586.xml" ContentType="application/vnd.openxmlformats-officedocument.presentationml.tags+xml"/>
  <Override PartName="/ppt/charts/chart68.xml" ContentType="application/vnd.openxmlformats-officedocument.drawingml.chart+xml"/>
  <Override PartName="/ppt/tags/tag3587.xml" ContentType="application/vnd.openxmlformats-officedocument.presentationml.tags+xml"/>
  <Override PartName="/ppt/tags/tag3588.xml" ContentType="application/vnd.openxmlformats-officedocument.presentationml.tags+xml"/>
  <Override PartName="/ppt/tags/tag3589.xml" ContentType="application/vnd.openxmlformats-officedocument.presentationml.tags+xml"/>
  <Override PartName="/ppt/tags/tag3590.xml" ContentType="application/vnd.openxmlformats-officedocument.presentationml.tags+xml"/>
  <Override PartName="/ppt/tags/tag3591.xml" ContentType="application/vnd.openxmlformats-officedocument.presentationml.tags+xml"/>
  <Override PartName="/ppt/tags/tag3592.xml" ContentType="application/vnd.openxmlformats-officedocument.presentationml.tags+xml"/>
  <Override PartName="/ppt/tags/tag3593.xml" ContentType="application/vnd.openxmlformats-officedocument.presentationml.tags+xml"/>
  <Override PartName="/ppt/tags/tag3594.xml" ContentType="application/vnd.openxmlformats-officedocument.presentationml.tags+xml"/>
  <Override PartName="/ppt/tags/tag3595.xml" ContentType="application/vnd.openxmlformats-officedocument.presentationml.tags+xml"/>
  <Override PartName="/ppt/tags/tag3596.xml" ContentType="application/vnd.openxmlformats-officedocument.presentationml.tags+xml"/>
  <Override PartName="/ppt/tags/tag3597.xml" ContentType="application/vnd.openxmlformats-officedocument.presentationml.tags+xml"/>
  <Override PartName="/ppt/tags/tag3598.xml" ContentType="application/vnd.openxmlformats-officedocument.presentationml.tags+xml"/>
  <Override PartName="/ppt/tags/tag3599.xml" ContentType="application/vnd.openxmlformats-officedocument.presentationml.tags+xml"/>
  <Override PartName="/ppt/tags/tag3600.xml" ContentType="application/vnd.openxmlformats-officedocument.presentationml.tags+xml"/>
  <Override PartName="/ppt/tags/tag3601.xml" ContentType="application/vnd.openxmlformats-officedocument.presentationml.tags+xml"/>
  <Override PartName="/ppt/tags/tag3602.xml" ContentType="application/vnd.openxmlformats-officedocument.presentationml.tags+xml"/>
  <Override PartName="/ppt/tags/tag3603.xml" ContentType="application/vnd.openxmlformats-officedocument.presentationml.tags+xml"/>
  <Override PartName="/ppt/tags/tag3604.xml" ContentType="application/vnd.openxmlformats-officedocument.presentationml.tags+xml"/>
  <Override PartName="/ppt/tags/tag3605.xml" ContentType="application/vnd.openxmlformats-officedocument.presentationml.tags+xml"/>
  <Override PartName="/ppt/tags/tag3606.xml" ContentType="application/vnd.openxmlformats-officedocument.presentationml.tags+xml"/>
  <Override PartName="/ppt/tags/tag3607.xml" ContentType="application/vnd.openxmlformats-officedocument.presentationml.tags+xml"/>
  <Override PartName="/ppt/tags/tag3608.xml" ContentType="application/vnd.openxmlformats-officedocument.presentationml.tags+xml"/>
  <Override PartName="/ppt/tags/tag3609.xml" ContentType="application/vnd.openxmlformats-officedocument.presentationml.tags+xml"/>
  <Override PartName="/ppt/tags/tag3610.xml" ContentType="application/vnd.openxmlformats-officedocument.presentationml.tags+xml"/>
  <Override PartName="/ppt/tags/tag3611.xml" ContentType="application/vnd.openxmlformats-officedocument.presentationml.tags+xml"/>
  <Override PartName="/ppt/tags/tag3612.xml" ContentType="application/vnd.openxmlformats-officedocument.presentationml.tags+xml"/>
  <Override PartName="/ppt/tags/tag3613.xml" ContentType="application/vnd.openxmlformats-officedocument.presentationml.tags+xml"/>
  <Override PartName="/ppt/tags/tag3614.xml" ContentType="application/vnd.openxmlformats-officedocument.presentationml.tags+xml"/>
  <Override PartName="/ppt/tags/tag3615.xml" ContentType="application/vnd.openxmlformats-officedocument.presentationml.tags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tags/tag3616.xml" ContentType="application/vnd.openxmlformats-officedocument.presentationml.tags+xml"/>
  <Override PartName="/ppt/tags/tag3617.xml" ContentType="application/vnd.openxmlformats-officedocument.presentationml.tags+xml"/>
  <Override PartName="/ppt/tags/tag3618.xml" ContentType="application/vnd.openxmlformats-officedocument.presentationml.tags+xml"/>
  <Override PartName="/ppt/tags/tag3619.xml" ContentType="application/vnd.openxmlformats-officedocument.presentationml.tags+xml"/>
  <Override PartName="/ppt/tags/tag3620.xml" ContentType="application/vnd.openxmlformats-officedocument.presentationml.tags+xml"/>
  <Override PartName="/ppt/tags/tag3621.xml" ContentType="application/vnd.openxmlformats-officedocument.presentationml.tags+xml"/>
  <Override PartName="/ppt/tags/tag3622.xml" ContentType="application/vnd.openxmlformats-officedocument.presentationml.tags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405" r:id="rId2"/>
    <p:sldId id="437" r:id="rId3"/>
    <p:sldId id="385" r:id="rId4"/>
    <p:sldId id="435" r:id="rId5"/>
    <p:sldId id="406" r:id="rId6"/>
    <p:sldId id="423" r:id="rId7"/>
    <p:sldId id="436" r:id="rId8"/>
    <p:sldId id="400" r:id="rId9"/>
    <p:sldId id="441" r:id="rId10"/>
    <p:sldId id="407" r:id="rId11"/>
    <p:sldId id="419" r:id="rId12"/>
    <p:sldId id="442" r:id="rId13"/>
    <p:sldId id="443" r:id="rId14"/>
    <p:sldId id="444" r:id="rId15"/>
    <p:sldId id="445" r:id="rId16"/>
    <p:sldId id="408" r:id="rId17"/>
    <p:sldId id="410" r:id="rId18"/>
    <p:sldId id="409" r:id="rId19"/>
    <p:sldId id="382" r:id="rId20"/>
    <p:sldId id="397" r:id="rId21"/>
    <p:sldId id="418" r:id="rId22"/>
    <p:sldId id="414" r:id="rId23"/>
    <p:sldId id="430" r:id="rId24"/>
    <p:sldId id="426" r:id="rId25"/>
    <p:sldId id="431" r:id="rId26"/>
    <p:sldId id="427" r:id="rId27"/>
    <p:sldId id="428" r:id="rId28"/>
    <p:sldId id="415" r:id="rId29"/>
    <p:sldId id="429" r:id="rId30"/>
    <p:sldId id="412" r:id="rId31"/>
    <p:sldId id="416" r:id="rId32"/>
    <p:sldId id="413" r:id="rId33"/>
    <p:sldId id="425" r:id="rId34"/>
    <p:sldId id="417" r:id="rId35"/>
    <p:sldId id="420" r:id="rId36"/>
    <p:sldId id="432" r:id="rId37"/>
    <p:sldId id="422" r:id="rId38"/>
    <p:sldId id="411" r:id="rId39"/>
    <p:sldId id="433" r:id="rId40"/>
    <p:sldId id="393" r:id="rId41"/>
    <p:sldId id="398" r:id="rId42"/>
    <p:sldId id="395" r:id="rId43"/>
    <p:sldId id="446" r:id="rId44"/>
    <p:sldId id="421" r:id="rId45"/>
    <p:sldId id="439" r:id="rId46"/>
    <p:sldId id="438" r:id="rId47"/>
    <p:sldId id="440" r:id="rId48"/>
  </p:sldIdLst>
  <p:sldSz cx="12192000" cy="6858000"/>
  <p:notesSz cx="6858000" cy="9144000"/>
  <p:custDataLst>
    <p:tags r:id="rId5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AD4A"/>
    <a:srgbClr val="477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18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.xlsb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9.xlsb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0.xlsb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1.xlsb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2.xlsb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3.xlsb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4.xlsb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5.xlsb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6.xlsb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7.xlsb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8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b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9.xlsb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0.xlsb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1.xlsb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2.xlsb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3.xlsb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4.xlsb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5.xlsb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6.xlsb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7.xlsb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8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.xlsb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9.xlsb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0.xlsb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1.xlsb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2.xlsb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3.xlsb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4.xlsb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5.xlsb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6.xlsb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7.xlsb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8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.xlsb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9.xlsb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0.xlsb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1.xlsb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2.xlsb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3.xlsb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4.xlsb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5.xlsb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6.xlsb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7.xlsb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8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.xlsb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9.xlsb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50.xlsb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51.xlsb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52.xlsb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53.xlsb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54.xlsb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55.xlsb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56.xlsb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57.xlsb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58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5.xlsb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59.xlsb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60.xlsb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61.xlsb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62.xlsb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63.xlsb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64.xlsb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65.xlsb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66.xlsb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67.xlsb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68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6.xlsb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69.xlsb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70.xlsb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71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7.xlsb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059369202226345E-2"/>
          <c:y val="5.4580896686159841E-2"/>
          <c:w val="0.97588126159554733"/>
          <c:h val="0.89083820662768032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676-4F72-B575-10FAAB4EDC4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676-4F72-B575-10FAAB4EDC4C}"/>
              </c:ext>
            </c:extLst>
          </c:dPt>
          <c:dLbls>
            <c:dLbl>
              <c:idx val="0"/>
              <c:layout>
                <c:manualLayout>
                  <c:x val="7.0732838589981445E-2"/>
                  <c:y val="-2.079272254710851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676-4F72-B575-10FAAB4EDC4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315.2</c:v>
                </c:pt>
                <c:pt idx="1">
                  <c:v>37686.527462850878</c:v>
                </c:pt>
                <c:pt idx="2">
                  <c:v>40315.527462850878</c:v>
                </c:pt>
                <c:pt idx="3">
                  <c:v>41676.527462850878</c:v>
                </c:pt>
                <c:pt idx="4">
                  <c:v>62116.527462850878</c:v>
                </c:pt>
                <c:pt idx="5">
                  <c:v>315.20000000001164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76-4F72-B575-10FAAB4EDC4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676-4F72-B575-10FAAB4EDC4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A676-4F72-B575-10FAAB4EDC4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A676-4F72-B575-10FAAB4EDC4C}"/>
              </c:ext>
            </c:extLst>
          </c:dPt>
          <c:dLbls>
            <c:dLbl>
              <c:idx val="1"/>
              <c:layout>
                <c:manualLayout>
                  <c:x val="0"/>
                  <c:y val="-9.746588693957114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A676-4F72-B575-10FAAB4EDC4C}"/>
                </c:ext>
              </c:extLst>
            </c:dLbl>
            <c:dLbl>
              <c:idx val="2"/>
              <c:layout>
                <c:manualLayout>
                  <c:x val="0"/>
                  <c:y val="-3.248862897985704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A676-4F72-B575-10FAAB4EDC4C}"/>
                </c:ext>
              </c:extLst>
            </c:dLbl>
            <c:dLbl>
              <c:idx val="3"/>
              <c:layout>
                <c:manualLayout>
                  <c:x val="0"/>
                  <c:y val="-0.1624431448992852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A676-4F72-B575-10FAAB4EDC4C}"/>
                </c:ext>
              </c:extLst>
            </c:dLbl>
            <c:dLbl>
              <c:idx val="4"/>
              <c:layout>
                <c:manualLayout>
                  <c:x val="0"/>
                  <c:y val="4.256010396361273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A676-4F72-B575-10FAAB4EDC4C}"/>
                </c:ext>
              </c:extLst>
            </c:dLbl>
            <c:dLbl>
              <c:idx val="5"/>
              <c:layout>
                <c:manualLayout>
                  <c:x val="0"/>
                  <c:y val="-9.746588693957114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A676-4F72-B575-10FAAB4EDC4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Sheet1!$A$2:$F$2</c:f>
              <c:numCache>
                <c:formatCode>General</c:formatCode>
                <c:ptCount val="6"/>
                <c:pt idx="0">
                  <c:v>436.39999999999992</c:v>
                </c:pt>
                <c:pt idx="1">
                  <c:v>2629</c:v>
                </c:pt>
                <c:pt idx="2">
                  <c:v>1361</c:v>
                </c:pt>
                <c:pt idx="3">
                  <c:v>20440</c:v>
                </c:pt>
                <c:pt idx="4">
                  <c:v>3109.6000000000058</c:v>
                </c:pt>
                <c:pt idx="5">
                  <c:v>3546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76-4F72-B575-10FAAB4EDC4C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Sheet1!$A$3:$F$3</c:f>
              <c:numCache>
                <c:formatCode>General</c:formatCode>
                <c:ptCount val="6"/>
                <c:pt idx="0">
                  <c:v>25114.927462850872</c:v>
                </c:pt>
                <c:pt idx="5">
                  <c:v>45554.927462850872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676-4F72-B575-10FAAB4EDC4C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9.746588693957114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A676-4F72-B575-10FAAB4EDC4C}"/>
                </c:ext>
              </c:extLst>
            </c:dLbl>
            <c:dLbl>
              <c:idx val="5"/>
              <c:layout>
                <c:manualLayout>
                  <c:x val="0"/>
                  <c:y val="-9.746588693957114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A676-4F72-B575-10FAAB4EDC4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Sheet1!$A$4:$F$4</c:f>
              <c:numCache>
                <c:formatCode>General</c:formatCode>
                <c:ptCount val="6"/>
                <c:pt idx="0">
                  <c:v>3924</c:v>
                </c:pt>
                <c:pt idx="5">
                  <c:v>5285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676-4F72-B575-10FAAB4EDC4C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9.746588693957114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A676-4F72-B575-10FAAB4EDC4C}"/>
                </c:ext>
              </c:extLst>
            </c:dLbl>
            <c:dLbl>
              <c:idx val="5"/>
              <c:layout>
                <c:manualLayout>
                  <c:x val="0"/>
                  <c:y val="-9.746588693957114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A676-4F72-B575-10FAAB4EDC4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Sheet1!$A$5:$F$5</c:f>
              <c:numCache>
                <c:formatCode>General</c:formatCode>
                <c:ptCount val="6"/>
                <c:pt idx="0">
                  <c:v>7896.0000000000073</c:v>
                </c:pt>
                <c:pt idx="5">
                  <c:v>10525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676-4F72-B575-10FAAB4EDC4C}"/>
            </c:ext>
          </c:extLst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Sheet1!$A$6:$F$6</c:f>
              <c:numCache>
                <c:formatCode>General</c:formatCode>
                <c:ptCount val="6"/>
                <c:pt idx="5">
                  <c:v>-4.7999999999883585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676-4F72-B575-10FAAB4EDC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12142816"/>
        <c:axId val="1"/>
      </c:barChart>
      <c:catAx>
        <c:axId val="31214281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65226.127462850884"/>
          <c:min val="-4.7999999999883585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31214281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512309495896834E-2"/>
          <c:y val="5.8555825242718448E-2"/>
          <c:w val="0.91832747166862061"/>
          <c:h val="0.882888349514563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2493932038834951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926-458F-B43E-9E135CD27E18}"/>
                </c:ext>
              </c:extLst>
            </c:dLbl>
            <c:dLbl>
              <c:idx val="1"/>
              <c:layout>
                <c:manualLayout>
                  <c:x val="0"/>
                  <c:y val="-0.1832524271844660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926-458F-B43E-9E135CD27E18}"/>
                </c:ext>
              </c:extLst>
            </c:dLbl>
            <c:dLbl>
              <c:idx val="2"/>
              <c:layout>
                <c:manualLayout>
                  <c:x val="0"/>
                  <c:y val="-0.1523058252427184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6926-458F-B43E-9E135CD27E18}"/>
                </c:ext>
              </c:extLst>
            </c:dLbl>
            <c:dLbl>
              <c:idx val="3"/>
              <c:layout>
                <c:manualLayout>
                  <c:x val="0"/>
                  <c:y val="-0.212075242718446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6926-458F-B43E-9E135CD27E18}"/>
                </c:ext>
              </c:extLst>
            </c:dLbl>
            <c:dLbl>
              <c:idx val="4"/>
              <c:layout>
                <c:manualLayout>
                  <c:x val="0"/>
                  <c:y val="-0.1611043689320388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6926-458F-B43E-9E135CD27E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102</c:v>
                </c:pt>
                <c:pt idx="1">
                  <c:v>72</c:v>
                </c:pt>
                <c:pt idx="2">
                  <c:v>58</c:v>
                </c:pt>
                <c:pt idx="3">
                  <c:v>85</c:v>
                </c:pt>
                <c:pt idx="4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26-458F-B43E-9E135CD27E1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8.586165048543689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6926-458F-B43E-9E135CD27E18}"/>
                </c:ext>
              </c:extLst>
            </c:dLbl>
            <c:dLbl>
              <c:idx val="1"/>
              <c:layout>
                <c:manualLayout>
                  <c:x val="0"/>
                  <c:y val="-7.949029126213592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6926-458F-B43E-9E135CD27E18}"/>
                </c:ext>
              </c:extLst>
            </c:dLbl>
            <c:dLbl>
              <c:idx val="2"/>
              <c:layout>
                <c:manualLayout>
                  <c:x val="0"/>
                  <c:y val="-0.1301577669902912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6926-458F-B43E-9E135CD27E18}"/>
                </c:ext>
              </c:extLst>
            </c:dLbl>
            <c:dLbl>
              <c:idx val="3"/>
              <c:layout>
                <c:manualLayout>
                  <c:x val="0"/>
                  <c:y val="-0.2096480582524271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6926-458F-B43E-9E135CD27E18}"/>
                </c:ext>
              </c:extLst>
            </c:dLbl>
            <c:dLbl>
              <c:idx val="4"/>
              <c:layout>
                <c:manualLayout>
                  <c:x val="0"/>
                  <c:y val="-6.158980582524271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6926-458F-B43E-9E135CD27E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Sheet1!$A$2:$E$2</c:f>
              <c:numCache>
                <c:formatCode>General</c:formatCode>
                <c:ptCount val="5"/>
                <c:pt idx="0">
                  <c:v>28</c:v>
                </c:pt>
                <c:pt idx="1">
                  <c:v>25</c:v>
                </c:pt>
                <c:pt idx="2">
                  <c:v>48</c:v>
                </c:pt>
                <c:pt idx="3">
                  <c:v>84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926-458F-B43E-9E135CD27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89274223"/>
        <c:axId val="1"/>
      </c:barChart>
      <c:lineChart>
        <c:grouping val="standard"/>
        <c:varyColors val="0"/>
        <c:ser>
          <c:idx val="2"/>
          <c:order val="2"/>
          <c:spPr>
            <a:ln w="38100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rgbClr val="FFFFFF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6926-458F-B43E-9E135CD27E18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rgbClr val="FFFFFF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6926-458F-B43E-9E135CD27E18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rgbClr val="FFFFFF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6926-458F-B43E-9E135CD27E18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rgbClr val="FFFFFF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6926-458F-B43E-9E135CD27E18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rgbClr val="FFFFFF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6926-458F-B43E-9E135CD27E18}"/>
              </c:ext>
            </c:extLst>
          </c:dPt>
          <c:val>
            <c:numRef>
              <c:f>Sheet1!$A$3:$E$3</c:f>
              <c:numCache>
                <c:formatCode>General</c:formatCode>
                <c:ptCount val="5"/>
                <c:pt idx="0">
                  <c:v>1129.1478599221791</c:v>
                </c:pt>
                <c:pt idx="1">
                  <c:v>1189.1478599221791</c:v>
                </c:pt>
                <c:pt idx="2">
                  <c:v>1210.1478599221791</c:v>
                </c:pt>
                <c:pt idx="3">
                  <c:v>1211.1478599221791</c:v>
                </c:pt>
                <c:pt idx="4">
                  <c:v>1300.1478599221791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6926-458F-B43E-9E135CD27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"/>
        <c:axId val="3"/>
      </c:lineChart>
      <c:catAx>
        <c:axId val="38927422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chemeClr val="tx1"/>
                </a:solidFill>
                <a:latin typeface="+mn-lt"/>
                <a:ea typeface="等线"/>
                <a:cs typeface="+mn-cs"/>
              </a:defRPr>
            </a:pPr>
            <a:endParaRPr lang="zh-CN"/>
          </a:p>
        </c:txPr>
        <c:crossAx val="389274223"/>
        <c:crosses val="min"/>
        <c:crossBetween val="between"/>
        <c:majorUnit val="50"/>
      </c:valAx>
      <c:catAx>
        <c:axId val="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>
            <a:noFill/>
          </a:ln>
        </c:spPr>
        <c:crossAx val="3"/>
        <c:crosses val="min"/>
        <c:auto val="0"/>
        <c:lblAlgn val="ctr"/>
        <c:lblOffset val="100"/>
        <c:noMultiLvlLbl val="0"/>
      </c:catAx>
      <c:valAx>
        <c:axId val="3"/>
        <c:scaling>
          <c:orientation val="minMax"/>
          <c:max val="1536.1478599221791"/>
          <c:min val="0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2"/>
        <c:crosses val="max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021213906894516E-2"/>
          <c:y val="4.0790712268591149E-2"/>
          <c:w val="0.93031820860341785"/>
          <c:h val="0.91841857546281769"/>
        </c:manualLayout>
      </c:layout>
      <c:lineChart>
        <c:grouping val="standard"/>
        <c:varyColors val="0"/>
        <c:ser>
          <c:idx val="0"/>
          <c:order val="0"/>
          <c:spPr>
            <a:ln w="28575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46A-4375-B242-44DC3AEFABD0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46A-4375-B242-44DC3AEFABD0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46A-4375-B242-44DC3AEFABD0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D46A-4375-B242-44DC3AEFABD0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D46A-4375-B242-44DC3AEFABD0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D46A-4375-B242-44DC3AEFABD0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D46A-4375-B242-44DC3AEFABD0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D46A-4375-B242-44DC3AEFABD0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D46A-4375-B242-44DC3AEFABD0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D46A-4375-B242-44DC3AEFABD0}"/>
              </c:ext>
            </c:extLst>
          </c:dPt>
          <c:val>
            <c:numRef>
              <c:f>Sheet1!$A$1:$J$1</c:f>
              <c:numCache>
                <c:formatCode>General</c:formatCode>
                <c:ptCount val="10"/>
                <c:pt idx="0">
                  <c:v>31.1</c:v>
                </c:pt>
                <c:pt idx="1">
                  <c:v>29.599999999999998</c:v>
                </c:pt>
                <c:pt idx="2">
                  <c:v>31.8</c:v>
                </c:pt>
                <c:pt idx="3">
                  <c:v>42.3</c:v>
                </c:pt>
                <c:pt idx="4">
                  <c:v>39.5</c:v>
                </c:pt>
                <c:pt idx="5">
                  <c:v>42.4</c:v>
                </c:pt>
                <c:pt idx="6">
                  <c:v>39.5</c:v>
                </c:pt>
                <c:pt idx="7">
                  <c:v>47.3</c:v>
                </c:pt>
                <c:pt idx="8">
                  <c:v>47.3</c:v>
                </c:pt>
                <c:pt idx="9">
                  <c:v>46.550000000000004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D46A-4375-B242-44DC3AEFAB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0156688"/>
        <c:axId val="1"/>
      </c:lineChart>
      <c:catAx>
        <c:axId val="6801566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5"/>
          <c:min val="25"/>
        </c:scaling>
        <c:delete val="0"/>
        <c:axPos val="l"/>
        <c:majorGridlines>
          <c:spPr>
            <a:ln>
              <a:noFill/>
            </a:ln>
          </c:spPr>
        </c:majorGridlines>
        <c:numFmt formatCode="#,##0&quot;%&quot;;&quot;-&quot;#,##0&quot;%&quot;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kumimoji="1" sz="1400" kern="1200">
                <a:solidFill>
                  <a:schemeClr val="tx1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endParaRPr lang="zh-CN"/>
          </a:p>
        </c:txPr>
        <c:crossAx val="680156688"/>
        <c:crosses val="min"/>
        <c:crossBetween val="midCat"/>
        <c:majorUnit val="5"/>
      </c:valAx>
      <c:spPr>
        <a:noFill/>
        <a:ln w="9525" cmpd="sng" algn="ctr">
          <a:solidFill>
            <a:schemeClr val="tx1"/>
          </a:solidFill>
          <a:prstDash val="solid"/>
        </a:ln>
      </c:spPr>
    </c:plotArea>
    <c:plotVisOnly val="0"/>
    <c:dispBlanksAs val="gap"/>
    <c:showDLblsOverMax val="1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782122905027941E-3"/>
          <c:y val="2.0472440944881889E-2"/>
          <c:w val="0.98184357541899436"/>
          <c:h val="0.9590551181102362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Sheet1!$A$1:$G$1</c:f>
              <c:numCache>
                <c:formatCode>General</c:formatCode>
                <c:ptCount val="7"/>
                <c:pt idx="0">
                  <c:v>1121796</c:v>
                </c:pt>
                <c:pt idx="1">
                  <c:v>1126616</c:v>
                </c:pt>
                <c:pt idx="2">
                  <c:v>1226779</c:v>
                </c:pt>
                <c:pt idx="3">
                  <c:v>1398293</c:v>
                </c:pt>
                <c:pt idx="4">
                  <c:v>1293225</c:v>
                </c:pt>
                <c:pt idx="5">
                  <c:v>1326792</c:v>
                </c:pt>
                <c:pt idx="6">
                  <c:v>1110157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51-447E-B31C-7D05CC0A31C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Sheet1!$A$2:$G$2</c:f>
              <c:numCache>
                <c:formatCode>General</c:formatCode>
                <c:ptCount val="7"/>
                <c:pt idx="0">
                  <c:v>22979217</c:v>
                </c:pt>
                <c:pt idx="1">
                  <c:v>23530246</c:v>
                </c:pt>
                <c:pt idx="2">
                  <c:v>26571228</c:v>
                </c:pt>
                <c:pt idx="3">
                  <c:v>28173578</c:v>
                </c:pt>
                <c:pt idx="4">
                  <c:v>26284518</c:v>
                </c:pt>
                <c:pt idx="5">
                  <c:v>25256898</c:v>
                </c:pt>
                <c:pt idx="6">
                  <c:v>22876539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51-447E-B31C-7D05CC0A31CA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Sheet1!$A$3:$G$3</c:f>
              <c:numCache>
                <c:formatCode>General</c:formatCode>
                <c:ptCount val="7"/>
                <c:pt idx="0">
                  <c:v>48153876</c:v>
                </c:pt>
                <c:pt idx="1">
                  <c:v>50481227</c:v>
                </c:pt>
                <c:pt idx="2">
                  <c:v>53641301</c:v>
                </c:pt>
                <c:pt idx="3">
                  <c:v>57885683</c:v>
                </c:pt>
                <c:pt idx="4">
                  <c:v>55881280</c:v>
                </c:pt>
                <c:pt idx="5">
                  <c:v>58669073</c:v>
                </c:pt>
                <c:pt idx="6">
                  <c:v>56607364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51-447E-B31C-7D05CC0A3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634485296"/>
        <c:axId val="1"/>
      </c:barChart>
      <c:catAx>
        <c:axId val="16344852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7457554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63448529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180109631949883E-2"/>
          <c:y val="5.0930460333006855E-2"/>
          <c:w val="0.97963978073610025"/>
          <c:h val="0.89813907933398629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Sheet1!$A$1:$G$1</c:f>
              <c:numCache>
                <c:formatCode>General</c:formatCode>
                <c:ptCount val="7"/>
                <c:pt idx="0">
                  <c:v>31.2</c:v>
                </c:pt>
                <c:pt idx="1">
                  <c:v>29.5</c:v>
                </c:pt>
                <c:pt idx="2">
                  <c:v>31.8</c:v>
                </c:pt>
                <c:pt idx="3">
                  <c:v>42.3</c:v>
                </c:pt>
                <c:pt idx="4">
                  <c:v>39.5</c:v>
                </c:pt>
                <c:pt idx="5">
                  <c:v>42.4</c:v>
                </c:pt>
                <c:pt idx="6">
                  <c:v>31.4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B3-4399-AE4E-D8A8784B5E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4487792"/>
        <c:axId val="1"/>
      </c:lineChart>
      <c:catAx>
        <c:axId val="163448779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>
            <a:noFill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2.4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634487792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113207547169817E-3"/>
          <c:y val="6.9994262765347107E-2"/>
          <c:w val="0.96603773584905661"/>
          <c:h val="0.8818129661503155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Sheet1!$A$1:$L$1</c:f>
              <c:numCache>
                <c:formatCode>General</c:formatCode>
                <c:ptCount val="12"/>
                <c:pt idx="0">
                  <c:v>2151.7518796992481</c:v>
                </c:pt>
                <c:pt idx="1">
                  <c:v>2162.7518796992481</c:v>
                </c:pt>
                <c:pt idx="2">
                  <c:v>2125.7518796992481</c:v>
                </c:pt>
                <c:pt idx="3">
                  <c:v>2387.7518796992481</c:v>
                </c:pt>
                <c:pt idx="4">
                  <c:v>2473.7518796992481</c:v>
                </c:pt>
                <c:pt idx="5">
                  <c:v>2408.7518796992481</c:v>
                </c:pt>
                <c:pt idx="6">
                  <c:v>2617.7518796992481</c:v>
                </c:pt>
                <c:pt idx="7">
                  <c:v>2283.7518796992481</c:v>
                </c:pt>
                <c:pt idx="8">
                  <c:v>2633.7518796992481</c:v>
                </c:pt>
                <c:pt idx="9">
                  <c:v>2193.7518796992481</c:v>
                </c:pt>
                <c:pt idx="10">
                  <c:v>278.75187969924809</c:v>
                </c:pt>
                <c:pt idx="11">
                  <c:v>3366.7518796992481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6C-49A2-9DC8-3AC286B52145}"/>
            </c:ext>
          </c:extLst>
        </c:ser>
        <c:ser>
          <c:idx val="1"/>
          <c:order val="1"/>
          <c:spPr>
            <a:solidFill>
              <a:schemeClr val="accent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8.6058519793459555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B6C-49A2-9DC8-3AC286B52145}"/>
                </c:ext>
              </c:extLst>
            </c:dLbl>
            <c:dLbl>
              <c:idx val="1"/>
              <c:layout>
                <c:manualLayout>
                  <c:x val="0"/>
                  <c:y val="-8.6058519793459555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B6C-49A2-9DC8-3AC286B52145}"/>
                </c:ext>
              </c:extLst>
            </c:dLbl>
            <c:dLbl>
              <c:idx val="2"/>
              <c:layout>
                <c:manualLayout>
                  <c:x val="0"/>
                  <c:y val="-1.1474469305794606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1B6C-49A2-9DC8-3AC286B52145}"/>
                </c:ext>
              </c:extLst>
            </c:dLbl>
            <c:dLbl>
              <c:idx val="3"/>
              <c:layout>
                <c:manualLayout>
                  <c:x val="0"/>
                  <c:y val="-8.6058519793459555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1B6C-49A2-9DC8-3AC286B52145}"/>
                </c:ext>
              </c:extLst>
            </c:dLbl>
            <c:dLbl>
              <c:idx val="4"/>
              <c:layout>
                <c:manualLayout>
                  <c:x val="0"/>
                  <c:y val="-8.6058519793459555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1B6C-49A2-9DC8-3AC286B52145}"/>
                </c:ext>
              </c:extLst>
            </c:dLbl>
            <c:dLbl>
              <c:idx val="5"/>
              <c:layout>
                <c:manualLayout>
                  <c:x val="-1.8867924528301886E-4"/>
                  <c:y val="-0.18674698795180722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1B6C-49A2-9DC8-3AC286B52145}"/>
                </c:ext>
              </c:extLst>
            </c:dLbl>
            <c:dLbl>
              <c:idx val="6"/>
              <c:layout>
                <c:manualLayout>
                  <c:x val="0"/>
                  <c:y val="-8.6058519793459555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1B6C-49A2-9DC8-3AC286B52145}"/>
                </c:ext>
              </c:extLst>
            </c:dLbl>
            <c:dLbl>
              <c:idx val="7"/>
              <c:layout>
                <c:manualLayout>
                  <c:x val="-1.8867924528301886E-4"/>
                  <c:y val="-0.23350545037292025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1B6C-49A2-9DC8-3AC286B52145}"/>
                </c:ext>
              </c:extLst>
            </c:dLbl>
            <c:dLbl>
              <c:idx val="8"/>
              <c:layout>
                <c:manualLayout>
                  <c:x val="-1.8867924528301886E-4"/>
                  <c:y val="-0.2868617326448652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1B6C-49A2-9DC8-3AC286B52145}"/>
                </c:ext>
              </c:extLst>
            </c:dLbl>
            <c:dLbl>
              <c:idx val="9"/>
              <c:layout>
                <c:manualLayout>
                  <c:x val="-1.8867924528301886E-4"/>
                  <c:y val="-0.32071141709695927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1B6C-49A2-9DC8-3AC286B52145}"/>
                </c:ext>
              </c:extLst>
            </c:dLbl>
            <c:dLbl>
              <c:idx val="11"/>
              <c:layout>
                <c:manualLayout>
                  <c:x val="0"/>
                  <c:y val="-1.1474469305794606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1B6C-49A2-9DC8-3AC286B5214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0">
                  <c:v>385</c:v>
                </c:pt>
                <c:pt idx="1">
                  <c:v>172</c:v>
                </c:pt>
                <c:pt idx="2">
                  <c:v>183</c:v>
                </c:pt>
                <c:pt idx="3">
                  <c:v>177</c:v>
                </c:pt>
                <c:pt idx="4">
                  <c:v>164</c:v>
                </c:pt>
                <c:pt idx="5">
                  <c:v>137</c:v>
                </c:pt>
                <c:pt idx="6">
                  <c:v>157</c:v>
                </c:pt>
                <c:pt idx="7">
                  <c:v>140</c:v>
                </c:pt>
                <c:pt idx="8">
                  <c:v>142</c:v>
                </c:pt>
                <c:pt idx="9">
                  <c:v>135</c:v>
                </c:pt>
                <c:pt idx="10">
                  <c:v>83</c:v>
                </c:pt>
                <c:pt idx="11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B6C-49A2-9DC8-3AC286B52145}"/>
            </c:ext>
          </c:extLst>
        </c:ser>
        <c:ser>
          <c:idx val="2"/>
          <c:order val="2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-8.6058519793459555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1B6C-49A2-9DC8-3AC286B52145}"/>
                </c:ext>
              </c:extLst>
            </c:dLbl>
            <c:dLbl>
              <c:idx val="2"/>
              <c:layout>
                <c:manualLayout>
                  <c:x val="0"/>
                  <c:y val="-8.6058519793459555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1B6C-49A2-9DC8-3AC286B52145}"/>
                </c:ext>
              </c:extLst>
            </c:dLbl>
            <c:dLbl>
              <c:idx val="3"/>
              <c:layout>
                <c:manualLayout>
                  <c:x val="0"/>
                  <c:y val="-1.1474469305794606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1B6C-49A2-9DC8-3AC286B52145}"/>
                </c:ext>
              </c:extLst>
            </c:dLbl>
            <c:dLbl>
              <c:idx val="4"/>
              <c:layout>
                <c:manualLayout>
                  <c:x val="0"/>
                  <c:y val="-8.6058519793459555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1B6C-49A2-9DC8-3AC286B52145}"/>
                </c:ext>
              </c:extLst>
            </c:dLbl>
            <c:dLbl>
              <c:idx val="5"/>
              <c:layout>
                <c:manualLayout>
                  <c:x val="-1.8867924528301886E-4"/>
                  <c:y val="-0.19477911646586346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1B6C-49A2-9DC8-3AC286B52145}"/>
                </c:ext>
              </c:extLst>
            </c:dLbl>
            <c:dLbl>
              <c:idx val="6"/>
              <c:layout>
                <c:manualLayout>
                  <c:x val="0"/>
                  <c:y val="-8.6058519793459555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1B6C-49A2-9DC8-3AC286B52145}"/>
                </c:ext>
              </c:extLst>
            </c:dLbl>
            <c:dLbl>
              <c:idx val="7"/>
              <c:layout>
                <c:manualLayout>
                  <c:x val="-1.8867924528301886E-4"/>
                  <c:y val="-0.24153757888697647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1B6C-49A2-9DC8-3AC286B52145}"/>
                </c:ext>
              </c:extLst>
            </c:dLbl>
            <c:dLbl>
              <c:idx val="8"/>
              <c:layout>
                <c:manualLayout>
                  <c:x val="-1.8867924528301886E-4"/>
                  <c:y val="-0.29460699942627655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1B6C-49A2-9DC8-3AC286B52145}"/>
                </c:ext>
              </c:extLst>
            </c:dLbl>
            <c:dLbl>
              <c:idx val="9"/>
              <c:layout>
                <c:manualLayout>
                  <c:x val="-1.8867924528301886E-4"/>
                  <c:y val="-0.32960413080895007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1B6C-49A2-9DC8-3AC286B52145}"/>
                </c:ext>
              </c:extLst>
            </c:dLbl>
            <c:dLbl>
              <c:idx val="11"/>
              <c:layout>
                <c:manualLayout>
                  <c:x val="0"/>
                  <c:y val="-8.6058519793459555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1B6C-49A2-9DC8-3AC286B5214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Sheet1!$A$3:$L$3</c:f>
              <c:numCache>
                <c:formatCode>General</c:formatCode>
                <c:ptCount val="12"/>
                <c:pt idx="1">
                  <c:v>381</c:v>
                </c:pt>
                <c:pt idx="2">
                  <c:v>174</c:v>
                </c:pt>
                <c:pt idx="3">
                  <c:v>179</c:v>
                </c:pt>
                <c:pt idx="4">
                  <c:v>168</c:v>
                </c:pt>
                <c:pt idx="5">
                  <c:v>147</c:v>
                </c:pt>
                <c:pt idx="6">
                  <c:v>162</c:v>
                </c:pt>
                <c:pt idx="7">
                  <c:v>147</c:v>
                </c:pt>
                <c:pt idx="8">
                  <c:v>149</c:v>
                </c:pt>
                <c:pt idx="9">
                  <c:v>140</c:v>
                </c:pt>
                <c:pt idx="10">
                  <c:v>88</c:v>
                </c:pt>
                <c:pt idx="11">
                  <c:v>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1B6C-49A2-9DC8-3AC286B52145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2"/>
              <c:layout>
                <c:manualLayout>
                  <c:x val="0"/>
                  <c:y val="-1.1474469305794606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1B6C-49A2-9DC8-3AC286B52145}"/>
                </c:ext>
              </c:extLst>
            </c:dLbl>
            <c:dLbl>
              <c:idx val="3"/>
              <c:layout>
                <c:manualLayout>
                  <c:x val="0"/>
                  <c:y val="-8.6058519793459555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1B6C-49A2-9DC8-3AC286B52145}"/>
                </c:ext>
              </c:extLst>
            </c:dLbl>
            <c:dLbl>
              <c:idx val="4"/>
              <c:layout>
                <c:manualLayout>
                  <c:x val="0"/>
                  <c:y val="-8.6058519793459555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1B6C-49A2-9DC8-3AC286B52145}"/>
                </c:ext>
              </c:extLst>
            </c:dLbl>
            <c:dLbl>
              <c:idx val="5"/>
              <c:layout>
                <c:manualLayout>
                  <c:x val="-1.8867924528301886E-4"/>
                  <c:y val="-0.20281124497991967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1B6C-49A2-9DC8-3AC286B52145}"/>
                </c:ext>
              </c:extLst>
            </c:dLbl>
            <c:dLbl>
              <c:idx val="6"/>
              <c:layout>
                <c:manualLayout>
                  <c:x val="2.0754716981132076E-3"/>
                  <c:y val="-0.16523235800344235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C-1B6C-49A2-9DC8-3AC286B52145}"/>
                </c:ext>
              </c:extLst>
            </c:dLbl>
            <c:dLbl>
              <c:idx val="7"/>
              <c:layout>
                <c:manualLayout>
                  <c:x val="-1.8867924528301886E-4"/>
                  <c:y val="-0.25043029259896732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1B6C-49A2-9DC8-3AC286B52145}"/>
                </c:ext>
              </c:extLst>
            </c:dLbl>
            <c:dLbl>
              <c:idx val="8"/>
              <c:layout>
                <c:manualLayout>
                  <c:x val="-1.8867924528301886E-4"/>
                  <c:y val="-0.30321285140562249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E-1B6C-49A2-9DC8-3AC286B52145}"/>
                </c:ext>
              </c:extLst>
            </c:dLbl>
            <c:dLbl>
              <c:idx val="9"/>
              <c:layout>
                <c:manualLayout>
                  <c:x val="-1.8867924528301886E-4"/>
                  <c:y val="-0.33964429145152036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F-1B6C-49A2-9DC8-3AC286B52145}"/>
                </c:ext>
              </c:extLst>
            </c:dLbl>
            <c:dLbl>
              <c:idx val="10"/>
              <c:layout>
                <c:manualLayout>
                  <c:x val="3.7924528301886792E-2"/>
                  <c:y val="2.3522662076878944E-2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0-1B6C-49A2-9DC8-3AC286B52145}"/>
                </c:ext>
              </c:extLst>
            </c:dLbl>
            <c:dLbl>
              <c:idx val="11"/>
              <c:layout>
                <c:manualLayout>
                  <c:x val="4.3207547169811324E-2"/>
                  <c:y val="1.1187607573149742E-2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1-1B6C-49A2-9DC8-3AC286B5214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Sheet1!$A$4:$L$4</c:f>
              <c:numCache>
                <c:formatCode>General</c:formatCode>
                <c:ptCount val="12"/>
                <c:pt idx="2">
                  <c:v>415</c:v>
                </c:pt>
                <c:pt idx="3">
                  <c:v>173</c:v>
                </c:pt>
                <c:pt idx="4">
                  <c:v>159</c:v>
                </c:pt>
                <c:pt idx="5">
                  <c:v>141</c:v>
                </c:pt>
                <c:pt idx="6">
                  <c:v>142</c:v>
                </c:pt>
                <c:pt idx="7">
                  <c:v>129</c:v>
                </c:pt>
                <c:pt idx="8">
                  <c:v>128</c:v>
                </c:pt>
                <c:pt idx="9">
                  <c:v>122</c:v>
                </c:pt>
                <c:pt idx="10">
                  <c:v>69</c:v>
                </c:pt>
                <c:pt idx="11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1B6C-49A2-9DC8-3AC286B52145}"/>
            </c:ext>
          </c:extLst>
        </c:ser>
        <c:ser>
          <c:idx val="4"/>
          <c:order val="4"/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3"/>
              <c:layout>
                <c:manualLayout>
                  <c:x val="0"/>
                  <c:y val="-1.1474469305794606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3-1B6C-49A2-9DC8-3AC286B52145}"/>
                </c:ext>
              </c:extLst>
            </c:dLbl>
            <c:dLbl>
              <c:idx val="4"/>
              <c:layout>
                <c:manualLayout>
                  <c:x val="2.0377358490566037E-2"/>
                  <c:y val="-8.9500860585197933E-2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4-1B6C-49A2-9DC8-3AC286B52145}"/>
                </c:ext>
              </c:extLst>
            </c:dLbl>
            <c:dLbl>
              <c:idx val="5"/>
              <c:layout>
                <c:manualLayout>
                  <c:x val="-1.8867924528301886E-4"/>
                  <c:y val="-0.21256454388984508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5-1B6C-49A2-9DC8-3AC286B52145}"/>
                </c:ext>
              </c:extLst>
            </c:dLbl>
            <c:dLbl>
              <c:idx val="6"/>
              <c:layout>
                <c:manualLayout>
                  <c:x val="2.0754716981132076E-3"/>
                  <c:y val="-0.17498565691336776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6-1B6C-49A2-9DC8-3AC286B52145}"/>
                </c:ext>
              </c:extLst>
            </c:dLbl>
            <c:dLbl>
              <c:idx val="7"/>
              <c:layout>
                <c:manualLayout>
                  <c:x val="-1.8867924528301886E-4"/>
                  <c:y val="-0.2613310384394722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7-1B6C-49A2-9DC8-3AC286B52145}"/>
                </c:ext>
              </c:extLst>
            </c:dLbl>
            <c:dLbl>
              <c:idx val="8"/>
              <c:layout>
                <c:manualLayout>
                  <c:x val="-1.8867924528301886E-4"/>
                  <c:y val="-0.31497418244406195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8-1B6C-49A2-9DC8-3AC286B52145}"/>
                </c:ext>
              </c:extLst>
            </c:dLbl>
            <c:dLbl>
              <c:idx val="9"/>
              <c:layout>
                <c:manualLayout>
                  <c:x val="-1.8867924528301886E-4"/>
                  <c:y val="-0.35197934595524955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9-1B6C-49A2-9DC8-3AC286B52145}"/>
                </c:ext>
              </c:extLst>
            </c:dLbl>
            <c:dLbl>
              <c:idx val="10"/>
              <c:layout>
                <c:manualLayout>
                  <c:x val="3.7924528301886792E-2"/>
                  <c:y val="4.0160642570281121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A-1B6C-49A2-9DC8-3AC286B52145}"/>
                </c:ext>
              </c:extLst>
            </c:dLbl>
            <c:dLbl>
              <c:idx val="11"/>
              <c:layout>
                <c:manualLayout>
                  <c:x val="4.3207547169811324E-2"/>
                  <c:y val="8.6058519793459555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B-1B6C-49A2-9DC8-3AC286B5214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Sheet1!$A$5:$L$5</c:f>
              <c:numCache>
                <c:formatCode>General</c:formatCode>
                <c:ptCount val="12"/>
                <c:pt idx="3">
                  <c:v>371</c:v>
                </c:pt>
                <c:pt idx="4">
                  <c:v>147</c:v>
                </c:pt>
                <c:pt idx="5">
                  <c:v>122</c:v>
                </c:pt>
                <c:pt idx="6">
                  <c:v>121</c:v>
                </c:pt>
                <c:pt idx="7">
                  <c:v>120</c:v>
                </c:pt>
                <c:pt idx="8">
                  <c:v>111</c:v>
                </c:pt>
                <c:pt idx="9">
                  <c:v>108</c:v>
                </c:pt>
                <c:pt idx="10">
                  <c:v>67</c:v>
                </c:pt>
                <c:pt idx="11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1B6C-49A2-9DC8-3AC286B52145}"/>
            </c:ext>
          </c:extLst>
        </c:ser>
        <c:ser>
          <c:idx val="5"/>
          <c:order val="5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4"/>
              <c:layout>
                <c:manualLayout>
                  <c:x val="0"/>
                  <c:y val="-8.6058519793459555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D-1B6C-49A2-9DC8-3AC286B52145}"/>
                </c:ext>
              </c:extLst>
            </c:dLbl>
            <c:dLbl>
              <c:idx val="5"/>
              <c:layout>
                <c:manualLayout>
                  <c:x val="0"/>
                  <c:y val="-8.6058519793459555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E-1B6C-49A2-9DC8-3AC286B52145}"/>
                </c:ext>
              </c:extLst>
            </c:dLbl>
            <c:dLbl>
              <c:idx val="6"/>
              <c:layout>
                <c:manualLayout>
                  <c:x val="0"/>
                  <c:y val="-1.1474469305794606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F-1B6C-49A2-9DC8-3AC286B52145}"/>
                </c:ext>
              </c:extLst>
            </c:dLbl>
            <c:dLbl>
              <c:idx val="7"/>
              <c:layout>
                <c:manualLayout>
                  <c:x val="-1.8867924528301886E-4"/>
                  <c:y val="-0.27223178427997707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0-1B6C-49A2-9DC8-3AC286B52145}"/>
                </c:ext>
              </c:extLst>
            </c:dLbl>
            <c:dLbl>
              <c:idx val="8"/>
              <c:layout>
                <c:manualLayout>
                  <c:x val="-1.8867924528301886E-4"/>
                  <c:y val="-0.3264486517498565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1-1B6C-49A2-9DC8-3AC286B52145}"/>
                </c:ext>
              </c:extLst>
            </c:dLbl>
            <c:dLbl>
              <c:idx val="9"/>
              <c:layout>
                <c:manualLayout>
                  <c:x val="-1.8867924528301886E-4"/>
                  <c:y val="-0.36517498565691336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2-1B6C-49A2-9DC8-3AC286B52145}"/>
                </c:ext>
              </c:extLst>
            </c:dLbl>
            <c:dLbl>
              <c:idx val="10"/>
              <c:layout>
                <c:manualLayout>
                  <c:x val="3.7924528301886792E-2"/>
                  <c:y val="-1.6351118760757316E-2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3-1B6C-49A2-9DC8-3AC286B52145}"/>
                </c:ext>
              </c:extLst>
            </c:dLbl>
            <c:dLbl>
              <c:idx val="11"/>
              <c:layout>
                <c:manualLayout>
                  <c:x val="4.3207547169811324E-2"/>
                  <c:y val="-1.0327022375215147E-2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4-1B6C-49A2-9DC8-3AC286B5214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Sheet1!$A$6:$L$6</c:f>
              <c:numCache>
                <c:formatCode>General</c:formatCode>
                <c:ptCount val="12"/>
                <c:pt idx="4">
                  <c:v>380</c:v>
                </c:pt>
                <c:pt idx="5">
                  <c:v>153</c:v>
                </c:pt>
                <c:pt idx="6">
                  <c:v>153</c:v>
                </c:pt>
                <c:pt idx="7">
                  <c:v>126</c:v>
                </c:pt>
                <c:pt idx="8">
                  <c:v>129</c:v>
                </c:pt>
                <c:pt idx="9">
                  <c:v>108</c:v>
                </c:pt>
                <c:pt idx="10">
                  <c:v>55</c:v>
                </c:pt>
                <c:pt idx="11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5-1B6C-49A2-9DC8-3AC286B52145}"/>
            </c:ext>
          </c:extLst>
        </c:ser>
        <c:ser>
          <c:idx val="6"/>
          <c:order val="6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5"/>
              <c:layout>
                <c:manualLayout>
                  <c:x val="0"/>
                  <c:y val="-8.6058519793459555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6-1B6C-49A2-9DC8-3AC286B52145}"/>
                </c:ext>
              </c:extLst>
            </c:dLbl>
            <c:dLbl>
              <c:idx val="6"/>
              <c:layout>
                <c:manualLayout>
                  <c:x val="0"/>
                  <c:y val="-8.6058519793459555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7-1B6C-49A2-9DC8-3AC286B52145}"/>
                </c:ext>
              </c:extLst>
            </c:dLbl>
            <c:dLbl>
              <c:idx val="7"/>
              <c:layout>
                <c:manualLayout>
                  <c:x val="0"/>
                  <c:y val="-8.6058519793459555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8-1B6C-49A2-9DC8-3AC286B52145}"/>
                </c:ext>
              </c:extLst>
            </c:dLbl>
            <c:dLbl>
              <c:idx val="8"/>
              <c:layout>
                <c:manualLayout>
                  <c:x val="-1.8867924528301886E-4"/>
                  <c:y val="-0.33562822719449226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9-1B6C-49A2-9DC8-3AC286B52145}"/>
                </c:ext>
              </c:extLst>
            </c:dLbl>
            <c:dLbl>
              <c:idx val="9"/>
              <c:layout>
                <c:manualLayout>
                  <c:x val="-1.8867924528301886E-4"/>
                  <c:y val="-0.37693631669535282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A-1B6C-49A2-9DC8-3AC286B52145}"/>
                </c:ext>
              </c:extLst>
            </c:dLbl>
            <c:dLbl>
              <c:idx val="10"/>
              <c:layout>
                <c:manualLayout>
                  <c:x val="3.7924528301886792E-2"/>
                  <c:y val="-3.6431440045897878E-2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B-1B6C-49A2-9DC8-3AC286B5214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Sheet1!$A$7:$L$7</c:f>
              <c:numCache>
                <c:formatCode>General</c:formatCode>
                <c:ptCount val="12"/>
                <c:pt idx="5">
                  <c:v>460</c:v>
                </c:pt>
                <c:pt idx="6">
                  <c:v>175</c:v>
                </c:pt>
                <c:pt idx="7">
                  <c:v>150</c:v>
                </c:pt>
                <c:pt idx="8">
                  <c:v>144</c:v>
                </c:pt>
                <c:pt idx="9">
                  <c:v>131</c:v>
                </c:pt>
                <c:pt idx="10">
                  <c:v>73</c:v>
                </c:pt>
                <c:pt idx="11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C-1B6C-49A2-9DC8-3AC286B52145}"/>
            </c:ext>
          </c:extLst>
        </c:ser>
        <c:ser>
          <c:idx val="7"/>
          <c:order val="7"/>
          <c:spPr>
            <a:solidFill>
              <a:schemeClr val="accent6"/>
            </a:solidFill>
            <a:ln>
              <a:noFill/>
            </a:ln>
          </c:spPr>
          <c:invertIfNegative val="0"/>
          <c:dLbls>
            <c:dLbl>
              <c:idx val="6"/>
              <c:layout>
                <c:manualLayout>
                  <c:x val="0"/>
                  <c:y val="-8.6058519793459555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D-1B6C-49A2-9DC8-3AC286B52145}"/>
                </c:ext>
              </c:extLst>
            </c:dLbl>
            <c:dLbl>
              <c:idx val="7"/>
              <c:layout>
                <c:manualLayout>
                  <c:x val="-1.8867924528301886E-4"/>
                  <c:y val="-0.25960986804360298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E-1B6C-49A2-9DC8-3AC286B52145}"/>
                </c:ext>
              </c:extLst>
            </c:dLbl>
            <c:dLbl>
              <c:idx val="8"/>
              <c:layout>
                <c:manualLayout>
                  <c:x val="-1.8867924528301886E-4"/>
                  <c:y val="-0.34366035570854847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F-1B6C-49A2-9DC8-3AC286B52145}"/>
                </c:ext>
              </c:extLst>
            </c:dLbl>
            <c:dLbl>
              <c:idx val="9"/>
              <c:layout>
                <c:manualLayout>
                  <c:x val="-1.8867924528301886E-4"/>
                  <c:y val="-0.38841078600114742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40-1B6C-49A2-9DC8-3AC286B52145}"/>
                </c:ext>
              </c:extLst>
            </c:dLbl>
            <c:dLbl>
              <c:idx val="10"/>
              <c:layout>
                <c:manualLayout>
                  <c:x val="3.7924528301886792E-2"/>
                  <c:y val="-5.5938037865748712E-2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41-1B6C-49A2-9DC8-3AC286B52145}"/>
                </c:ext>
              </c:extLst>
            </c:dLbl>
            <c:dLbl>
              <c:idx val="11"/>
              <c:layout>
                <c:manualLayout>
                  <c:x val="4.3207547169811324E-2"/>
                  <c:y val="-2.008032128514056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42-1B6C-49A2-9DC8-3AC286B5214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Sheet1!$A$8:$L$8</c:f>
              <c:numCache>
                <c:formatCode>General</c:formatCode>
                <c:ptCount val="12"/>
                <c:pt idx="6">
                  <c:v>432</c:v>
                </c:pt>
                <c:pt idx="7">
                  <c:v>133</c:v>
                </c:pt>
                <c:pt idx="8">
                  <c:v>139</c:v>
                </c:pt>
                <c:pt idx="9">
                  <c:v>110</c:v>
                </c:pt>
                <c:pt idx="10">
                  <c:v>63</c:v>
                </c:pt>
                <c:pt idx="11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3-1B6C-49A2-9DC8-3AC286B52145}"/>
            </c:ext>
          </c:extLst>
        </c:ser>
        <c:ser>
          <c:idx val="8"/>
          <c:order val="8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7"/>
              <c:layout>
                <c:manualLayout>
                  <c:x val="0"/>
                  <c:y val="-8.6058519793459555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44-1B6C-49A2-9DC8-3AC286B52145}"/>
                </c:ext>
              </c:extLst>
            </c:dLbl>
            <c:dLbl>
              <c:idx val="8"/>
              <c:layout>
                <c:manualLayout>
                  <c:x val="0"/>
                  <c:y val="-8.6058519793459555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45-1B6C-49A2-9DC8-3AC286B52145}"/>
                </c:ext>
              </c:extLst>
            </c:dLbl>
            <c:dLbl>
              <c:idx val="9"/>
              <c:layout>
                <c:manualLayout>
                  <c:x val="-1.8867924528301886E-4"/>
                  <c:y val="-0.399311531841652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46-1B6C-49A2-9DC8-3AC286B52145}"/>
                </c:ext>
              </c:extLst>
            </c:dLbl>
            <c:dLbl>
              <c:idx val="10"/>
              <c:layout>
                <c:manualLayout>
                  <c:x val="3.7924528301886792E-2"/>
                  <c:y val="-7.5444635685599545E-2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47-1B6C-49A2-9DC8-3AC286B52145}"/>
                </c:ext>
              </c:extLst>
            </c:dLbl>
            <c:dLbl>
              <c:idx val="11"/>
              <c:layout>
                <c:manualLayout>
                  <c:x val="4.3207547169811324E-2"/>
                  <c:y val="-1.2621916236374068E-2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48-1B6C-49A2-9DC8-3AC286B5214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Sheet1!$A$9:$L$9</c:f>
              <c:numCache>
                <c:formatCode>General</c:formatCode>
                <c:ptCount val="12"/>
                <c:pt idx="7">
                  <c:v>525</c:v>
                </c:pt>
                <c:pt idx="8">
                  <c:v>160</c:v>
                </c:pt>
                <c:pt idx="9">
                  <c:v>137</c:v>
                </c:pt>
                <c:pt idx="10">
                  <c:v>75</c:v>
                </c:pt>
                <c:pt idx="11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9-1B6C-49A2-9DC8-3AC286B52145}"/>
            </c:ext>
          </c:extLst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8"/>
              <c:layout>
                <c:manualLayout>
                  <c:x val="0"/>
                  <c:y val="-8.6058519793459555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4A-1B6C-49A2-9DC8-3AC286B52145}"/>
                </c:ext>
              </c:extLst>
            </c:dLbl>
            <c:dLbl>
              <c:idx val="9"/>
              <c:layout>
                <c:manualLayout>
                  <c:x val="-1.8867924528301886E-4"/>
                  <c:y val="-0.40849110728628801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4B-1B6C-49A2-9DC8-3AC286B52145}"/>
                </c:ext>
              </c:extLst>
            </c:dLbl>
            <c:dLbl>
              <c:idx val="11"/>
              <c:layout>
                <c:manualLayout>
                  <c:x val="0"/>
                  <c:y val="-8.6058519793459555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4C-1B6C-49A2-9DC8-3AC286B5214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Sheet1!$A$10:$L$10</c:f>
              <c:numCache>
                <c:formatCode>General</c:formatCode>
                <c:ptCount val="12"/>
                <c:pt idx="8">
                  <c:v>718</c:v>
                </c:pt>
                <c:pt idx="9">
                  <c:v>137</c:v>
                </c:pt>
                <c:pt idx="10">
                  <c:v>86</c:v>
                </c:pt>
                <c:pt idx="11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D-1B6C-49A2-9DC8-3AC286B52145}"/>
            </c:ext>
          </c:extLst>
        </c:ser>
        <c:ser>
          <c:idx val="10"/>
          <c:order val="10"/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9"/>
              <c:layout>
                <c:manualLayout>
                  <c:x val="0"/>
                  <c:y val="-8.6058519793459555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4E-1B6C-49A2-9DC8-3AC286B52145}"/>
                </c:ext>
              </c:extLst>
            </c:dLbl>
            <c:dLbl>
              <c:idx val="10"/>
              <c:layout>
                <c:manualLayout>
                  <c:x val="3.7924528301886792E-2"/>
                  <c:y val="-8.0895008605851984E-2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4F-1B6C-49A2-9DC8-3AC286B52145}"/>
                </c:ext>
              </c:extLst>
            </c:dLbl>
            <c:dLbl>
              <c:idx val="11"/>
              <c:layout>
                <c:manualLayout>
                  <c:x val="0"/>
                  <c:y val="-1.1474469305794606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50-1B6C-49A2-9DC8-3AC286B5214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Sheet1!$A$11:$L$11</c:f>
              <c:numCache>
                <c:formatCode>General</c:formatCode>
                <c:ptCount val="12"/>
                <c:pt idx="9">
                  <c:v>913</c:v>
                </c:pt>
                <c:pt idx="10">
                  <c:v>71</c:v>
                </c:pt>
                <c:pt idx="11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1-1B6C-49A2-9DC8-3AC286B52145}"/>
            </c:ext>
          </c:extLst>
        </c:ser>
        <c:ser>
          <c:idx val="11"/>
          <c:order val="11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10"/>
              <c:layout>
                <c:manualLayout>
                  <c:x val="0"/>
                  <c:y val="-8.6058519793459555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52-1B6C-49A2-9DC8-3AC286B52145}"/>
                </c:ext>
              </c:extLst>
            </c:dLbl>
            <c:dLbl>
              <c:idx val="11"/>
              <c:layout>
                <c:manualLayout>
                  <c:x val="3.7924528301886792E-2"/>
                  <c:y val="-8.6058519793459555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53-1B6C-49A2-9DC8-3AC286B5214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Sheet1!$A$12:$L$12</c:f>
              <c:numCache>
                <c:formatCode>General</c:formatCode>
                <c:ptCount val="12"/>
                <c:pt idx="10">
                  <c:v>182</c:v>
                </c:pt>
                <c:pt idx="1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1B6C-49A2-9DC8-3AC286B52145}"/>
            </c:ext>
          </c:extLst>
        </c:ser>
        <c:ser>
          <c:idx val="12"/>
          <c:order val="12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11"/>
              <c:layout>
                <c:manualLayout>
                  <c:x val="0"/>
                  <c:y val="-1.1474469305794606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55-1B6C-49A2-9DC8-3AC286B5214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Sheet1!$A$13:$L$13</c:f>
              <c:numCache>
                <c:formatCode>General</c:formatCode>
                <c:ptCount val="12"/>
                <c:pt idx="11">
                  <c:v>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6-1B6C-49A2-9DC8-3AC286B52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66769632"/>
        <c:axId val="1"/>
      </c:barChart>
      <c:catAx>
        <c:axId val="86676963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789.751879699248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86676963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782122905027941E-3"/>
          <c:y val="2.3423423423423424E-2"/>
          <c:w val="0.98184357541899436"/>
          <c:h val="0.9531531531531531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Sheet1!$A$1:$H$1</c:f>
              <c:numCache>
                <c:formatCode>General</c:formatCode>
                <c:ptCount val="8"/>
                <c:pt idx="0">
                  <c:v>162</c:v>
                </c:pt>
                <c:pt idx="1">
                  <c:v>152</c:v>
                </c:pt>
                <c:pt idx="2">
                  <c:v>226</c:v>
                </c:pt>
                <c:pt idx="3">
                  <c:v>216</c:v>
                </c:pt>
                <c:pt idx="4">
                  <c:v>182</c:v>
                </c:pt>
                <c:pt idx="5">
                  <c:v>220</c:v>
                </c:pt>
                <c:pt idx="6">
                  <c:v>186</c:v>
                </c:pt>
                <c:pt idx="7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73-4EB5-B717-807958EAA3A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Sheet1!$A$2:$H$2</c:f>
              <c:numCache>
                <c:formatCode>General</c:formatCode>
                <c:ptCount val="8"/>
                <c:pt idx="0">
                  <c:v>187</c:v>
                </c:pt>
                <c:pt idx="1">
                  <c:v>193</c:v>
                </c:pt>
                <c:pt idx="2">
                  <c:v>223</c:v>
                </c:pt>
                <c:pt idx="3">
                  <c:v>218</c:v>
                </c:pt>
                <c:pt idx="4">
                  <c:v>217</c:v>
                </c:pt>
                <c:pt idx="5">
                  <c:v>250</c:v>
                </c:pt>
                <c:pt idx="6">
                  <c:v>206</c:v>
                </c:pt>
                <c:pt idx="7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73-4EB5-B717-807958EAA3AA}"/>
            </c:ext>
          </c:extLst>
        </c:ser>
        <c:ser>
          <c:idx val="2"/>
          <c:order val="2"/>
          <c:spPr>
            <a:solidFill>
              <a:schemeClr val="accent6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C773-4EB5-B717-807958EAA3A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C773-4EB5-B717-807958EAA3A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C773-4EB5-B717-807958EAA3AA}"/>
              </c:ext>
            </c:extLst>
          </c:dPt>
          <c:val>
            <c:numRef>
              <c:f>Sheet1!$A$3:$H$3</c:f>
              <c:numCache>
                <c:formatCode>General</c:formatCode>
                <c:ptCount val="8"/>
                <c:pt idx="0">
                  <c:v>78</c:v>
                </c:pt>
                <c:pt idx="1">
                  <c:v>79</c:v>
                </c:pt>
                <c:pt idx="2">
                  <c:v>41</c:v>
                </c:pt>
                <c:pt idx="3">
                  <c:v>30</c:v>
                </c:pt>
                <c:pt idx="4">
                  <c:v>27</c:v>
                </c:pt>
                <c:pt idx="5">
                  <c:v>20</c:v>
                </c:pt>
                <c:pt idx="6">
                  <c:v>26</c:v>
                </c:pt>
                <c:pt idx="7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73-4EB5-B717-807958EAA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89406511"/>
        <c:axId val="1"/>
      </c:barChart>
      <c:catAx>
        <c:axId val="38940651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9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38940651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996828949822787E-3"/>
          <c:y val="6.5081351689612016E-2"/>
          <c:w val="0.9806006342100354"/>
          <c:h val="0.86983729662077602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B4D-4760-9573-26F5819C336B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B4D-4760-9573-26F5819C336B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B4D-4760-9573-26F5819C336B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DB4D-4760-9573-26F5819C336B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DB4D-4760-9573-26F5819C336B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DB4D-4760-9573-26F5819C336B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DB4D-4760-9573-26F5819C336B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DB4D-4760-9573-26F5819C336B}"/>
              </c:ext>
            </c:extLst>
          </c:dPt>
          <c:val>
            <c:numRef>
              <c:f>Sheet1!$A$1:$H$1</c:f>
              <c:numCache>
                <c:formatCode>General</c:formatCode>
                <c:ptCount val="8"/>
                <c:pt idx="0">
                  <c:v>133</c:v>
                </c:pt>
                <c:pt idx="1">
                  <c:v>50.8</c:v>
                </c:pt>
                <c:pt idx="2">
                  <c:v>-1.44</c:v>
                </c:pt>
                <c:pt idx="3">
                  <c:v>-5.3100000000000005</c:v>
                </c:pt>
                <c:pt idx="4">
                  <c:v>-23.5</c:v>
                </c:pt>
                <c:pt idx="5">
                  <c:v>-48.699999999999996</c:v>
                </c:pt>
                <c:pt idx="6">
                  <c:v>-0.8</c:v>
                </c:pt>
                <c:pt idx="7">
                  <c:v>74.400000000000006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B4D-4760-9573-26F5819C3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560943"/>
        <c:axId val="1"/>
      </c:lineChart>
      <c:catAx>
        <c:axId val="37256094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>
            <a:noFill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133"/>
          <c:min val="-48.699999999999996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372560943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782122905027941E-3"/>
          <c:y val="2.2787028921998246E-2"/>
          <c:w val="0.98184357541899436"/>
          <c:h val="0.9544259421560035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2E7D-424B-8340-054C597F368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E7D-424B-8340-054C597F368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2E7D-424B-8340-054C597F368D}"/>
              </c:ext>
            </c:extLst>
          </c:dPt>
          <c:val>
            <c:numRef>
              <c:f>Sheet1!$A$1:$H$1</c:f>
              <c:numCache>
                <c:formatCode>General</c:formatCode>
                <c:ptCount val="8"/>
                <c:pt idx="0">
                  <c:v>78</c:v>
                </c:pt>
                <c:pt idx="1">
                  <c:v>79</c:v>
                </c:pt>
                <c:pt idx="2">
                  <c:v>41</c:v>
                </c:pt>
                <c:pt idx="3">
                  <c:v>30</c:v>
                </c:pt>
                <c:pt idx="4">
                  <c:v>27</c:v>
                </c:pt>
                <c:pt idx="5">
                  <c:v>20</c:v>
                </c:pt>
                <c:pt idx="6">
                  <c:v>26</c:v>
                </c:pt>
                <c:pt idx="7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7D-424B-8340-054C597F3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0697072"/>
        <c:axId val="1"/>
      </c:barChart>
      <c:catAx>
        <c:axId val="1069707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9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069707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996828949822787E-3"/>
          <c:y val="6.5081351689612016E-2"/>
          <c:w val="0.9806006342100354"/>
          <c:h val="0.86983729662077602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B4D-4760-9573-26F5819C336B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B4D-4760-9573-26F5819C336B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B4D-4760-9573-26F5819C336B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DB4D-4760-9573-26F5819C336B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DB4D-4760-9573-26F5819C336B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DB4D-4760-9573-26F5819C336B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DB4D-4760-9573-26F5819C336B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DB4D-4760-9573-26F5819C336B}"/>
              </c:ext>
            </c:extLst>
          </c:dPt>
          <c:val>
            <c:numRef>
              <c:f>Sheet1!$A$1:$H$1</c:f>
              <c:numCache>
                <c:formatCode>General</c:formatCode>
                <c:ptCount val="8"/>
                <c:pt idx="0">
                  <c:v>133</c:v>
                </c:pt>
                <c:pt idx="1">
                  <c:v>50.8</c:v>
                </c:pt>
                <c:pt idx="2">
                  <c:v>-1.44</c:v>
                </c:pt>
                <c:pt idx="3">
                  <c:v>-5.3100000000000005</c:v>
                </c:pt>
                <c:pt idx="4">
                  <c:v>-23.5</c:v>
                </c:pt>
                <c:pt idx="5">
                  <c:v>-48.699999999999996</c:v>
                </c:pt>
                <c:pt idx="6">
                  <c:v>-0.8</c:v>
                </c:pt>
                <c:pt idx="7">
                  <c:v>74.400000000000006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B4D-4760-9573-26F5819C3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560943"/>
        <c:axId val="1"/>
      </c:lineChart>
      <c:catAx>
        <c:axId val="37256094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>
            <a:noFill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133"/>
          <c:min val="-48.699999999999996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372560943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782122905027941E-3"/>
          <c:y val="2.3412877082395318E-2"/>
          <c:w val="0.98184357541899436"/>
          <c:h val="0.9531742458352093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Sheet1!$A$1:$H$1</c:f>
              <c:numCache>
                <c:formatCode>General</c:formatCode>
                <c:ptCount val="8"/>
                <c:pt idx="0">
                  <c:v>570</c:v>
                </c:pt>
                <c:pt idx="1">
                  <c:v>514</c:v>
                </c:pt>
                <c:pt idx="2">
                  <c:v>801</c:v>
                </c:pt>
                <c:pt idx="3">
                  <c:v>836</c:v>
                </c:pt>
                <c:pt idx="4">
                  <c:v>639</c:v>
                </c:pt>
                <c:pt idx="5">
                  <c:v>794</c:v>
                </c:pt>
                <c:pt idx="6">
                  <c:v>640</c:v>
                </c:pt>
                <c:pt idx="7">
                  <c:v>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44-49D1-8DD9-D78EAA2470C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Sheet1!$A$2:$H$2</c:f>
              <c:numCache>
                <c:formatCode>General</c:formatCode>
                <c:ptCount val="8"/>
                <c:pt idx="0">
                  <c:v>314</c:v>
                </c:pt>
                <c:pt idx="1">
                  <c:v>339</c:v>
                </c:pt>
                <c:pt idx="2">
                  <c:v>398</c:v>
                </c:pt>
                <c:pt idx="3">
                  <c:v>399</c:v>
                </c:pt>
                <c:pt idx="4">
                  <c:v>375</c:v>
                </c:pt>
                <c:pt idx="5">
                  <c:v>547</c:v>
                </c:pt>
                <c:pt idx="6">
                  <c:v>423</c:v>
                </c:pt>
                <c:pt idx="7">
                  <c:v>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44-49D1-8DD9-D78EAA2470C5}"/>
            </c:ext>
          </c:extLst>
        </c:ser>
        <c:ser>
          <c:idx val="2"/>
          <c:order val="2"/>
          <c:spPr>
            <a:solidFill>
              <a:schemeClr val="accent6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B344-49D1-8DD9-D78EAA2470C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344-49D1-8DD9-D78EAA2470C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B344-49D1-8DD9-D78EAA2470C5}"/>
              </c:ext>
            </c:extLst>
          </c:dPt>
          <c:val>
            <c:numRef>
              <c:f>Sheet1!$A$3:$H$3</c:f>
              <c:numCache>
                <c:formatCode>General</c:formatCode>
                <c:ptCount val="8"/>
                <c:pt idx="0">
                  <c:v>68</c:v>
                </c:pt>
                <c:pt idx="1">
                  <c:v>159</c:v>
                </c:pt>
                <c:pt idx="2">
                  <c:v>147</c:v>
                </c:pt>
                <c:pt idx="3">
                  <c:v>103</c:v>
                </c:pt>
                <c:pt idx="4">
                  <c:v>74</c:v>
                </c:pt>
                <c:pt idx="5">
                  <c:v>59</c:v>
                </c:pt>
                <c:pt idx="6">
                  <c:v>85</c:v>
                </c:pt>
                <c:pt idx="7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44-49D1-8DD9-D78EAA247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89231791"/>
        <c:axId val="1"/>
      </c:barChart>
      <c:catAx>
        <c:axId val="38923179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4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38923179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526756931012251E-2"/>
          <c:y val="5.7123427405644342E-2"/>
          <c:w val="0.92520954223081886"/>
          <c:h val="0.8857531451887112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19987105093488072"/>
                  <c:y val="-2.176130567834070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84C-43C0-BDF1-32825B862683}"/>
                </c:ext>
              </c:extLst>
            </c:dLbl>
            <c:dLbl>
              <c:idx val="1"/>
              <c:layout>
                <c:manualLayout>
                  <c:x val="0.19987105093488072"/>
                  <c:y val="-2.176130567834070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84C-43C0-BDF1-32825B86268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315.2</c:v>
                </c:pt>
                <c:pt idx="1">
                  <c:v>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4C-43C0-BDF1-32825B862683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436.39999999999992</c:v>
                </c:pt>
                <c:pt idx="1">
                  <c:v>3546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4C-43C0-BDF1-32825B862683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Sheet1!$A$3:$B$3</c:f>
              <c:numCache>
                <c:formatCode>General</c:formatCode>
                <c:ptCount val="2"/>
                <c:pt idx="0">
                  <c:v>16904.350379746837</c:v>
                </c:pt>
                <c:pt idx="1">
                  <c:v>37344.350379746837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4C-43C0-BDF1-32825B862683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</c:spPr>
          <c:invertIfNegative val="0"/>
          <c:val>
            <c:numRef>
              <c:f>Sheet1!$A$4:$B$4</c:f>
              <c:numCache>
                <c:formatCode>General</c:formatCode>
                <c:ptCount val="2"/>
                <c:pt idx="0">
                  <c:v>3924</c:v>
                </c:pt>
                <c:pt idx="1">
                  <c:v>5285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4C-43C0-BDF1-32825B862683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</c:spPr>
          <c:invertIfNegative val="0"/>
          <c:val>
            <c:numRef>
              <c:f>Sheet1!$A$5:$B$5</c:f>
              <c:numCache>
                <c:formatCode>General</c:formatCode>
                <c:ptCount val="2"/>
                <c:pt idx="0">
                  <c:v>7896.0000000000073</c:v>
                </c:pt>
                <c:pt idx="1">
                  <c:v>10525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4C-43C0-BDF1-32825B862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02367024"/>
        <c:axId val="1"/>
      </c:barChart>
      <c:catAx>
        <c:axId val="70236702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7020.350379746837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70236702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223377554679104E-3"/>
          <c:y val="6.5081351689612016E-2"/>
          <c:w val="0.98135532448906415"/>
          <c:h val="0.86983729662077602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339-4247-BB40-072685C4B502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7339-4247-BB40-072685C4B502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7339-4247-BB40-072685C4B502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7339-4247-BB40-072685C4B502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7339-4247-BB40-072685C4B502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7339-4247-BB40-072685C4B502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7339-4247-BB40-072685C4B502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7339-4247-BB40-072685C4B502}"/>
              </c:ext>
            </c:extLst>
          </c:dPt>
          <c:val>
            <c:numRef>
              <c:f>Sheet1!$A$1:$H$1</c:f>
              <c:numCache>
                <c:formatCode>General</c:formatCode>
                <c:ptCount val="8"/>
                <c:pt idx="0">
                  <c:v>1.49</c:v>
                </c:pt>
                <c:pt idx="1">
                  <c:v>-42</c:v>
                </c:pt>
                <c:pt idx="2">
                  <c:v>2.8000000000000003</c:v>
                </c:pt>
                <c:pt idx="3">
                  <c:v>-8.85</c:v>
                </c:pt>
                <c:pt idx="4">
                  <c:v>-49</c:v>
                </c:pt>
                <c:pt idx="5">
                  <c:v>-61.199999999999996</c:v>
                </c:pt>
                <c:pt idx="6">
                  <c:v>41.699999999999996</c:v>
                </c:pt>
                <c:pt idx="7">
                  <c:v>28.599999999999998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339-4247-BB40-072685C4B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573423"/>
        <c:axId val="1"/>
      </c:lineChart>
      <c:catAx>
        <c:axId val="37257342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>
            <a:noFill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41.699999999999996"/>
          <c:min val="-61.199999999999996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372573423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265464325264985E-3"/>
          <c:y val="2.0472440944881889E-2"/>
          <c:w val="0.98354690713494697"/>
          <c:h val="0.9590551181102362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Sheet1!$A$1:$H$1</c:f>
              <c:numCache>
                <c:formatCode>General</c:formatCode>
                <c:ptCount val="8"/>
                <c:pt idx="0">
                  <c:v>18.5</c:v>
                </c:pt>
                <c:pt idx="1">
                  <c:v>45</c:v>
                </c:pt>
                <c:pt idx="2">
                  <c:v>20.6</c:v>
                </c:pt>
                <c:pt idx="3">
                  <c:v>67.3</c:v>
                </c:pt>
                <c:pt idx="4">
                  <c:v>65</c:v>
                </c:pt>
                <c:pt idx="5">
                  <c:v>104.9</c:v>
                </c:pt>
                <c:pt idx="6">
                  <c:v>109.7</c:v>
                </c:pt>
                <c:pt idx="7">
                  <c:v>91.5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F6-483B-B1A7-CFFF61501F7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Sheet1!$A$2:$H$2</c:f>
              <c:numCache>
                <c:formatCode>General</c:formatCode>
                <c:ptCount val="8"/>
                <c:pt idx="0">
                  <c:v>78</c:v>
                </c:pt>
                <c:pt idx="1">
                  <c:v>79</c:v>
                </c:pt>
                <c:pt idx="2">
                  <c:v>41</c:v>
                </c:pt>
                <c:pt idx="3">
                  <c:v>30</c:v>
                </c:pt>
                <c:pt idx="4">
                  <c:v>27</c:v>
                </c:pt>
                <c:pt idx="5">
                  <c:v>20</c:v>
                </c:pt>
                <c:pt idx="6">
                  <c:v>25.999999999999986</c:v>
                </c:pt>
                <c:pt idx="7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F6-483B-B1A7-CFFF61501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2439279"/>
        <c:axId val="1"/>
      </c:barChart>
      <c:catAx>
        <c:axId val="14243927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35.69999999999999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4243927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531680440771352E-3"/>
          <c:y val="2.4773701762744165E-2"/>
          <c:w val="0.98209366391184572"/>
          <c:h val="0.9504525964745116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Sheet1!$A$1:$H$1</c:f>
              <c:numCache>
                <c:formatCode>General</c:formatCode>
                <c:ptCount val="8"/>
                <c:pt idx="0">
                  <c:v>617.97331367548736</c:v>
                </c:pt>
                <c:pt idx="1">
                  <c:v>839.97331367548736</c:v>
                </c:pt>
                <c:pt idx="2">
                  <c:v>875.97331367548736</c:v>
                </c:pt>
                <c:pt idx="3">
                  <c:v>783.97331367548736</c:v>
                </c:pt>
                <c:pt idx="4">
                  <c:v>640.97331367548736</c:v>
                </c:pt>
                <c:pt idx="5">
                  <c:v>931.97331367548736</c:v>
                </c:pt>
                <c:pt idx="6">
                  <c:v>716.97331367548736</c:v>
                </c:pt>
                <c:pt idx="7">
                  <c:v>977.97331367548736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8A-469B-A248-FA6760830AA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Sheet1!$A$2:$H$2</c:f>
              <c:numCache>
                <c:formatCode>General</c:formatCode>
                <c:ptCount val="8"/>
                <c:pt idx="0">
                  <c:v>104</c:v>
                </c:pt>
                <c:pt idx="1">
                  <c:v>86</c:v>
                </c:pt>
                <c:pt idx="2">
                  <c:v>141</c:v>
                </c:pt>
                <c:pt idx="3">
                  <c:v>80</c:v>
                </c:pt>
                <c:pt idx="4">
                  <c:v>33</c:v>
                </c:pt>
                <c:pt idx="5">
                  <c:v>34</c:v>
                </c:pt>
                <c:pt idx="6">
                  <c:v>31</c:v>
                </c:pt>
                <c:pt idx="7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8A-469B-A248-FA6760830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72689071"/>
        <c:axId val="1"/>
      </c:barChart>
      <c:catAx>
        <c:axId val="37268907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23.9733136754874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37268907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378752886836026E-3"/>
          <c:y val="9.106830122591944E-2"/>
          <c:w val="0.98152424942263283"/>
          <c:h val="0.81786339754816118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1AF-40DB-8C7D-4018A9BF104B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1AF-40DB-8C7D-4018A9BF104B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81AF-40DB-8C7D-4018A9BF104B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81AF-40DB-8C7D-4018A9BF104B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81AF-40DB-8C7D-4018A9BF104B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81AF-40DB-8C7D-4018A9BF104B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81AF-40DB-8C7D-4018A9BF104B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81AF-40DB-8C7D-4018A9BF104B}"/>
              </c:ext>
            </c:extLst>
          </c:dPt>
          <c:val>
            <c:numRef>
              <c:f>Sheet1!$A$1:$H$1</c:f>
              <c:numCache>
                <c:formatCode>General</c:formatCode>
                <c:ptCount val="8"/>
                <c:pt idx="0">
                  <c:v>36</c:v>
                </c:pt>
                <c:pt idx="1">
                  <c:v>41.5</c:v>
                </c:pt>
                <c:pt idx="2">
                  <c:v>37.700000000000003</c:v>
                </c:pt>
                <c:pt idx="3">
                  <c:v>28.299999999999997</c:v>
                </c:pt>
                <c:pt idx="4">
                  <c:v>10.8</c:v>
                </c:pt>
                <c:pt idx="5">
                  <c:v>20.5</c:v>
                </c:pt>
                <c:pt idx="6">
                  <c:v>13.200000000000001</c:v>
                </c:pt>
                <c:pt idx="7">
                  <c:v>19.600000000000001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1AF-40DB-8C7D-4018A9BF1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534735"/>
        <c:axId val="1"/>
      </c:lineChart>
      <c:catAx>
        <c:axId val="37253473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>
            <a:noFill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1.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372534735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112156043190525E-2"/>
          <c:y val="6.2338501291989666E-2"/>
          <c:w val="0.96377568791361889"/>
          <c:h val="0.8753229974160207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Sheet1!$A$1:$E$1</c:f>
              <c:numCache>
                <c:formatCode>General</c:formatCode>
                <c:ptCount val="5"/>
                <c:pt idx="0">
                  <c:v>5</c:v>
                </c:pt>
                <c:pt idx="1">
                  <c:v>23</c:v>
                </c:pt>
                <c:pt idx="2">
                  <c:v>14</c:v>
                </c:pt>
                <c:pt idx="3">
                  <c:v>31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53-432D-9FE3-7506A5A3A7D4}"/>
            </c:ext>
          </c:extLst>
        </c:ser>
        <c:ser>
          <c:idx val="1"/>
          <c:order val="1"/>
          <c:spPr>
            <a:solidFill>
              <a:srgbClr val="B6F8EA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9.6899224806201549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C30C3E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053-432D-9FE3-7506A5A3A7D4}"/>
                </c:ext>
              </c:extLst>
            </c:dLbl>
            <c:dLbl>
              <c:idx val="1"/>
              <c:layout>
                <c:manualLayout>
                  <c:x val="0"/>
                  <c:y val="-9.6899224806201549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C30C3E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053-432D-9FE3-7506A5A3A7D4}"/>
                </c:ext>
              </c:extLst>
            </c:dLbl>
            <c:dLbl>
              <c:idx val="2"/>
              <c:layout>
                <c:manualLayout>
                  <c:x val="0"/>
                  <c:y val="-9.6899224806201549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C30C3E"/>
                      </a:solidFill>
                      <a:latin typeface="+mn-ea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1053-432D-9FE3-7506A5A3A7D4}"/>
                </c:ext>
              </c:extLst>
            </c:dLbl>
            <c:dLbl>
              <c:idx val="3"/>
              <c:layout>
                <c:manualLayout>
                  <c:x val="0"/>
                  <c:y val="-9.6899224806201549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C30C3E"/>
                      </a:solidFill>
                      <a:latin typeface="+mn-ea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1053-432D-9FE3-7506A5A3A7D4}"/>
                </c:ext>
              </c:extLst>
            </c:dLbl>
            <c:dLbl>
              <c:idx val="4"/>
              <c:layout>
                <c:manualLayout>
                  <c:x val="0"/>
                  <c:y val="-9.6899224806201549E-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C30C3E"/>
                      </a:solidFill>
                      <a:latin typeface="+mn-ea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1053-432D-9FE3-7506A5A3A7D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Sheet1!$A$2:$E$2</c:f>
              <c:numCache>
                <c:formatCode>General</c:formatCode>
                <c:ptCount val="5"/>
                <c:pt idx="0">
                  <c:v>101</c:v>
                </c:pt>
                <c:pt idx="1">
                  <c:v>51</c:v>
                </c:pt>
                <c:pt idx="2">
                  <c:v>45</c:v>
                </c:pt>
                <c:pt idx="3">
                  <c:v>54</c:v>
                </c:pt>
                <c:pt idx="4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053-432D-9FE3-7506A5A3A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72577999"/>
        <c:axId val="1"/>
      </c:barChart>
      <c:catAx>
        <c:axId val="37257799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6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37257799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105849582172703E-2"/>
          <c:y val="1.8479033404406538E-2"/>
          <c:w val="0.96378830083565459"/>
          <c:h val="0.9630419331911869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Sheet1!$A$1:$E$1</c:f>
              <c:numCache>
                <c:formatCode>General</c:formatCode>
                <c:ptCount val="5"/>
                <c:pt idx="0">
                  <c:v>50600</c:v>
                </c:pt>
                <c:pt idx="1">
                  <c:v>105600</c:v>
                </c:pt>
                <c:pt idx="2">
                  <c:v>85000</c:v>
                </c:pt>
                <c:pt idx="3">
                  <c:v>128000</c:v>
                </c:pt>
                <c:pt idx="4">
                  <c:v>31350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3B-4BC6-AE16-42C19DC2B5E7}"/>
            </c:ext>
          </c:extLst>
        </c:ser>
        <c:ser>
          <c:idx val="1"/>
          <c:order val="1"/>
          <c:spPr>
            <a:solidFill>
              <a:srgbClr val="B6F8EA"/>
            </a:solidFill>
            <a:ln>
              <a:noFill/>
            </a:ln>
          </c:spPr>
          <c:invertIfNegative val="0"/>
          <c:val>
            <c:numRef>
              <c:f>Sheet1!$A$2:$E$2</c:f>
              <c:numCache>
                <c:formatCode>General</c:formatCode>
                <c:ptCount val="5"/>
                <c:pt idx="0">
                  <c:v>247460</c:v>
                </c:pt>
                <c:pt idx="1">
                  <c:v>171203</c:v>
                </c:pt>
                <c:pt idx="2">
                  <c:v>117900</c:v>
                </c:pt>
                <c:pt idx="3">
                  <c:v>129420</c:v>
                </c:pt>
                <c:pt idx="4">
                  <c:v>205630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3B-4BC6-AE16-42C19DC2B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89438127"/>
        <c:axId val="1"/>
      </c:barChart>
      <c:catAx>
        <c:axId val="38943812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9806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389438127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893320203512226E-2"/>
          <c:y val="1.6987912446912775E-2"/>
          <c:w val="0.90021335959297555"/>
          <c:h val="0.8784710878797779"/>
        </c:manualLayout>
      </c:layout>
      <c:scatterChart>
        <c:scatterStyle val="lineMarker"/>
        <c:varyColors val="0"/>
        <c:ser>
          <c:idx val="0"/>
          <c:order val="0"/>
          <c:spPr>
            <a:ln w="28575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EEE-4915-97FC-24AEB15BBB9E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7EEE-4915-97FC-24AEB15BBB9E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7EEE-4915-97FC-24AEB15BBB9E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7EEE-4915-97FC-24AEB15BBB9E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7EEE-4915-97FC-24AEB15BBB9E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7EEE-4915-97FC-24AEB15BBB9E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7EEE-4915-97FC-24AEB15BBB9E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7EEE-4915-97FC-24AEB15BBB9E}"/>
              </c:ext>
            </c:extLst>
          </c:dPt>
          <c:xVal>
            <c:numRef>
              <c:f>Sheet1!$A$1:$H$1</c:f>
              <c:numCache>
                <c:formatCode>General</c:formatCode>
                <c:ptCount val="8"/>
                <c:pt idx="0">
                  <c:v>202504</c:v>
                </c:pt>
                <c:pt idx="1">
                  <c:v>202505</c:v>
                </c:pt>
                <c:pt idx="2">
                  <c:v>202506</c:v>
                </c:pt>
                <c:pt idx="3">
                  <c:v>202507</c:v>
                </c:pt>
                <c:pt idx="4">
                  <c:v>202508</c:v>
                </c:pt>
                <c:pt idx="5">
                  <c:v>202509</c:v>
                </c:pt>
                <c:pt idx="6">
                  <c:v>202510</c:v>
                </c:pt>
                <c:pt idx="7">
                  <c:v>202511</c:v>
                </c:pt>
              </c:numCache>
            </c:numRef>
          </c:xVal>
          <c:yVal>
            <c:numRef>
              <c:f>Sheet1!$A$2:$H$2</c:f>
              <c:numCache>
                <c:formatCode>General</c:formatCode>
                <c:ptCount val="8"/>
                <c:pt idx="0">
                  <c:v>54.096040987424303</c:v>
                </c:pt>
                <c:pt idx="1">
                  <c:v>32.196040987424311</c:v>
                </c:pt>
                <c:pt idx="2">
                  <c:v>61.296040987424306</c:v>
                </c:pt>
                <c:pt idx="3">
                  <c:v>39.496040987424308</c:v>
                </c:pt>
                <c:pt idx="4">
                  <c:v>13.896040987424307</c:v>
                </c:pt>
                <c:pt idx="5">
                  <c:v>24.096040987424303</c:v>
                </c:pt>
                <c:pt idx="6">
                  <c:v>12.496040987424308</c:v>
                </c:pt>
                <c:pt idx="7">
                  <c:v>22.796040987424313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7EEE-4915-97FC-24AEB15BBB9E}"/>
            </c:ext>
          </c:extLst>
        </c:ser>
        <c:ser>
          <c:idx val="1"/>
          <c:order val="1"/>
          <c:spPr>
            <a:ln w="28575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xVal>
            <c:numRef>
              <c:f>Sheet1!$A$1:$H$1</c:f>
              <c:numCache>
                <c:formatCode>General</c:formatCode>
                <c:ptCount val="8"/>
                <c:pt idx="0">
                  <c:v>202504</c:v>
                </c:pt>
                <c:pt idx="1">
                  <c:v>202505</c:v>
                </c:pt>
                <c:pt idx="2">
                  <c:v>202506</c:v>
                </c:pt>
                <c:pt idx="3">
                  <c:v>202507</c:v>
                </c:pt>
                <c:pt idx="4">
                  <c:v>202508</c:v>
                </c:pt>
                <c:pt idx="5">
                  <c:v>202509</c:v>
                </c:pt>
                <c:pt idx="6">
                  <c:v>202510</c:v>
                </c:pt>
                <c:pt idx="7">
                  <c:v>202511</c:v>
                </c:pt>
              </c:numCache>
            </c:numRef>
          </c:xVal>
          <c:yVal>
            <c:numRef>
              <c:f>Sheet1!$A$3:$H$3</c:f>
              <c:numCache>
                <c:formatCode>General</c:formatCode>
                <c:ptCount val="8"/>
                <c:pt idx="0">
                  <c:v>50.196040987424311</c:v>
                </c:pt>
                <c:pt idx="1">
                  <c:v>45.896040987424314</c:v>
                </c:pt>
                <c:pt idx="2">
                  <c:v>44.896040987424314</c:v>
                </c:pt>
                <c:pt idx="3">
                  <c:v>36.196040987424297</c:v>
                </c:pt>
                <c:pt idx="4">
                  <c:v>38.3960409874243</c:v>
                </c:pt>
                <c:pt idx="5">
                  <c:v>34.996040987424308</c:v>
                </c:pt>
                <c:pt idx="6">
                  <c:v>33.996040987424308</c:v>
                </c:pt>
                <c:pt idx="7">
                  <c:v>34.096040987424317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7EEE-4915-97FC-24AEB15BBB9E}"/>
            </c:ext>
          </c:extLst>
        </c:ser>
        <c:ser>
          <c:idx val="2"/>
          <c:order val="2"/>
          <c:spPr>
            <a:ln w="28575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xVal>
            <c:numRef>
              <c:f>Sheet1!$A$1:$H$1</c:f>
              <c:numCache>
                <c:formatCode>General</c:formatCode>
                <c:ptCount val="8"/>
                <c:pt idx="0">
                  <c:v>202504</c:v>
                </c:pt>
                <c:pt idx="1">
                  <c:v>202505</c:v>
                </c:pt>
                <c:pt idx="2">
                  <c:v>202506</c:v>
                </c:pt>
                <c:pt idx="3">
                  <c:v>202507</c:v>
                </c:pt>
                <c:pt idx="4">
                  <c:v>202508</c:v>
                </c:pt>
                <c:pt idx="5">
                  <c:v>202509</c:v>
                </c:pt>
                <c:pt idx="6">
                  <c:v>202510</c:v>
                </c:pt>
                <c:pt idx="7">
                  <c:v>202511</c:v>
                </c:pt>
              </c:numCache>
            </c:numRef>
          </c:xVal>
          <c:yVal>
            <c:numRef>
              <c:f>Sheet1!$A$4:$H$4</c:f>
              <c:numCache>
                <c:formatCode>General</c:formatCode>
                <c:ptCount val="8"/>
                <c:pt idx="0">
                  <c:v>43.996040987424308</c:v>
                </c:pt>
                <c:pt idx="1">
                  <c:v>38.996040987424308</c:v>
                </c:pt>
                <c:pt idx="2">
                  <c:v>42.496040987424308</c:v>
                </c:pt>
                <c:pt idx="3">
                  <c:v>39.496040987424308</c:v>
                </c:pt>
                <c:pt idx="4">
                  <c:v>39.996040987424308</c:v>
                </c:pt>
                <c:pt idx="5">
                  <c:v>46.396040987424314</c:v>
                </c:pt>
                <c:pt idx="6">
                  <c:v>42.596040987424303</c:v>
                </c:pt>
                <c:pt idx="7">
                  <c:v>37.996040987424308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7EEE-4915-97FC-24AEB15BB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"/>
        <c:axId val="5"/>
      </c:scatterChart>
      <c:valAx>
        <c:axId val="4"/>
        <c:scaling>
          <c:orientation val="minMax"/>
          <c:max val="202511"/>
          <c:min val="202504"/>
        </c:scaling>
        <c:delete val="0"/>
        <c:axPos val="b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kumimoji="1" sz="1400" kern="1200">
                <a:solidFill>
                  <a:schemeClr val="tx1"/>
                </a:solidFill>
                <a:latin typeface="+mn-lt"/>
                <a:ea typeface="等线"/>
                <a:cs typeface="+mn-cs"/>
              </a:defRPr>
            </a:pPr>
            <a:endParaRPr lang="zh-CN"/>
          </a:p>
        </c:txPr>
        <c:crossAx val="5"/>
        <c:crosses val="min"/>
        <c:crossBetween val="midCat"/>
        <c:majorUnit val="1"/>
      </c:valAx>
      <c:valAx>
        <c:axId val="5"/>
        <c:scaling>
          <c:orientation val="minMax"/>
          <c:max val="61.996040987424308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4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126943420419934E-2"/>
          <c:y val="6.0274828232354777E-2"/>
          <c:w val="0.87914729924667412"/>
          <c:h val="0.83978763272954404"/>
        </c:manualLayout>
      </c:layout>
      <c:scatterChart>
        <c:scatterStyle val="lineMarker"/>
        <c:varyColors val="0"/>
        <c:ser>
          <c:idx val="0"/>
          <c:order val="0"/>
          <c:spPr>
            <a:ln w="28575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0F8-4C98-9DC4-019A90AC767E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0F8-4C98-9DC4-019A90AC767E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40F8-4C98-9DC4-019A90AC767E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40F8-4C98-9DC4-019A90AC767E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40F8-4C98-9DC4-019A90AC767E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40F8-4C98-9DC4-019A90AC767E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40F8-4C98-9DC4-019A90AC767E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40F8-4C98-9DC4-019A90AC767E}"/>
              </c:ext>
            </c:extLst>
          </c:dPt>
          <c:dLbls>
            <c:dLbl>
              <c:idx val="0"/>
              <c:layout>
                <c:manualLayout>
                  <c:x val="2.7889084789229045E-2"/>
                  <c:y val="-4.122423485321673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0F8-4C98-9DC4-019A90AC767E}"/>
                </c:ext>
              </c:extLst>
            </c:dLbl>
            <c:dLbl>
              <c:idx val="2"/>
              <c:layout>
                <c:manualLayout>
                  <c:x val="0"/>
                  <c:y val="-4.122423485321673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40F8-4C98-9DC4-019A90AC767E}"/>
                </c:ext>
              </c:extLst>
            </c:dLbl>
            <c:dLbl>
              <c:idx val="5"/>
              <c:layout>
                <c:manualLayout>
                  <c:x val="0"/>
                  <c:y val="-4.122423485321673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40F8-4C98-9DC4-019A90AC767E}"/>
                </c:ext>
              </c:extLst>
            </c:dLbl>
            <c:dLbl>
              <c:idx val="7"/>
              <c:layout>
                <c:manualLayout>
                  <c:x val="0"/>
                  <c:y val="-4.122423485321673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40F8-4C98-9DC4-019A90AC767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Sheet1!$A$1:$H$1</c:f>
              <c:numCache>
                <c:formatCode>General</c:formatCode>
                <c:ptCount val="8"/>
                <c:pt idx="0">
                  <c:v>202504</c:v>
                </c:pt>
                <c:pt idx="1">
                  <c:v>202505</c:v>
                </c:pt>
                <c:pt idx="2">
                  <c:v>202506</c:v>
                </c:pt>
                <c:pt idx="3">
                  <c:v>202507</c:v>
                </c:pt>
                <c:pt idx="4">
                  <c:v>202508</c:v>
                </c:pt>
                <c:pt idx="5">
                  <c:v>202509</c:v>
                </c:pt>
                <c:pt idx="6">
                  <c:v>202510</c:v>
                </c:pt>
                <c:pt idx="7">
                  <c:v>202511</c:v>
                </c:pt>
              </c:numCache>
            </c:numRef>
          </c:xVal>
          <c:yVal>
            <c:numRef>
              <c:f>Sheet1!$A$2:$H$2</c:f>
              <c:numCache>
                <c:formatCode>General</c:formatCode>
                <c:ptCount val="8"/>
                <c:pt idx="0">
                  <c:v>2402</c:v>
                </c:pt>
                <c:pt idx="1">
                  <c:v>1234</c:v>
                </c:pt>
                <c:pt idx="2">
                  <c:v>3329</c:v>
                </c:pt>
                <c:pt idx="3">
                  <c:v>2228</c:v>
                </c:pt>
                <c:pt idx="4">
                  <c:v>2299</c:v>
                </c:pt>
                <c:pt idx="5">
                  <c:v>4052</c:v>
                </c:pt>
                <c:pt idx="6">
                  <c:v>1795</c:v>
                </c:pt>
                <c:pt idx="7">
                  <c:v>1139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40F8-4C98-9DC4-019A90AC767E}"/>
            </c:ext>
          </c:extLst>
        </c:ser>
        <c:ser>
          <c:idx val="1"/>
          <c:order val="1"/>
          <c:spPr>
            <a:ln w="28575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40F8-4C98-9DC4-019A90AC767E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40F8-4C98-9DC4-019A90AC767E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40F8-4C98-9DC4-019A90AC767E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40F8-4C98-9DC4-019A90AC767E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40F8-4C98-9DC4-019A90AC767E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40F8-4C98-9DC4-019A90AC767E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40F8-4C98-9DC4-019A90AC767E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40F8-4C98-9DC4-019A90AC767E}"/>
              </c:ext>
            </c:extLst>
          </c:dPt>
          <c:dLbls>
            <c:dLbl>
              <c:idx val="0"/>
              <c:layout>
                <c:manualLayout>
                  <c:x val="2.7889084789229045E-2"/>
                  <c:y val="-4.122423485321673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40F8-4C98-9DC4-019A90AC767E}"/>
                </c:ext>
              </c:extLst>
            </c:dLbl>
            <c:dLbl>
              <c:idx val="1"/>
              <c:layout>
                <c:manualLayout>
                  <c:x val="0"/>
                  <c:y val="-4.122423485321673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40F8-4C98-9DC4-019A90AC767E}"/>
                </c:ext>
              </c:extLst>
            </c:dLbl>
            <c:dLbl>
              <c:idx val="3"/>
              <c:layout>
                <c:manualLayout>
                  <c:x val="0"/>
                  <c:y val="-4.122423485321673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40F8-4C98-9DC4-019A90AC767E}"/>
                </c:ext>
              </c:extLst>
            </c:dLbl>
            <c:dLbl>
              <c:idx val="4"/>
              <c:layout>
                <c:manualLayout>
                  <c:x val="0"/>
                  <c:y val="-4.122423485321673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40F8-4C98-9DC4-019A90AC767E}"/>
                </c:ext>
              </c:extLst>
            </c:dLbl>
            <c:dLbl>
              <c:idx val="5"/>
              <c:layout>
                <c:manualLayout>
                  <c:x val="0"/>
                  <c:y val="-4.122423485321673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40F8-4C98-9DC4-019A90AC767E}"/>
                </c:ext>
              </c:extLst>
            </c:dLbl>
            <c:dLbl>
              <c:idx val="6"/>
              <c:layout>
                <c:manualLayout>
                  <c:x val="0"/>
                  <c:y val="-4.122423485321673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40F8-4C98-9DC4-019A90AC767E}"/>
                </c:ext>
              </c:extLst>
            </c:dLbl>
            <c:dLbl>
              <c:idx val="7"/>
              <c:layout>
                <c:manualLayout>
                  <c:x val="0"/>
                  <c:y val="-4.122423485321673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40F8-4C98-9DC4-019A90AC767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Sheet1!$A$1:$H$1</c:f>
              <c:numCache>
                <c:formatCode>General</c:formatCode>
                <c:ptCount val="8"/>
                <c:pt idx="0">
                  <c:v>202504</c:v>
                </c:pt>
                <c:pt idx="1">
                  <c:v>202505</c:v>
                </c:pt>
                <c:pt idx="2">
                  <c:v>202506</c:v>
                </c:pt>
                <c:pt idx="3">
                  <c:v>202507</c:v>
                </c:pt>
                <c:pt idx="4">
                  <c:v>202508</c:v>
                </c:pt>
                <c:pt idx="5">
                  <c:v>202509</c:v>
                </c:pt>
                <c:pt idx="6">
                  <c:v>202510</c:v>
                </c:pt>
                <c:pt idx="7">
                  <c:v>202511</c:v>
                </c:pt>
              </c:numCache>
            </c:numRef>
          </c:xVal>
          <c:yVal>
            <c:numRef>
              <c:f>Sheet1!$A$3:$H$3</c:f>
              <c:numCache>
                <c:formatCode>General</c:formatCode>
                <c:ptCount val="8"/>
                <c:pt idx="0">
                  <c:v>2984</c:v>
                </c:pt>
                <c:pt idx="1">
                  <c:v>2809</c:v>
                </c:pt>
                <c:pt idx="2">
                  <c:v>2733</c:v>
                </c:pt>
                <c:pt idx="3">
                  <c:v>2386</c:v>
                </c:pt>
                <c:pt idx="4">
                  <c:v>2929</c:v>
                </c:pt>
                <c:pt idx="5">
                  <c:v>3191</c:v>
                </c:pt>
                <c:pt idx="6">
                  <c:v>2873</c:v>
                </c:pt>
                <c:pt idx="7">
                  <c:v>2237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40F8-4C98-9DC4-019A90AC767E}"/>
            </c:ext>
          </c:extLst>
        </c:ser>
        <c:ser>
          <c:idx val="2"/>
          <c:order val="2"/>
          <c:spPr>
            <a:ln w="28575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3"/>
                </a:solidFill>
                <a:ln w="9525" cmpd="sng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40F8-4C98-9DC4-019A90AC767E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3"/>
                </a:solidFill>
                <a:ln w="9525" cmpd="sng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40F8-4C98-9DC4-019A90AC767E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3"/>
                </a:solidFill>
                <a:ln w="9525" cmpd="sng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40F8-4C98-9DC4-019A90AC767E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3"/>
                </a:solidFill>
                <a:ln w="9525" cmpd="sng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40F8-4C98-9DC4-019A90AC767E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3"/>
                </a:solidFill>
                <a:ln w="9525" cmpd="sng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40F8-4C98-9DC4-019A90AC767E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3"/>
                </a:solidFill>
                <a:ln w="9525" cmpd="sng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40F8-4C98-9DC4-019A90AC767E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3"/>
                </a:solidFill>
                <a:ln w="9525" cmpd="sng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40F8-4C98-9DC4-019A90AC767E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3"/>
                </a:solidFill>
                <a:ln w="9525" cmpd="sng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40F8-4C98-9DC4-019A90AC767E}"/>
              </c:ext>
            </c:extLst>
          </c:dPt>
          <c:dLbls>
            <c:dLbl>
              <c:idx val="0"/>
              <c:layout>
                <c:manualLayout>
                  <c:x val="2.1157236736656516E-2"/>
                  <c:y val="-4.122423485321673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40F8-4C98-9DC4-019A90AC767E}"/>
                </c:ext>
              </c:extLst>
            </c:dLbl>
            <c:dLbl>
              <c:idx val="1"/>
              <c:layout>
                <c:manualLayout>
                  <c:x val="0"/>
                  <c:y val="-4.122423485321673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40F8-4C98-9DC4-019A90AC767E}"/>
                </c:ext>
              </c:extLst>
            </c:dLbl>
            <c:dLbl>
              <c:idx val="2"/>
              <c:layout>
                <c:manualLayout>
                  <c:x val="0"/>
                  <c:y val="-4.122423485321673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40F8-4C98-9DC4-019A90AC767E}"/>
                </c:ext>
              </c:extLst>
            </c:dLbl>
            <c:dLbl>
              <c:idx val="3"/>
              <c:layout>
                <c:manualLayout>
                  <c:x val="0"/>
                  <c:y val="-4.122423485321673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40F8-4C98-9DC4-019A90AC767E}"/>
                </c:ext>
              </c:extLst>
            </c:dLbl>
            <c:dLbl>
              <c:idx val="4"/>
              <c:layout>
                <c:manualLayout>
                  <c:x val="0"/>
                  <c:y val="-4.122423485321673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40F8-4C98-9DC4-019A90AC767E}"/>
                </c:ext>
              </c:extLst>
            </c:dLbl>
            <c:dLbl>
              <c:idx val="5"/>
              <c:layout>
                <c:manualLayout>
                  <c:x val="0"/>
                  <c:y val="-4.122423485321673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40F8-4C98-9DC4-019A90AC767E}"/>
                </c:ext>
              </c:extLst>
            </c:dLbl>
            <c:dLbl>
              <c:idx val="6"/>
              <c:layout>
                <c:manualLayout>
                  <c:x val="0"/>
                  <c:y val="-4.122423485321673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40F8-4C98-9DC4-019A90AC767E}"/>
                </c:ext>
              </c:extLst>
            </c:dLbl>
            <c:dLbl>
              <c:idx val="7"/>
              <c:layout>
                <c:manualLayout>
                  <c:x val="0"/>
                  <c:y val="-4.122423485321673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40F8-4C98-9DC4-019A90AC767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Sheet1!$A$1:$H$1</c:f>
              <c:numCache>
                <c:formatCode>General</c:formatCode>
                <c:ptCount val="8"/>
                <c:pt idx="0">
                  <c:v>202504</c:v>
                </c:pt>
                <c:pt idx="1">
                  <c:v>202505</c:v>
                </c:pt>
                <c:pt idx="2">
                  <c:v>202506</c:v>
                </c:pt>
                <c:pt idx="3">
                  <c:v>202507</c:v>
                </c:pt>
                <c:pt idx="4">
                  <c:v>202508</c:v>
                </c:pt>
                <c:pt idx="5">
                  <c:v>202509</c:v>
                </c:pt>
                <c:pt idx="6">
                  <c:v>202510</c:v>
                </c:pt>
                <c:pt idx="7">
                  <c:v>202511</c:v>
                </c:pt>
              </c:numCache>
            </c:numRef>
          </c:xVal>
          <c:yVal>
            <c:numRef>
              <c:f>Sheet1!$A$4:$H$4</c:f>
              <c:numCache>
                <c:formatCode>General</c:formatCode>
                <c:ptCount val="8"/>
                <c:pt idx="0">
                  <c:v>874</c:v>
                </c:pt>
                <c:pt idx="1">
                  <c:v>809</c:v>
                </c:pt>
                <c:pt idx="2">
                  <c:v>993</c:v>
                </c:pt>
                <c:pt idx="3">
                  <c:v>735</c:v>
                </c:pt>
                <c:pt idx="4">
                  <c:v>794</c:v>
                </c:pt>
                <c:pt idx="5">
                  <c:v>766</c:v>
                </c:pt>
                <c:pt idx="6">
                  <c:v>756</c:v>
                </c:pt>
                <c:pt idx="7">
                  <c:v>738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A-40F8-4C98-9DC4-019A90AC7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"/>
        <c:axId val="5"/>
      </c:scatterChart>
      <c:valAx>
        <c:axId val="4"/>
        <c:scaling>
          <c:orientation val="minMax"/>
          <c:max val="202511"/>
          <c:min val="202504"/>
        </c:scaling>
        <c:delete val="0"/>
        <c:axPos val="b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kumimoji="1" sz="1400" kern="1200">
                <a:solidFill>
                  <a:schemeClr val="tx1"/>
                </a:solidFill>
                <a:latin typeface="+mn-lt"/>
                <a:ea typeface="等线"/>
                <a:cs typeface="+mn-cs"/>
              </a:defRPr>
            </a:pPr>
            <a:endParaRPr lang="zh-CN"/>
          </a:p>
        </c:txPr>
        <c:crossAx val="5"/>
        <c:crosses val="min"/>
        <c:crossBetween val="midCat"/>
        <c:majorUnit val="1"/>
      </c:valAx>
      <c:valAx>
        <c:axId val="5"/>
        <c:scaling>
          <c:orientation val="minMax"/>
          <c:max val="45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kumimoji="1" sz="1400" kern="1200">
                <a:solidFill>
                  <a:schemeClr val="tx1"/>
                </a:solidFill>
                <a:latin typeface="+mn-lt"/>
                <a:ea typeface="等线"/>
                <a:cs typeface="+mn-cs"/>
              </a:defRPr>
            </a:pPr>
            <a:endParaRPr lang="zh-CN"/>
          </a:p>
        </c:txPr>
        <c:crossAx val="4"/>
        <c:crosses val="min"/>
        <c:crossBetween val="midCat"/>
        <c:majorUnit val="5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428124021296587E-3"/>
          <c:y val="1.7729287419024888E-2"/>
          <c:w val="0.98371437519574068"/>
          <c:h val="0.96454142516195018"/>
        </c:manualLayout>
      </c:layout>
      <c:lineChart>
        <c:grouping val="standard"/>
        <c:varyColors val="0"/>
        <c:ser>
          <c:idx val="0"/>
          <c:order val="0"/>
          <c:spPr>
            <a:ln w="28575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9E6B-4334-A2D7-4007F0F11002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E6B-4334-A2D7-4007F0F11002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9E6B-4334-A2D7-4007F0F11002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9E6B-4334-A2D7-4007F0F11002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9E6B-4334-A2D7-4007F0F11002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9E6B-4334-A2D7-4007F0F11002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9E6B-4334-A2D7-4007F0F11002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9E6B-4334-A2D7-4007F0F11002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9E6B-4334-A2D7-4007F0F11002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9E6B-4334-A2D7-4007F0F11002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9E6B-4334-A2D7-4007F0F11002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9E6B-4334-A2D7-4007F0F11002}"/>
              </c:ext>
            </c:extLst>
          </c:dPt>
          <c:dPt>
            <c:idx val="1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9E6B-4334-A2D7-4007F0F11002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9E6B-4334-A2D7-4007F0F11002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9E6B-4334-A2D7-4007F0F11002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9E6B-4334-A2D7-4007F0F11002}"/>
              </c:ext>
            </c:extLst>
          </c:dPt>
          <c:dPt>
            <c:idx val="1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9E6B-4334-A2D7-4007F0F11002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9E6B-4334-A2D7-4007F0F11002}"/>
              </c:ext>
            </c:extLst>
          </c:dPt>
          <c:dPt>
            <c:idx val="1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9E6B-4334-A2D7-4007F0F11002}"/>
              </c:ext>
            </c:extLst>
          </c:dPt>
          <c:dPt>
            <c:idx val="1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9E6B-4334-A2D7-4007F0F11002}"/>
              </c:ext>
            </c:extLst>
          </c:dPt>
          <c:dPt>
            <c:idx val="2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9E6B-4334-A2D7-4007F0F11002}"/>
              </c:ext>
            </c:extLst>
          </c:dPt>
          <c:dPt>
            <c:idx val="2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9E6B-4334-A2D7-4007F0F11002}"/>
              </c:ext>
            </c:extLst>
          </c:dPt>
          <c:dPt>
            <c:idx val="2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9E6B-4334-A2D7-4007F0F11002}"/>
              </c:ext>
            </c:extLst>
          </c:dPt>
          <c:dPt>
            <c:idx val="2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9E6B-4334-A2D7-4007F0F11002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9E6B-4334-A2D7-4007F0F11002}"/>
              </c:ext>
            </c:extLst>
          </c:dPt>
          <c:dPt>
            <c:idx val="2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9E6B-4334-A2D7-4007F0F11002}"/>
              </c:ext>
            </c:extLst>
          </c:dPt>
          <c:dPt>
            <c:idx val="2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9E6B-4334-A2D7-4007F0F11002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9E6B-4334-A2D7-4007F0F11002}"/>
              </c:ext>
            </c:extLst>
          </c:dPt>
          <c:dPt>
            <c:idx val="2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9E6B-4334-A2D7-4007F0F11002}"/>
              </c:ext>
            </c:extLst>
          </c:dPt>
          <c:dPt>
            <c:idx val="2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9E6B-4334-A2D7-4007F0F11002}"/>
              </c:ext>
            </c:extLst>
          </c:dPt>
          <c:dPt>
            <c:idx val="3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9E6B-4334-A2D7-4007F0F11002}"/>
              </c:ext>
            </c:extLst>
          </c:dPt>
          <c:dPt>
            <c:idx val="3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9E6B-4334-A2D7-4007F0F11002}"/>
              </c:ext>
            </c:extLst>
          </c:dPt>
          <c:dPt>
            <c:idx val="3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9E6B-4334-A2D7-4007F0F11002}"/>
              </c:ext>
            </c:extLst>
          </c:dPt>
          <c:dPt>
            <c:idx val="3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9E6B-4334-A2D7-4007F0F11002}"/>
              </c:ext>
            </c:extLst>
          </c:dPt>
          <c:dPt>
            <c:idx val="3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9E6B-4334-A2D7-4007F0F11002}"/>
              </c:ext>
            </c:extLst>
          </c:dPt>
          <c:val>
            <c:numRef>
              <c:f>Sheet1!$A$1:$AI$1</c:f>
              <c:numCache>
                <c:formatCode>General</c:formatCode>
                <c:ptCount val="35"/>
                <c:pt idx="0">
                  <c:v>27.135367791703516</c:v>
                </c:pt>
                <c:pt idx="1">
                  <c:v>42.155367791703554</c:v>
                </c:pt>
                <c:pt idx="2">
                  <c:v>43.275367791703559</c:v>
                </c:pt>
                <c:pt idx="3">
                  <c:v>24.335367791703561</c:v>
                </c:pt>
                <c:pt idx="4">
                  <c:v>57.445367791703518</c:v>
                </c:pt>
                <c:pt idx="5">
                  <c:v>52.585367791703561</c:v>
                </c:pt>
                <c:pt idx="6">
                  <c:v>60.375367791703525</c:v>
                </c:pt>
                <c:pt idx="7">
                  <c:v>56.275367791703559</c:v>
                </c:pt>
                <c:pt idx="8">
                  <c:v>27.465367791703557</c:v>
                </c:pt>
                <c:pt idx="9">
                  <c:v>47.845367791703552</c:v>
                </c:pt>
                <c:pt idx="10">
                  <c:v>41.855367791703543</c:v>
                </c:pt>
                <c:pt idx="11">
                  <c:v>74.805367791703532</c:v>
                </c:pt>
                <c:pt idx="12">
                  <c:v>78.325367791703513</c:v>
                </c:pt>
                <c:pt idx="13">
                  <c:v>90.295367791703541</c:v>
                </c:pt>
                <c:pt idx="14">
                  <c:v>111.06536779170352</c:v>
                </c:pt>
                <c:pt idx="15">
                  <c:v>109.48536779170354</c:v>
                </c:pt>
                <c:pt idx="16">
                  <c:v>95.365367791703534</c:v>
                </c:pt>
                <c:pt idx="17">
                  <c:v>73.825367791703513</c:v>
                </c:pt>
                <c:pt idx="18">
                  <c:v>77.025367791703559</c:v>
                </c:pt>
                <c:pt idx="19">
                  <c:v>73.705367791703509</c:v>
                </c:pt>
                <c:pt idx="20">
                  <c:v>69.995367791703529</c:v>
                </c:pt>
                <c:pt idx="21">
                  <c:v>75.765367791703511</c:v>
                </c:pt>
                <c:pt idx="22">
                  <c:v>80.105367791703543</c:v>
                </c:pt>
                <c:pt idx="23">
                  <c:v>98.375367791703525</c:v>
                </c:pt>
                <c:pt idx="24">
                  <c:v>88.295367791703541</c:v>
                </c:pt>
                <c:pt idx="25">
                  <c:v>57.705367791703509</c:v>
                </c:pt>
                <c:pt idx="26">
                  <c:v>119.78536779170355</c:v>
                </c:pt>
                <c:pt idx="27">
                  <c:v>128.32536779170351</c:v>
                </c:pt>
                <c:pt idx="28">
                  <c:v>119.49536779170353</c:v>
                </c:pt>
                <c:pt idx="29">
                  <c:v>78.465367791703557</c:v>
                </c:pt>
                <c:pt idx="30">
                  <c:v>80.025367791703559</c:v>
                </c:pt>
                <c:pt idx="31">
                  <c:v>87.645367791703563</c:v>
                </c:pt>
                <c:pt idx="32">
                  <c:v>88.245367791703529</c:v>
                </c:pt>
                <c:pt idx="33">
                  <c:v>64.375367791703525</c:v>
                </c:pt>
                <c:pt idx="34">
                  <c:v>65.295367791703541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9E6B-4334-A2D7-4007F0F11002}"/>
            </c:ext>
          </c:extLst>
        </c:ser>
        <c:ser>
          <c:idx val="1"/>
          <c:order val="1"/>
          <c:spPr>
            <a:ln w="28575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9E6B-4334-A2D7-4007F0F11002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9E6B-4334-A2D7-4007F0F11002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9E6B-4334-A2D7-4007F0F11002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9E6B-4334-A2D7-4007F0F11002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9E6B-4334-A2D7-4007F0F11002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9E6B-4334-A2D7-4007F0F11002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9E6B-4334-A2D7-4007F0F11002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9E6B-4334-A2D7-4007F0F11002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9E6B-4334-A2D7-4007F0F11002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D-9E6B-4334-A2D7-4007F0F11002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E-9E6B-4334-A2D7-4007F0F11002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F-9E6B-4334-A2D7-4007F0F11002}"/>
              </c:ext>
            </c:extLst>
          </c:dPt>
          <c:dPt>
            <c:idx val="1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0-9E6B-4334-A2D7-4007F0F11002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1-9E6B-4334-A2D7-4007F0F11002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2-9E6B-4334-A2D7-4007F0F11002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3-9E6B-4334-A2D7-4007F0F11002}"/>
              </c:ext>
            </c:extLst>
          </c:dPt>
          <c:dPt>
            <c:idx val="1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4-9E6B-4334-A2D7-4007F0F11002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5-9E6B-4334-A2D7-4007F0F11002}"/>
              </c:ext>
            </c:extLst>
          </c:dPt>
          <c:dPt>
            <c:idx val="1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6-9E6B-4334-A2D7-4007F0F11002}"/>
              </c:ext>
            </c:extLst>
          </c:dPt>
          <c:dPt>
            <c:idx val="1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7-9E6B-4334-A2D7-4007F0F11002}"/>
              </c:ext>
            </c:extLst>
          </c:dPt>
          <c:dPt>
            <c:idx val="2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8-9E6B-4334-A2D7-4007F0F11002}"/>
              </c:ext>
            </c:extLst>
          </c:dPt>
          <c:dPt>
            <c:idx val="2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9-9E6B-4334-A2D7-4007F0F11002}"/>
              </c:ext>
            </c:extLst>
          </c:dPt>
          <c:dPt>
            <c:idx val="2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A-9E6B-4334-A2D7-4007F0F11002}"/>
              </c:ext>
            </c:extLst>
          </c:dPt>
          <c:dPt>
            <c:idx val="2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B-9E6B-4334-A2D7-4007F0F11002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C-9E6B-4334-A2D7-4007F0F11002}"/>
              </c:ext>
            </c:extLst>
          </c:dPt>
          <c:dPt>
            <c:idx val="2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D-9E6B-4334-A2D7-4007F0F11002}"/>
              </c:ext>
            </c:extLst>
          </c:dPt>
          <c:dPt>
            <c:idx val="2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E-9E6B-4334-A2D7-4007F0F11002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F-9E6B-4334-A2D7-4007F0F11002}"/>
              </c:ext>
            </c:extLst>
          </c:dPt>
          <c:dPt>
            <c:idx val="2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0-9E6B-4334-A2D7-4007F0F11002}"/>
              </c:ext>
            </c:extLst>
          </c:dPt>
          <c:dPt>
            <c:idx val="2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1-9E6B-4334-A2D7-4007F0F11002}"/>
              </c:ext>
            </c:extLst>
          </c:dPt>
          <c:dPt>
            <c:idx val="3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2-9E6B-4334-A2D7-4007F0F11002}"/>
              </c:ext>
            </c:extLst>
          </c:dPt>
          <c:dPt>
            <c:idx val="3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3-9E6B-4334-A2D7-4007F0F11002}"/>
              </c:ext>
            </c:extLst>
          </c:dPt>
          <c:dPt>
            <c:idx val="3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4-9E6B-4334-A2D7-4007F0F11002}"/>
              </c:ext>
            </c:extLst>
          </c:dPt>
          <c:dPt>
            <c:idx val="3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5-9E6B-4334-A2D7-4007F0F11002}"/>
              </c:ext>
            </c:extLst>
          </c:dPt>
          <c:dPt>
            <c:idx val="3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6-9E6B-4334-A2D7-4007F0F11002}"/>
              </c:ext>
            </c:extLst>
          </c:dPt>
          <c:val>
            <c:numRef>
              <c:f>Sheet1!$A$2:$AI$2</c:f>
              <c:numCache>
                <c:formatCode>General</c:formatCode>
                <c:ptCount val="35"/>
                <c:pt idx="0">
                  <c:v>79.765367791703511</c:v>
                </c:pt>
                <c:pt idx="1">
                  <c:v>77.78536779170355</c:v>
                </c:pt>
                <c:pt idx="2">
                  <c:v>84.235367791703538</c:v>
                </c:pt>
                <c:pt idx="3">
                  <c:v>69.825367791703513</c:v>
                </c:pt>
                <c:pt idx="4">
                  <c:v>107.23536779170354</c:v>
                </c:pt>
                <c:pt idx="5">
                  <c:v>108.87536779170352</c:v>
                </c:pt>
                <c:pt idx="6">
                  <c:v>80.965367791703557</c:v>
                </c:pt>
                <c:pt idx="7">
                  <c:v>68.985367791703538</c:v>
                </c:pt>
                <c:pt idx="8">
                  <c:v>51.025367791703559</c:v>
                </c:pt>
                <c:pt idx="9">
                  <c:v>93.895367791703563</c:v>
                </c:pt>
                <c:pt idx="10">
                  <c:v>82.045367791703541</c:v>
                </c:pt>
                <c:pt idx="11">
                  <c:v>112.25536779170352</c:v>
                </c:pt>
                <c:pt idx="12">
                  <c:v>113.56536779170352</c:v>
                </c:pt>
                <c:pt idx="13">
                  <c:v>106.08536779170356</c:v>
                </c:pt>
                <c:pt idx="14">
                  <c:v>128.27536779170356</c:v>
                </c:pt>
                <c:pt idx="15">
                  <c:v>119.67536779170354</c:v>
                </c:pt>
                <c:pt idx="16">
                  <c:v>118.09536779170355</c:v>
                </c:pt>
                <c:pt idx="17">
                  <c:v>98.315367791703522</c:v>
                </c:pt>
                <c:pt idx="18">
                  <c:v>106.79536779170354</c:v>
                </c:pt>
                <c:pt idx="19">
                  <c:v>104.33536779170356</c:v>
                </c:pt>
                <c:pt idx="20">
                  <c:v>85.975367791703547</c:v>
                </c:pt>
                <c:pt idx="21">
                  <c:v>91.155367791703554</c:v>
                </c:pt>
                <c:pt idx="22">
                  <c:v>84.605367791703543</c:v>
                </c:pt>
                <c:pt idx="23">
                  <c:v>103.55536779170353</c:v>
                </c:pt>
                <c:pt idx="24">
                  <c:v>87.015367791703511</c:v>
                </c:pt>
                <c:pt idx="25">
                  <c:v>69.235367791703538</c:v>
                </c:pt>
                <c:pt idx="26">
                  <c:v>118.57536779170351</c:v>
                </c:pt>
                <c:pt idx="27">
                  <c:v>131.59536779170355</c:v>
                </c:pt>
                <c:pt idx="28">
                  <c:v>104.51536779170351</c:v>
                </c:pt>
                <c:pt idx="29">
                  <c:v>71.465367791703557</c:v>
                </c:pt>
                <c:pt idx="30">
                  <c:v>85.145367791703563</c:v>
                </c:pt>
                <c:pt idx="31">
                  <c:v>88.475367791703547</c:v>
                </c:pt>
                <c:pt idx="32">
                  <c:v>91.025367791703559</c:v>
                </c:pt>
                <c:pt idx="33">
                  <c:v>63.735367791703538</c:v>
                </c:pt>
                <c:pt idx="34">
                  <c:v>68.445367791703518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7-9E6B-4334-A2D7-4007F0F110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7786256"/>
        <c:axId val="1"/>
      </c:lineChart>
      <c:catAx>
        <c:axId val="67778625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37.42536779170354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677786256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428124021296587E-3"/>
          <c:y val="1.7729287419024888E-2"/>
          <c:w val="0.98371437519574068"/>
          <c:h val="0.96454142516195018"/>
        </c:manualLayout>
      </c:layout>
      <c:lineChart>
        <c:grouping val="standard"/>
        <c:varyColors val="0"/>
        <c:ser>
          <c:idx val="0"/>
          <c:order val="0"/>
          <c:spPr>
            <a:ln w="28575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F50-458E-9DCA-1B6C893C7CEE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0F50-458E-9DCA-1B6C893C7CEE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0F50-458E-9DCA-1B6C893C7CEE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0F50-458E-9DCA-1B6C893C7CEE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0F50-458E-9DCA-1B6C893C7CEE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0F50-458E-9DCA-1B6C893C7CEE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0F50-458E-9DCA-1B6C893C7CEE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0F50-458E-9DCA-1B6C893C7CEE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0F50-458E-9DCA-1B6C893C7CEE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0F50-458E-9DCA-1B6C893C7CEE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0F50-458E-9DCA-1B6C893C7CEE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0F50-458E-9DCA-1B6C893C7CEE}"/>
              </c:ext>
            </c:extLst>
          </c:dPt>
          <c:dPt>
            <c:idx val="1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0F50-458E-9DCA-1B6C893C7CEE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0F50-458E-9DCA-1B6C893C7CEE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0F50-458E-9DCA-1B6C893C7CEE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0F50-458E-9DCA-1B6C893C7CEE}"/>
              </c:ext>
            </c:extLst>
          </c:dPt>
          <c:dPt>
            <c:idx val="1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0F50-458E-9DCA-1B6C893C7CEE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0F50-458E-9DCA-1B6C893C7CEE}"/>
              </c:ext>
            </c:extLst>
          </c:dPt>
          <c:dPt>
            <c:idx val="1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0F50-458E-9DCA-1B6C893C7CEE}"/>
              </c:ext>
            </c:extLst>
          </c:dPt>
          <c:dPt>
            <c:idx val="1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0F50-458E-9DCA-1B6C893C7CEE}"/>
              </c:ext>
            </c:extLst>
          </c:dPt>
          <c:dPt>
            <c:idx val="2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0F50-458E-9DCA-1B6C893C7CEE}"/>
              </c:ext>
            </c:extLst>
          </c:dPt>
          <c:dPt>
            <c:idx val="2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0F50-458E-9DCA-1B6C893C7CEE}"/>
              </c:ext>
            </c:extLst>
          </c:dPt>
          <c:dPt>
            <c:idx val="2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0F50-458E-9DCA-1B6C893C7CEE}"/>
              </c:ext>
            </c:extLst>
          </c:dPt>
          <c:dPt>
            <c:idx val="2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0F50-458E-9DCA-1B6C893C7CEE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0F50-458E-9DCA-1B6C893C7CEE}"/>
              </c:ext>
            </c:extLst>
          </c:dPt>
          <c:dPt>
            <c:idx val="2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0F50-458E-9DCA-1B6C893C7CEE}"/>
              </c:ext>
            </c:extLst>
          </c:dPt>
          <c:dPt>
            <c:idx val="2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0F50-458E-9DCA-1B6C893C7CEE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0F50-458E-9DCA-1B6C893C7CEE}"/>
              </c:ext>
            </c:extLst>
          </c:dPt>
          <c:dPt>
            <c:idx val="2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0F50-458E-9DCA-1B6C893C7CEE}"/>
              </c:ext>
            </c:extLst>
          </c:dPt>
          <c:dPt>
            <c:idx val="2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0F50-458E-9DCA-1B6C893C7CEE}"/>
              </c:ext>
            </c:extLst>
          </c:dPt>
          <c:dPt>
            <c:idx val="3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0F50-458E-9DCA-1B6C893C7CEE}"/>
              </c:ext>
            </c:extLst>
          </c:dPt>
          <c:dPt>
            <c:idx val="3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0F50-458E-9DCA-1B6C893C7CEE}"/>
              </c:ext>
            </c:extLst>
          </c:dPt>
          <c:dPt>
            <c:idx val="3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0F50-458E-9DCA-1B6C893C7CEE}"/>
              </c:ext>
            </c:extLst>
          </c:dPt>
          <c:dPt>
            <c:idx val="3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0F50-458E-9DCA-1B6C893C7CEE}"/>
              </c:ext>
            </c:extLst>
          </c:dPt>
          <c:dPt>
            <c:idx val="3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0F50-458E-9DCA-1B6C893C7CEE}"/>
              </c:ext>
            </c:extLst>
          </c:dPt>
          <c:val>
            <c:numRef>
              <c:f>Sheet1!$A$1:$AI$1</c:f>
              <c:numCache>
                <c:formatCode>General</c:formatCode>
                <c:ptCount val="35"/>
                <c:pt idx="0">
                  <c:v>98.224275884581289</c:v>
                </c:pt>
                <c:pt idx="1">
                  <c:v>111.19427588458132</c:v>
                </c:pt>
                <c:pt idx="2">
                  <c:v>107.92427588458128</c:v>
                </c:pt>
                <c:pt idx="3">
                  <c:v>58.184275884581268</c:v>
                </c:pt>
                <c:pt idx="4">
                  <c:v>105.11427588458128</c:v>
                </c:pt>
                <c:pt idx="5">
                  <c:v>105.92427588458128</c:v>
                </c:pt>
                <c:pt idx="6">
                  <c:v>112.43427588458127</c:v>
                </c:pt>
                <c:pt idx="7">
                  <c:v>70.084275884581302</c:v>
                </c:pt>
                <c:pt idx="8">
                  <c:v>71.214275884581298</c:v>
                </c:pt>
                <c:pt idx="9">
                  <c:v>97.174275884581277</c:v>
                </c:pt>
                <c:pt idx="10">
                  <c:v>91.0242758845813</c:v>
                </c:pt>
                <c:pt idx="11">
                  <c:v>118.67427588458128</c:v>
                </c:pt>
                <c:pt idx="12">
                  <c:v>89.424275884581277</c:v>
                </c:pt>
                <c:pt idx="13">
                  <c:v>129.92427588458128</c:v>
                </c:pt>
                <c:pt idx="14">
                  <c:v>151.68427588458127</c:v>
                </c:pt>
                <c:pt idx="15">
                  <c:v>147.99427588458127</c:v>
                </c:pt>
                <c:pt idx="16">
                  <c:v>96.884275884581314</c:v>
                </c:pt>
                <c:pt idx="17">
                  <c:v>113.47427588458129</c:v>
                </c:pt>
                <c:pt idx="18">
                  <c:v>139.7142758845813</c:v>
                </c:pt>
                <c:pt idx="19">
                  <c:v>133.28427588458129</c:v>
                </c:pt>
                <c:pt idx="20">
                  <c:v>132.84427588458129</c:v>
                </c:pt>
                <c:pt idx="21">
                  <c:v>110.05427588458127</c:v>
                </c:pt>
                <c:pt idx="22">
                  <c:v>134.36427588458128</c:v>
                </c:pt>
                <c:pt idx="23">
                  <c:v>159.87427588458127</c:v>
                </c:pt>
                <c:pt idx="24">
                  <c:v>149.24427588458127</c:v>
                </c:pt>
                <c:pt idx="25">
                  <c:v>91.144275884581305</c:v>
                </c:pt>
                <c:pt idx="26">
                  <c:v>175.50427588458132</c:v>
                </c:pt>
                <c:pt idx="27">
                  <c:v>191.28427588458129</c:v>
                </c:pt>
                <c:pt idx="28">
                  <c:v>178.6442758845813</c:v>
                </c:pt>
                <c:pt idx="29">
                  <c:v>149.59427588458129</c:v>
                </c:pt>
                <c:pt idx="30">
                  <c:v>115.0842758845813</c:v>
                </c:pt>
                <c:pt idx="31">
                  <c:v>145.03427588458129</c:v>
                </c:pt>
                <c:pt idx="32">
                  <c:v>143.31427588458132</c:v>
                </c:pt>
                <c:pt idx="33">
                  <c:v>126.85427588458128</c:v>
                </c:pt>
                <c:pt idx="34">
                  <c:v>102.75427588458132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0F50-458E-9DCA-1B6C893C7CEE}"/>
            </c:ext>
          </c:extLst>
        </c:ser>
        <c:ser>
          <c:idx val="1"/>
          <c:order val="1"/>
          <c:spPr>
            <a:ln w="28575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0F50-458E-9DCA-1B6C893C7CEE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0F50-458E-9DCA-1B6C893C7CEE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0F50-458E-9DCA-1B6C893C7CEE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0F50-458E-9DCA-1B6C893C7CEE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0F50-458E-9DCA-1B6C893C7CEE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0F50-458E-9DCA-1B6C893C7CEE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0F50-458E-9DCA-1B6C893C7CEE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0F50-458E-9DCA-1B6C893C7CEE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0F50-458E-9DCA-1B6C893C7CEE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D-0F50-458E-9DCA-1B6C893C7CEE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E-0F50-458E-9DCA-1B6C893C7CEE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F-0F50-458E-9DCA-1B6C893C7CEE}"/>
              </c:ext>
            </c:extLst>
          </c:dPt>
          <c:dPt>
            <c:idx val="1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0-0F50-458E-9DCA-1B6C893C7CEE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1-0F50-458E-9DCA-1B6C893C7CEE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2-0F50-458E-9DCA-1B6C893C7CEE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3-0F50-458E-9DCA-1B6C893C7CEE}"/>
              </c:ext>
            </c:extLst>
          </c:dPt>
          <c:dPt>
            <c:idx val="1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4-0F50-458E-9DCA-1B6C893C7CEE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5-0F50-458E-9DCA-1B6C893C7CEE}"/>
              </c:ext>
            </c:extLst>
          </c:dPt>
          <c:dPt>
            <c:idx val="1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6-0F50-458E-9DCA-1B6C893C7CEE}"/>
              </c:ext>
            </c:extLst>
          </c:dPt>
          <c:dPt>
            <c:idx val="1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7-0F50-458E-9DCA-1B6C893C7CEE}"/>
              </c:ext>
            </c:extLst>
          </c:dPt>
          <c:dPt>
            <c:idx val="2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8-0F50-458E-9DCA-1B6C893C7CEE}"/>
              </c:ext>
            </c:extLst>
          </c:dPt>
          <c:dPt>
            <c:idx val="2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9-0F50-458E-9DCA-1B6C893C7CEE}"/>
              </c:ext>
            </c:extLst>
          </c:dPt>
          <c:dPt>
            <c:idx val="2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A-0F50-458E-9DCA-1B6C893C7CEE}"/>
              </c:ext>
            </c:extLst>
          </c:dPt>
          <c:dPt>
            <c:idx val="2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B-0F50-458E-9DCA-1B6C893C7CEE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C-0F50-458E-9DCA-1B6C893C7CEE}"/>
              </c:ext>
            </c:extLst>
          </c:dPt>
          <c:dPt>
            <c:idx val="2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D-0F50-458E-9DCA-1B6C893C7CEE}"/>
              </c:ext>
            </c:extLst>
          </c:dPt>
          <c:dPt>
            <c:idx val="2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E-0F50-458E-9DCA-1B6C893C7CEE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F-0F50-458E-9DCA-1B6C893C7CEE}"/>
              </c:ext>
            </c:extLst>
          </c:dPt>
          <c:dPt>
            <c:idx val="2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0-0F50-458E-9DCA-1B6C893C7CEE}"/>
              </c:ext>
            </c:extLst>
          </c:dPt>
          <c:dPt>
            <c:idx val="2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1-0F50-458E-9DCA-1B6C893C7CEE}"/>
              </c:ext>
            </c:extLst>
          </c:dPt>
          <c:dPt>
            <c:idx val="3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2-0F50-458E-9DCA-1B6C893C7CEE}"/>
              </c:ext>
            </c:extLst>
          </c:dPt>
          <c:dPt>
            <c:idx val="3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3-0F50-458E-9DCA-1B6C893C7CEE}"/>
              </c:ext>
            </c:extLst>
          </c:dPt>
          <c:dPt>
            <c:idx val="3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4-0F50-458E-9DCA-1B6C893C7CEE}"/>
              </c:ext>
            </c:extLst>
          </c:dPt>
          <c:dPt>
            <c:idx val="3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5-0F50-458E-9DCA-1B6C893C7CEE}"/>
              </c:ext>
            </c:extLst>
          </c:dPt>
          <c:dPt>
            <c:idx val="3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6-0F50-458E-9DCA-1B6C893C7CEE}"/>
              </c:ext>
            </c:extLst>
          </c:dPt>
          <c:val>
            <c:numRef>
              <c:f>Sheet1!$A$2:$AI$2</c:f>
              <c:numCache>
                <c:formatCode>General</c:formatCode>
                <c:ptCount val="35"/>
                <c:pt idx="0">
                  <c:v>133.3942758845813</c:v>
                </c:pt>
                <c:pt idx="1">
                  <c:v>130.8942758845813</c:v>
                </c:pt>
                <c:pt idx="2">
                  <c:v>121.23427588458128</c:v>
                </c:pt>
                <c:pt idx="3">
                  <c:v>41.594275884581293</c:v>
                </c:pt>
                <c:pt idx="4">
                  <c:v>120.85427588458128</c:v>
                </c:pt>
                <c:pt idx="5">
                  <c:v>143.82427588458131</c:v>
                </c:pt>
                <c:pt idx="6">
                  <c:v>99.894275884581305</c:v>
                </c:pt>
                <c:pt idx="7">
                  <c:v>35.344275884581293</c:v>
                </c:pt>
                <c:pt idx="8">
                  <c:v>64.674275884581277</c:v>
                </c:pt>
                <c:pt idx="9">
                  <c:v>116.72427588458129</c:v>
                </c:pt>
                <c:pt idx="10">
                  <c:v>91.224275884581289</c:v>
                </c:pt>
                <c:pt idx="11">
                  <c:v>104.12427588458127</c:v>
                </c:pt>
                <c:pt idx="12">
                  <c:v>86.254275884581318</c:v>
                </c:pt>
                <c:pt idx="13">
                  <c:v>123.69427588458132</c:v>
                </c:pt>
                <c:pt idx="14">
                  <c:v>144.78427588458129</c:v>
                </c:pt>
                <c:pt idx="15">
                  <c:v>129.99427588458127</c:v>
                </c:pt>
                <c:pt idx="16">
                  <c:v>81.144275884581305</c:v>
                </c:pt>
                <c:pt idx="17">
                  <c:v>121.45427588458131</c:v>
                </c:pt>
                <c:pt idx="18">
                  <c:v>150.3342758845813</c:v>
                </c:pt>
                <c:pt idx="19">
                  <c:v>139.61427588458128</c:v>
                </c:pt>
                <c:pt idx="20">
                  <c:v>119.49427588458127</c:v>
                </c:pt>
                <c:pt idx="21">
                  <c:v>102.28427588458129</c:v>
                </c:pt>
                <c:pt idx="22">
                  <c:v>127.04427588458128</c:v>
                </c:pt>
                <c:pt idx="23">
                  <c:v>147.88427588458131</c:v>
                </c:pt>
                <c:pt idx="24">
                  <c:v>132.36427588458128</c:v>
                </c:pt>
                <c:pt idx="25">
                  <c:v>94.434275884581268</c:v>
                </c:pt>
                <c:pt idx="26">
                  <c:v>179.45427588458131</c:v>
                </c:pt>
                <c:pt idx="27">
                  <c:v>195.69427588458132</c:v>
                </c:pt>
                <c:pt idx="28">
                  <c:v>159.9642758845813</c:v>
                </c:pt>
                <c:pt idx="29">
                  <c:v>132.4642758845813</c:v>
                </c:pt>
                <c:pt idx="30">
                  <c:v>121.09427588458129</c:v>
                </c:pt>
                <c:pt idx="31">
                  <c:v>148.28427588458129</c:v>
                </c:pt>
                <c:pt idx="32">
                  <c:v>139.25427588458132</c:v>
                </c:pt>
                <c:pt idx="33">
                  <c:v>102.79427588458128</c:v>
                </c:pt>
                <c:pt idx="34">
                  <c:v>91.264275884581309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7-0F50-458E-9DCA-1B6C893C7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93952"/>
        <c:axId val="1"/>
      </c:lineChart>
      <c:catAx>
        <c:axId val="1119395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99.59427588458129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1193952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059369202226345E-2"/>
          <c:y val="5.4580896686159841E-2"/>
          <c:w val="0.97588126159554733"/>
          <c:h val="0.89083820662768032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676-4F72-B575-10FAAB4EDC4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676-4F72-B575-10FAAB4EDC4C}"/>
              </c:ext>
            </c:extLst>
          </c:dPt>
          <c:dLbls>
            <c:dLbl>
              <c:idx val="0"/>
              <c:layout>
                <c:manualLayout>
                  <c:x val="7.0732838589981445E-2"/>
                  <c:y val="-2.079272254710851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676-4F72-B575-10FAAB4EDC4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315.2</c:v>
                </c:pt>
                <c:pt idx="1">
                  <c:v>37686.527462850878</c:v>
                </c:pt>
                <c:pt idx="2">
                  <c:v>40315.527462850878</c:v>
                </c:pt>
                <c:pt idx="3">
                  <c:v>41676.527462850878</c:v>
                </c:pt>
                <c:pt idx="4">
                  <c:v>62116.527462850878</c:v>
                </c:pt>
                <c:pt idx="5">
                  <c:v>315.20000000001164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76-4F72-B575-10FAAB4EDC4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676-4F72-B575-10FAAB4EDC4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A676-4F72-B575-10FAAB4EDC4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A676-4F72-B575-10FAAB4EDC4C}"/>
              </c:ext>
            </c:extLst>
          </c:dPt>
          <c:dLbls>
            <c:dLbl>
              <c:idx val="1"/>
              <c:layout>
                <c:manualLayout>
                  <c:x val="0"/>
                  <c:y val="-9.746588693957114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A676-4F72-B575-10FAAB4EDC4C}"/>
                </c:ext>
              </c:extLst>
            </c:dLbl>
            <c:dLbl>
              <c:idx val="2"/>
              <c:layout>
                <c:manualLayout>
                  <c:x val="0"/>
                  <c:y val="-3.248862897985704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A676-4F72-B575-10FAAB4EDC4C}"/>
                </c:ext>
              </c:extLst>
            </c:dLbl>
            <c:dLbl>
              <c:idx val="3"/>
              <c:layout>
                <c:manualLayout>
                  <c:x val="0"/>
                  <c:y val="-0.1624431448992852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A676-4F72-B575-10FAAB4EDC4C}"/>
                </c:ext>
              </c:extLst>
            </c:dLbl>
            <c:dLbl>
              <c:idx val="4"/>
              <c:layout>
                <c:manualLayout>
                  <c:x val="0"/>
                  <c:y val="4.256010396361273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A676-4F72-B575-10FAAB4EDC4C}"/>
                </c:ext>
              </c:extLst>
            </c:dLbl>
            <c:dLbl>
              <c:idx val="5"/>
              <c:layout>
                <c:manualLayout>
                  <c:x val="0"/>
                  <c:y val="-9.746588693957114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A676-4F72-B575-10FAAB4EDC4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Sheet1!$A$2:$F$2</c:f>
              <c:numCache>
                <c:formatCode>General</c:formatCode>
                <c:ptCount val="6"/>
                <c:pt idx="0">
                  <c:v>436.39999999999992</c:v>
                </c:pt>
                <c:pt idx="1">
                  <c:v>2629</c:v>
                </c:pt>
                <c:pt idx="2">
                  <c:v>1361</c:v>
                </c:pt>
                <c:pt idx="3">
                  <c:v>20440</c:v>
                </c:pt>
                <c:pt idx="4">
                  <c:v>3109.6000000000058</c:v>
                </c:pt>
                <c:pt idx="5">
                  <c:v>3546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76-4F72-B575-10FAAB4EDC4C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Sheet1!$A$3:$F$3</c:f>
              <c:numCache>
                <c:formatCode>General</c:formatCode>
                <c:ptCount val="6"/>
                <c:pt idx="0">
                  <c:v>25114.927462850872</c:v>
                </c:pt>
                <c:pt idx="5">
                  <c:v>45554.927462850872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676-4F72-B575-10FAAB4EDC4C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9.746588693957114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A676-4F72-B575-10FAAB4EDC4C}"/>
                </c:ext>
              </c:extLst>
            </c:dLbl>
            <c:dLbl>
              <c:idx val="5"/>
              <c:layout>
                <c:manualLayout>
                  <c:x val="0"/>
                  <c:y val="-9.746588693957114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A676-4F72-B575-10FAAB4EDC4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Sheet1!$A$4:$F$4</c:f>
              <c:numCache>
                <c:formatCode>General</c:formatCode>
                <c:ptCount val="6"/>
                <c:pt idx="0">
                  <c:v>3924</c:v>
                </c:pt>
                <c:pt idx="5">
                  <c:v>5285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676-4F72-B575-10FAAB4EDC4C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9.746588693957114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A676-4F72-B575-10FAAB4EDC4C}"/>
                </c:ext>
              </c:extLst>
            </c:dLbl>
            <c:dLbl>
              <c:idx val="5"/>
              <c:layout>
                <c:manualLayout>
                  <c:x val="0"/>
                  <c:y val="-9.746588693957114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A676-4F72-B575-10FAAB4EDC4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Sheet1!$A$5:$F$5</c:f>
              <c:numCache>
                <c:formatCode>General</c:formatCode>
                <c:ptCount val="6"/>
                <c:pt idx="0">
                  <c:v>7896.0000000000073</c:v>
                </c:pt>
                <c:pt idx="5">
                  <c:v>10525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676-4F72-B575-10FAAB4EDC4C}"/>
            </c:ext>
          </c:extLst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Sheet1!$A$6:$F$6</c:f>
              <c:numCache>
                <c:formatCode>General</c:formatCode>
                <c:ptCount val="6"/>
                <c:pt idx="5">
                  <c:v>-4.7999999999883585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676-4F72-B575-10FAAB4EDC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12142816"/>
        <c:axId val="1"/>
      </c:barChart>
      <c:catAx>
        <c:axId val="31214281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65226.127462850884"/>
          <c:min val="-4.7999999999883585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31214281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156012299724872E-3"/>
          <c:y val="1.7173051519154558E-2"/>
          <c:w val="0.98316879754005504"/>
          <c:h val="0.96565389696169091"/>
        </c:manualLayout>
      </c:layout>
      <c:lineChart>
        <c:grouping val="standard"/>
        <c:varyColors val="0"/>
        <c:ser>
          <c:idx val="0"/>
          <c:order val="0"/>
          <c:spPr>
            <a:ln w="28575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7B7-4BB4-B773-431E22D1D728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7B7-4BB4-B773-431E22D1D728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87B7-4BB4-B773-431E22D1D728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87B7-4BB4-B773-431E22D1D728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87B7-4BB4-B773-431E22D1D728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87B7-4BB4-B773-431E22D1D728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87B7-4BB4-B773-431E22D1D728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87B7-4BB4-B773-431E22D1D728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87B7-4BB4-B773-431E22D1D728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87B7-4BB4-B773-431E22D1D728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87B7-4BB4-B773-431E22D1D728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87B7-4BB4-B773-431E22D1D728}"/>
              </c:ext>
            </c:extLst>
          </c:dPt>
          <c:dPt>
            <c:idx val="1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87B7-4BB4-B773-431E22D1D728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87B7-4BB4-B773-431E22D1D728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87B7-4BB4-B773-431E22D1D728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87B7-4BB4-B773-431E22D1D728}"/>
              </c:ext>
            </c:extLst>
          </c:dPt>
          <c:dPt>
            <c:idx val="1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87B7-4BB4-B773-431E22D1D728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87B7-4BB4-B773-431E22D1D728}"/>
              </c:ext>
            </c:extLst>
          </c:dPt>
          <c:dPt>
            <c:idx val="1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87B7-4BB4-B773-431E22D1D728}"/>
              </c:ext>
            </c:extLst>
          </c:dPt>
          <c:dPt>
            <c:idx val="1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87B7-4BB4-B773-431E22D1D728}"/>
              </c:ext>
            </c:extLst>
          </c:dPt>
          <c:dPt>
            <c:idx val="2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87B7-4BB4-B773-431E22D1D728}"/>
              </c:ext>
            </c:extLst>
          </c:dPt>
          <c:dPt>
            <c:idx val="2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87B7-4BB4-B773-431E22D1D728}"/>
              </c:ext>
            </c:extLst>
          </c:dPt>
          <c:dPt>
            <c:idx val="2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87B7-4BB4-B773-431E22D1D728}"/>
              </c:ext>
            </c:extLst>
          </c:dPt>
          <c:dPt>
            <c:idx val="2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87B7-4BB4-B773-431E22D1D728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87B7-4BB4-B773-431E22D1D728}"/>
              </c:ext>
            </c:extLst>
          </c:dPt>
          <c:dPt>
            <c:idx val="2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87B7-4BB4-B773-431E22D1D728}"/>
              </c:ext>
            </c:extLst>
          </c:dPt>
          <c:dPt>
            <c:idx val="2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87B7-4BB4-B773-431E22D1D728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87B7-4BB4-B773-431E22D1D728}"/>
              </c:ext>
            </c:extLst>
          </c:dPt>
          <c:dPt>
            <c:idx val="2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87B7-4BB4-B773-431E22D1D728}"/>
              </c:ext>
            </c:extLst>
          </c:dPt>
          <c:dPt>
            <c:idx val="2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87B7-4BB4-B773-431E22D1D728}"/>
              </c:ext>
            </c:extLst>
          </c:dPt>
          <c:dPt>
            <c:idx val="3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87B7-4BB4-B773-431E22D1D728}"/>
              </c:ext>
            </c:extLst>
          </c:dPt>
          <c:dPt>
            <c:idx val="3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87B7-4BB4-B773-431E22D1D728}"/>
              </c:ext>
            </c:extLst>
          </c:dPt>
          <c:dPt>
            <c:idx val="3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87B7-4BB4-B773-431E22D1D728}"/>
              </c:ext>
            </c:extLst>
          </c:dPt>
          <c:dPt>
            <c:idx val="3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87B7-4BB4-B773-431E22D1D728}"/>
              </c:ext>
            </c:extLst>
          </c:dPt>
          <c:dPt>
            <c:idx val="3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87B7-4BB4-B773-431E22D1D728}"/>
              </c:ext>
            </c:extLst>
          </c:dPt>
          <c:val>
            <c:numRef>
              <c:f>Sheet1!$A$1:$AI$1</c:f>
              <c:numCache>
                <c:formatCode>General</c:formatCode>
                <c:ptCount val="35"/>
                <c:pt idx="0">
                  <c:v>61.447846612858939</c:v>
                </c:pt>
                <c:pt idx="1">
                  <c:v>57.017846612858932</c:v>
                </c:pt>
                <c:pt idx="2">
                  <c:v>39.657846612858918</c:v>
                </c:pt>
                <c:pt idx="3">
                  <c:v>4.0878466128589253</c:v>
                </c:pt>
                <c:pt idx="4">
                  <c:v>44.657846612858918</c:v>
                </c:pt>
                <c:pt idx="5">
                  <c:v>62.987846612858931</c:v>
                </c:pt>
                <c:pt idx="6">
                  <c:v>30.317846612858943</c:v>
                </c:pt>
                <c:pt idx="7">
                  <c:v>2.8178466128589434</c:v>
                </c:pt>
                <c:pt idx="8">
                  <c:v>14.097846612858945</c:v>
                </c:pt>
                <c:pt idx="9">
                  <c:v>46.157846612858918</c:v>
                </c:pt>
                <c:pt idx="10">
                  <c:v>25.367846612858926</c:v>
                </c:pt>
                <c:pt idx="11">
                  <c:v>30.807846612858924</c:v>
                </c:pt>
                <c:pt idx="12">
                  <c:v>33.597846612858945</c:v>
                </c:pt>
                <c:pt idx="13">
                  <c:v>48.697846612858939</c:v>
                </c:pt>
                <c:pt idx="14">
                  <c:v>58.647846612858928</c:v>
                </c:pt>
                <c:pt idx="15">
                  <c:v>49.847846612858945</c:v>
                </c:pt>
                <c:pt idx="16">
                  <c:v>25.217846612858921</c:v>
                </c:pt>
                <c:pt idx="17">
                  <c:v>44.527846612858923</c:v>
                </c:pt>
                <c:pt idx="18">
                  <c:v>57.897846612858928</c:v>
                </c:pt>
                <c:pt idx="19">
                  <c:v>55.667846612858938</c:v>
                </c:pt>
                <c:pt idx="20">
                  <c:v>41.147846612858928</c:v>
                </c:pt>
                <c:pt idx="21">
                  <c:v>39.817846612858943</c:v>
                </c:pt>
                <c:pt idx="22">
                  <c:v>53.357846612858935</c:v>
                </c:pt>
                <c:pt idx="23">
                  <c:v>57.077846612858934</c:v>
                </c:pt>
                <c:pt idx="24">
                  <c:v>47.567846612858943</c:v>
                </c:pt>
                <c:pt idx="25">
                  <c:v>27.387846612858937</c:v>
                </c:pt>
                <c:pt idx="26">
                  <c:v>69.257846612858941</c:v>
                </c:pt>
                <c:pt idx="27">
                  <c:v>98.277846612858951</c:v>
                </c:pt>
                <c:pt idx="28">
                  <c:v>78.407846612858947</c:v>
                </c:pt>
                <c:pt idx="29">
                  <c:v>63.787846612858942</c:v>
                </c:pt>
                <c:pt idx="30">
                  <c:v>55.097846612858945</c:v>
                </c:pt>
                <c:pt idx="31">
                  <c:v>78.647846612858956</c:v>
                </c:pt>
                <c:pt idx="32">
                  <c:v>71.747846612858922</c:v>
                </c:pt>
                <c:pt idx="33">
                  <c:v>48.347846612858945</c:v>
                </c:pt>
                <c:pt idx="34">
                  <c:v>32.367846612858926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87B7-4BB4-B773-431E22D1D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7887344"/>
        <c:axId val="1"/>
      </c:lineChart>
      <c:lineChart>
        <c:grouping val="standard"/>
        <c:varyColors val="0"/>
        <c:ser>
          <c:idx val="1"/>
          <c:order val="1"/>
          <c:spPr>
            <a:ln w="28575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87B7-4BB4-B773-431E22D1D728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87B7-4BB4-B773-431E22D1D728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87B7-4BB4-B773-431E22D1D728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87B7-4BB4-B773-431E22D1D728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87B7-4BB4-B773-431E22D1D728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87B7-4BB4-B773-431E22D1D728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87B7-4BB4-B773-431E22D1D728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87B7-4BB4-B773-431E22D1D728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87B7-4BB4-B773-431E22D1D728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D-87B7-4BB4-B773-431E22D1D728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E-87B7-4BB4-B773-431E22D1D728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F-87B7-4BB4-B773-431E22D1D728}"/>
              </c:ext>
            </c:extLst>
          </c:dPt>
          <c:dPt>
            <c:idx val="1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0-87B7-4BB4-B773-431E22D1D728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1-87B7-4BB4-B773-431E22D1D728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2-87B7-4BB4-B773-431E22D1D728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3-87B7-4BB4-B773-431E22D1D728}"/>
              </c:ext>
            </c:extLst>
          </c:dPt>
          <c:dPt>
            <c:idx val="1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4-87B7-4BB4-B773-431E22D1D728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5-87B7-4BB4-B773-431E22D1D728}"/>
              </c:ext>
            </c:extLst>
          </c:dPt>
          <c:dPt>
            <c:idx val="1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6-87B7-4BB4-B773-431E22D1D728}"/>
              </c:ext>
            </c:extLst>
          </c:dPt>
          <c:dPt>
            <c:idx val="1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7-87B7-4BB4-B773-431E22D1D728}"/>
              </c:ext>
            </c:extLst>
          </c:dPt>
          <c:dPt>
            <c:idx val="2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8-87B7-4BB4-B773-431E22D1D728}"/>
              </c:ext>
            </c:extLst>
          </c:dPt>
          <c:dPt>
            <c:idx val="2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9-87B7-4BB4-B773-431E22D1D728}"/>
              </c:ext>
            </c:extLst>
          </c:dPt>
          <c:dPt>
            <c:idx val="2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A-87B7-4BB4-B773-431E22D1D728}"/>
              </c:ext>
            </c:extLst>
          </c:dPt>
          <c:dPt>
            <c:idx val="2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B-87B7-4BB4-B773-431E22D1D728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C-87B7-4BB4-B773-431E22D1D728}"/>
              </c:ext>
            </c:extLst>
          </c:dPt>
          <c:dPt>
            <c:idx val="2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D-87B7-4BB4-B773-431E22D1D728}"/>
              </c:ext>
            </c:extLst>
          </c:dPt>
          <c:dPt>
            <c:idx val="2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E-87B7-4BB4-B773-431E22D1D728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F-87B7-4BB4-B773-431E22D1D728}"/>
              </c:ext>
            </c:extLst>
          </c:dPt>
          <c:dPt>
            <c:idx val="2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0-87B7-4BB4-B773-431E22D1D728}"/>
              </c:ext>
            </c:extLst>
          </c:dPt>
          <c:dPt>
            <c:idx val="2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1-87B7-4BB4-B773-431E22D1D728}"/>
              </c:ext>
            </c:extLst>
          </c:dPt>
          <c:dPt>
            <c:idx val="3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2-87B7-4BB4-B773-431E22D1D728}"/>
              </c:ext>
            </c:extLst>
          </c:dPt>
          <c:dPt>
            <c:idx val="3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3-87B7-4BB4-B773-431E22D1D728}"/>
              </c:ext>
            </c:extLst>
          </c:dPt>
          <c:dPt>
            <c:idx val="3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4-87B7-4BB4-B773-431E22D1D728}"/>
              </c:ext>
            </c:extLst>
          </c:dPt>
          <c:dPt>
            <c:idx val="3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5-87B7-4BB4-B773-431E22D1D728}"/>
              </c:ext>
            </c:extLst>
          </c:dPt>
          <c:dPt>
            <c:idx val="3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6-87B7-4BB4-B773-431E22D1D728}"/>
              </c:ext>
            </c:extLst>
          </c:dPt>
          <c:val>
            <c:numRef>
              <c:f>Sheet1!$A$2:$AI$2</c:f>
              <c:numCache>
                <c:formatCode>General</c:formatCode>
                <c:ptCount val="35"/>
                <c:pt idx="0">
                  <c:v>21.717862938125819</c:v>
                </c:pt>
                <c:pt idx="1">
                  <c:v>23.647862938125826</c:v>
                </c:pt>
                <c:pt idx="2">
                  <c:v>18.897862938125826</c:v>
                </c:pt>
                <c:pt idx="3">
                  <c:v>1.6978629381258372</c:v>
                </c:pt>
                <c:pt idx="4">
                  <c:v>12.047862938125832</c:v>
                </c:pt>
                <c:pt idx="5">
                  <c:v>16.087862938125824</c:v>
                </c:pt>
                <c:pt idx="6">
                  <c:v>21.297862938125832</c:v>
                </c:pt>
                <c:pt idx="7">
                  <c:v>14.097862938125843</c:v>
                </c:pt>
                <c:pt idx="8">
                  <c:v>6.9878629381258293</c:v>
                </c:pt>
                <c:pt idx="9">
                  <c:v>16.287862938125841</c:v>
                </c:pt>
                <c:pt idx="10">
                  <c:v>12.217862938125819</c:v>
                </c:pt>
                <c:pt idx="11">
                  <c:v>16.507862938125839</c:v>
                </c:pt>
                <c:pt idx="12">
                  <c:v>6.7178629381258332</c:v>
                </c:pt>
                <c:pt idx="13">
                  <c:v>25.447862938125837</c:v>
                </c:pt>
                <c:pt idx="14">
                  <c:v>40.827862938125833</c:v>
                </c:pt>
                <c:pt idx="15">
                  <c:v>35.76786293812583</c:v>
                </c:pt>
                <c:pt idx="16">
                  <c:v>19.287862938125841</c:v>
                </c:pt>
                <c:pt idx="17">
                  <c:v>23.947862938125837</c:v>
                </c:pt>
                <c:pt idx="18">
                  <c:v>33.407862938125845</c:v>
                </c:pt>
                <c:pt idx="19">
                  <c:v>32.857862938125834</c:v>
                </c:pt>
                <c:pt idx="20">
                  <c:v>30.657862938125845</c:v>
                </c:pt>
                <c:pt idx="21">
                  <c:v>23.447862938125837</c:v>
                </c:pt>
                <c:pt idx="22">
                  <c:v>34.697862938125837</c:v>
                </c:pt>
                <c:pt idx="23">
                  <c:v>38.467862938125819</c:v>
                </c:pt>
                <c:pt idx="24">
                  <c:v>39.857862938125834</c:v>
                </c:pt>
                <c:pt idx="25">
                  <c:v>16.967862938125819</c:v>
                </c:pt>
                <c:pt idx="26">
                  <c:v>45.667862938125836</c:v>
                </c:pt>
                <c:pt idx="27">
                  <c:v>58.537862938125841</c:v>
                </c:pt>
                <c:pt idx="28">
                  <c:v>56.097862938125843</c:v>
                </c:pt>
                <c:pt idx="29">
                  <c:v>44.337862938125824</c:v>
                </c:pt>
                <c:pt idx="30">
                  <c:v>31.727862938125838</c:v>
                </c:pt>
                <c:pt idx="31">
                  <c:v>41.687862938125818</c:v>
                </c:pt>
                <c:pt idx="32">
                  <c:v>41.967862938125819</c:v>
                </c:pt>
                <c:pt idx="33">
                  <c:v>43.01786293812583</c:v>
                </c:pt>
                <c:pt idx="34">
                  <c:v>35.797862938125832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7-87B7-4BB4-B773-431E22D1D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"/>
        <c:axId val="3"/>
      </c:lineChart>
      <c:catAx>
        <c:axId val="67788734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.4878466128589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677887344"/>
        <c:crosses val="min"/>
        <c:crossBetween val="midCat"/>
      </c:valAx>
      <c:catAx>
        <c:axId val="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>
            <a:noFill/>
          </a:ln>
        </c:spPr>
        <c:crossAx val="3"/>
        <c:crosses val="min"/>
        <c:auto val="0"/>
        <c:lblAlgn val="ctr"/>
        <c:lblOffset val="100"/>
        <c:noMultiLvlLbl val="0"/>
      </c:catAx>
      <c:valAx>
        <c:axId val="3"/>
        <c:scaling>
          <c:orientation val="minMax"/>
          <c:max val="60.547862938125832"/>
          <c:min val="0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2"/>
        <c:crosses val="max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156012299724872E-3"/>
          <c:y val="1.7173051519154558E-2"/>
          <c:w val="0.98316879754005504"/>
          <c:h val="0.96565389696169091"/>
        </c:manualLayout>
      </c:layout>
      <c:lineChart>
        <c:grouping val="standard"/>
        <c:varyColors val="0"/>
        <c:ser>
          <c:idx val="0"/>
          <c:order val="0"/>
          <c:spPr>
            <a:ln w="28575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F32-44DA-9396-AD262899F857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F32-44DA-9396-AD262899F857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4F32-44DA-9396-AD262899F857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4F32-44DA-9396-AD262899F857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4F32-44DA-9396-AD262899F857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4F32-44DA-9396-AD262899F857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4F32-44DA-9396-AD262899F857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4F32-44DA-9396-AD262899F857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4F32-44DA-9396-AD262899F857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4F32-44DA-9396-AD262899F857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4F32-44DA-9396-AD262899F857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4F32-44DA-9396-AD262899F857}"/>
              </c:ext>
            </c:extLst>
          </c:dPt>
          <c:dPt>
            <c:idx val="1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4F32-44DA-9396-AD262899F857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4F32-44DA-9396-AD262899F857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4F32-44DA-9396-AD262899F857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4F32-44DA-9396-AD262899F857}"/>
              </c:ext>
            </c:extLst>
          </c:dPt>
          <c:dPt>
            <c:idx val="1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4F32-44DA-9396-AD262899F857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4F32-44DA-9396-AD262899F857}"/>
              </c:ext>
            </c:extLst>
          </c:dPt>
          <c:dPt>
            <c:idx val="1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4F32-44DA-9396-AD262899F857}"/>
              </c:ext>
            </c:extLst>
          </c:dPt>
          <c:dPt>
            <c:idx val="1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4F32-44DA-9396-AD262899F857}"/>
              </c:ext>
            </c:extLst>
          </c:dPt>
          <c:dPt>
            <c:idx val="2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4F32-44DA-9396-AD262899F857}"/>
              </c:ext>
            </c:extLst>
          </c:dPt>
          <c:dPt>
            <c:idx val="2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4F32-44DA-9396-AD262899F857}"/>
              </c:ext>
            </c:extLst>
          </c:dPt>
          <c:dPt>
            <c:idx val="2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4F32-44DA-9396-AD262899F857}"/>
              </c:ext>
            </c:extLst>
          </c:dPt>
          <c:dPt>
            <c:idx val="2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4F32-44DA-9396-AD262899F857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4F32-44DA-9396-AD262899F857}"/>
              </c:ext>
            </c:extLst>
          </c:dPt>
          <c:dPt>
            <c:idx val="2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4F32-44DA-9396-AD262899F857}"/>
              </c:ext>
            </c:extLst>
          </c:dPt>
          <c:dPt>
            <c:idx val="2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4F32-44DA-9396-AD262899F857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4F32-44DA-9396-AD262899F857}"/>
              </c:ext>
            </c:extLst>
          </c:dPt>
          <c:dPt>
            <c:idx val="2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4F32-44DA-9396-AD262899F857}"/>
              </c:ext>
            </c:extLst>
          </c:dPt>
          <c:dPt>
            <c:idx val="2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4F32-44DA-9396-AD262899F857}"/>
              </c:ext>
            </c:extLst>
          </c:dPt>
          <c:dPt>
            <c:idx val="3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4F32-44DA-9396-AD262899F857}"/>
              </c:ext>
            </c:extLst>
          </c:dPt>
          <c:dPt>
            <c:idx val="3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4F32-44DA-9396-AD262899F857}"/>
              </c:ext>
            </c:extLst>
          </c:dPt>
          <c:dPt>
            <c:idx val="3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4F32-44DA-9396-AD262899F857}"/>
              </c:ext>
            </c:extLst>
          </c:dPt>
          <c:dPt>
            <c:idx val="3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4F32-44DA-9396-AD262899F857}"/>
              </c:ext>
            </c:extLst>
          </c:dPt>
          <c:dPt>
            <c:idx val="3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4F32-44DA-9396-AD262899F857}"/>
              </c:ext>
            </c:extLst>
          </c:dPt>
          <c:val>
            <c:numRef>
              <c:f>Sheet1!$A$1:$AI$1</c:f>
              <c:numCache>
                <c:formatCode>General</c:formatCode>
                <c:ptCount val="35"/>
                <c:pt idx="0">
                  <c:v>38.262019181190055</c:v>
                </c:pt>
                <c:pt idx="1">
                  <c:v>33.602019181190087</c:v>
                </c:pt>
                <c:pt idx="2">
                  <c:v>29.292019181190085</c:v>
                </c:pt>
                <c:pt idx="3">
                  <c:v>24.942019181190062</c:v>
                </c:pt>
                <c:pt idx="4">
                  <c:v>44.852019181190087</c:v>
                </c:pt>
                <c:pt idx="5">
                  <c:v>55.692019181190062</c:v>
                </c:pt>
                <c:pt idx="6">
                  <c:v>35.092019181190096</c:v>
                </c:pt>
                <c:pt idx="7">
                  <c:v>30.982019181190083</c:v>
                </c:pt>
                <c:pt idx="8">
                  <c:v>10.292019181190085</c:v>
                </c:pt>
                <c:pt idx="9">
                  <c:v>44.452019181190053</c:v>
                </c:pt>
                <c:pt idx="10">
                  <c:v>33.542019181190085</c:v>
                </c:pt>
                <c:pt idx="11">
                  <c:v>51.802019181190076</c:v>
                </c:pt>
                <c:pt idx="12">
                  <c:v>55.022019181190046</c:v>
                </c:pt>
                <c:pt idx="13">
                  <c:v>48.082019181190049</c:v>
                </c:pt>
                <c:pt idx="14">
                  <c:v>64.782019181190094</c:v>
                </c:pt>
                <c:pt idx="15">
                  <c:v>59.942019181190062</c:v>
                </c:pt>
                <c:pt idx="16">
                  <c:v>58.772019181190046</c:v>
                </c:pt>
                <c:pt idx="17">
                  <c:v>41.432019181190071</c:v>
                </c:pt>
                <c:pt idx="18">
                  <c:v>41.712019181190044</c:v>
                </c:pt>
                <c:pt idx="19">
                  <c:v>45.42201918119008</c:v>
                </c:pt>
                <c:pt idx="20">
                  <c:v>30.852019181190087</c:v>
                </c:pt>
                <c:pt idx="21">
                  <c:v>32.482019181190083</c:v>
                </c:pt>
                <c:pt idx="22">
                  <c:v>30.452019181190053</c:v>
                </c:pt>
                <c:pt idx="23">
                  <c:v>37.762019181190055</c:v>
                </c:pt>
                <c:pt idx="24">
                  <c:v>25.232019181190083</c:v>
                </c:pt>
                <c:pt idx="25">
                  <c:v>9.3620191811900781</c:v>
                </c:pt>
                <c:pt idx="26">
                  <c:v>37.302019181190076</c:v>
                </c:pt>
                <c:pt idx="27">
                  <c:v>64.932019181190071</c:v>
                </c:pt>
                <c:pt idx="28">
                  <c:v>49.972019181190092</c:v>
                </c:pt>
                <c:pt idx="29">
                  <c:v>28.242019181190074</c:v>
                </c:pt>
                <c:pt idx="30">
                  <c:v>39.372019181190069</c:v>
                </c:pt>
                <c:pt idx="31">
                  <c:v>44.902019181190099</c:v>
                </c:pt>
                <c:pt idx="32">
                  <c:v>46.712019181190044</c:v>
                </c:pt>
                <c:pt idx="33">
                  <c:v>23.812019181190067</c:v>
                </c:pt>
                <c:pt idx="34">
                  <c:v>21.862019181190078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4F32-44DA-9396-AD262899F8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7868208"/>
        <c:axId val="1"/>
      </c:lineChart>
      <c:lineChart>
        <c:grouping val="standard"/>
        <c:varyColors val="0"/>
        <c:ser>
          <c:idx val="1"/>
          <c:order val="1"/>
          <c:spPr>
            <a:ln w="28575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4F32-44DA-9396-AD262899F857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4F32-44DA-9396-AD262899F857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4F32-44DA-9396-AD262899F857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4F32-44DA-9396-AD262899F857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4F32-44DA-9396-AD262899F857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4F32-44DA-9396-AD262899F857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4F32-44DA-9396-AD262899F857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4F32-44DA-9396-AD262899F857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4F32-44DA-9396-AD262899F857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D-4F32-44DA-9396-AD262899F857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E-4F32-44DA-9396-AD262899F857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F-4F32-44DA-9396-AD262899F857}"/>
              </c:ext>
            </c:extLst>
          </c:dPt>
          <c:dPt>
            <c:idx val="1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0-4F32-44DA-9396-AD262899F857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1-4F32-44DA-9396-AD262899F857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2-4F32-44DA-9396-AD262899F857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3-4F32-44DA-9396-AD262899F857}"/>
              </c:ext>
            </c:extLst>
          </c:dPt>
          <c:dPt>
            <c:idx val="1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4-4F32-44DA-9396-AD262899F857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5-4F32-44DA-9396-AD262899F857}"/>
              </c:ext>
            </c:extLst>
          </c:dPt>
          <c:dPt>
            <c:idx val="1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6-4F32-44DA-9396-AD262899F857}"/>
              </c:ext>
            </c:extLst>
          </c:dPt>
          <c:dPt>
            <c:idx val="1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7-4F32-44DA-9396-AD262899F857}"/>
              </c:ext>
            </c:extLst>
          </c:dPt>
          <c:dPt>
            <c:idx val="2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8-4F32-44DA-9396-AD262899F857}"/>
              </c:ext>
            </c:extLst>
          </c:dPt>
          <c:dPt>
            <c:idx val="2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9-4F32-44DA-9396-AD262899F857}"/>
              </c:ext>
            </c:extLst>
          </c:dPt>
          <c:dPt>
            <c:idx val="2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A-4F32-44DA-9396-AD262899F857}"/>
              </c:ext>
            </c:extLst>
          </c:dPt>
          <c:dPt>
            <c:idx val="2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B-4F32-44DA-9396-AD262899F857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C-4F32-44DA-9396-AD262899F857}"/>
              </c:ext>
            </c:extLst>
          </c:dPt>
          <c:dPt>
            <c:idx val="2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D-4F32-44DA-9396-AD262899F857}"/>
              </c:ext>
            </c:extLst>
          </c:dPt>
          <c:dPt>
            <c:idx val="2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E-4F32-44DA-9396-AD262899F857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F-4F32-44DA-9396-AD262899F857}"/>
              </c:ext>
            </c:extLst>
          </c:dPt>
          <c:dPt>
            <c:idx val="2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0-4F32-44DA-9396-AD262899F857}"/>
              </c:ext>
            </c:extLst>
          </c:dPt>
          <c:dPt>
            <c:idx val="2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1-4F32-44DA-9396-AD262899F857}"/>
              </c:ext>
            </c:extLst>
          </c:dPt>
          <c:dPt>
            <c:idx val="3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2-4F32-44DA-9396-AD262899F857}"/>
              </c:ext>
            </c:extLst>
          </c:dPt>
          <c:dPt>
            <c:idx val="3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3-4F32-44DA-9396-AD262899F857}"/>
              </c:ext>
            </c:extLst>
          </c:dPt>
          <c:dPt>
            <c:idx val="3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4-4F32-44DA-9396-AD262899F857}"/>
              </c:ext>
            </c:extLst>
          </c:dPt>
          <c:dPt>
            <c:idx val="3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5-4F32-44DA-9396-AD262899F857}"/>
              </c:ext>
            </c:extLst>
          </c:dPt>
          <c:dPt>
            <c:idx val="3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6-4F32-44DA-9396-AD262899F857}"/>
              </c:ext>
            </c:extLst>
          </c:dPt>
          <c:val>
            <c:numRef>
              <c:f>Sheet1!$A$2:$AI$2</c:f>
              <c:numCache>
                <c:formatCode>General</c:formatCode>
                <c:ptCount val="35"/>
                <c:pt idx="0">
                  <c:v>32.795517268224287</c:v>
                </c:pt>
                <c:pt idx="1">
                  <c:v>35.475517268224294</c:v>
                </c:pt>
                <c:pt idx="2">
                  <c:v>32.475517268224294</c:v>
                </c:pt>
                <c:pt idx="3">
                  <c:v>21.14551726822431</c:v>
                </c:pt>
                <c:pt idx="4">
                  <c:v>31.195517268224293</c:v>
                </c:pt>
                <c:pt idx="5">
                  <c:v>32.505517268224295</c:v>
                </c:pt>
                <c:pt idx="6">
                  <c:v>40.725517268224294</c:v>
                </c:pt>
                <c:pt idx="7">
                  <c:v>43.275517268224306</c:v>
                </c:pt>
                <c:pt idx="8">
                  <c:v>26.1255172682243</c:v>
                </c:pt>
                <c:pt idx="9">
                  <c:v>36.755517268224295</c:v>
                </c:pt>
                <c:pt idx="10">
                  <c:v>33.005517268224295</c:v>
                </c:pt>
                <c:pt idx="11">
                  <c:v>41.64551726822431</c:v>
                </c:pt>
                <c:pt idx="12">
                  <c:v>39.555517268224307</c:v>
                </c:pt>
                <c:pt idx="13">
                  <c:v>47.005517268224295</c:v>
                </c:pt>
                <c:pt idx="14">
                  <c:v>60.285517268224297</c:v>
                </c:pt>
                <c:pt idx="15">
                  <c:v>59.285517268224297</c:v>
                </c:pt>
                <c:pt idx="16">
                  <c:v>51.115517268224309</c:v>
                </c:pt>
                <c:pt idx="17">
                  <c:v>41.475517268224294</c:v>
                </c:pt>
                <c:pt idx="18">
                  <c:v>47.515517268224315</c:v>
                </c:pt>
                <c:pt idx="19">
                  <c:v>47.795517268224287</c:v>
                </c:pt>
                <c:pt idx="20">
                  <c:v>43.935517268224302</c:v>
                </c:pt>
                <c:pt idx="21">
                  <c:v>42.935517268224302</c:v>
                </c:pt>
                <c:pt idx="22">
                  <c:v>48.545517268224287</c:v>
                </c:pt>
                <c:pt idx="23">
                  <c:v>51.365517268224309</c:v>
                </c:pt>
                <c:pt idx="24">
                  <c:v>50.465517268224303</c:v>
                </c:pt>
                <c:pt idx="25">
                  <c:v>35.505517268224295</c:v>
                </c:pt>
                <c:pt idx="26">
                  <c:v>59.39551726822431</c:v>
                </c:pt>
                <c:pt idx="27">
                  <c:v>70.545517268224287</c:v>
                </c:pt>
                <c:pt idx="28">
                  <c:v>69.785517268224297</c:v>
                </c:pt>
                <c:pt idx="29">
                  <c:v>54.185517268224302</c:v>
                </c:pt>
                <c:pt idx="30">
                  <c:v>49.655517268224301</c:v>
                </c:pt>
                <c:pt idx="31">
                  <c:v>56.285517268224297</c:v>
                </c:pt>
                <c:pt idx="32">
                  <c:v>59.805517268224307</c:v>
                </c:pt>
                <c:pt idx="33">
                  <c:v>55.205517268224312</c:v>
                </c:pt>
                <c:pt idx="34">
                  <c:v>51.225517268224294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7-4F32-44DA-9396-AD262899F8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"/>
        <c:axId val="3"/>
      </c:lineChart>
      <c:catAx>
        <c:axId val="6778682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7.93201918119007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677868208"/>
        <c:crosses val="min"/>
        <c:crossBetween val="midCat"/>
      </c:valAx>
      <c:catAx>
        <c:axId val="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>
            <a:noFill/>
          </a:ln>
        </c:spPr>
        <c:crossAx val="3"/>
        <c:crosses val="min"/>
        <c:auto val="0"/>
        <c:lblAlgn val="ctr"/>
        <c:lblOffset val="100"/>
        <c:noMultiLvlLbl val="0"/>
      </c:catAx>
      <c:valAx>
        <c:axId val="3"/>
        <c:scaling>
          <c:orientation val="minMax"/>
          <c:max val="71.155517268224301"/>
          <c:min val="0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2"/>
        <c:crosses val="max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682699767261438E-3"/>
          <c:y val="1.7173051519154558E-2"/>
          <c:w val="0.98386346004654768"/>
          <c:h val="0.96565389696169091"/>
        </c:manualLayout>
      </c:layout>
      <c:lineChart>
        <c:grouping val="standard"/>
        <c:varyColors val="0"/>
        <c:ser>
          <c:idx val="0"/>
          <c:order val="0"/>
          <c:spPr>
            <a:ln w="28575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6B7-4C64-B659-EEFA84D6B2E9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6B7-4C64-B659-EEFA84D6B2E9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46B7-4C64-B659-EEFA84D6B2E9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46B7-4C64-B659-EEFA84D6B2E9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46B7-4C64-B659-EEFA84D6B2E9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46B7-4C64-B659-EEFA84D6B2E9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46B7-4C64-B659-EEFA84D6B2E9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46B7-4C64-B659-EEFA84D6B2E9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46B7-4C64-B659-EEFA84D6B2E9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46B7-4C64-B659-EEFA84D6B2E9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46B7-4C64-B659-EEFA84D6B2E9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46B7-4C64-B659-EEFA84D6B2E9}"/>
              </c:ext>
            </c:extLst>
          </c:dPt>
          <c:dPt>
            <c:idx val="1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46B7-4C64-B659-EEFA84D6B2E9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46B7-4C64-B659-EEFA84D6B2E9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46B7-4C64-B659-EEFA84D6B2E9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46B7-4C64-B659-EEFA84D6B2E9}"/>
              </c:ext>
            </c:extLst>
          </c:dPt>
          <c:dPt>
            <c:idx val="1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46B7-4C64-B659-EEFA84D6B2E9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46B7-4C64-B659-EEFA84D6B2E9}"/>
              </c:ext>
            </c:extLst>
          </c:dPt>
          <c:dPt>
            <c:idx val="1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46B7-4C64-B659-EEFA84D6B2E9}"/>
              </c:ext>
            </c:extLst>
          </c:dPt>
          <c:dPt>
            <c:idx val="1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46B7-4C64-B659-EEFA84D6B2E9}"/>
              </c:ext>
            </c:extLst>
          </c:dPt>
          <c:dPt>
            <c:idx val="2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46B7-4C64-B659-EEFA84D6B2E9}"/>
              </c:ext>
            </c:extLst>
          </c:dPt>
          <c:dPt>
            <c:idx val="2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46B7-4C64-B659-EEFA84D6B2E9}"/>
              </c:ext>
            </c:extLst>
          </c:dPt>
          <c:dPt>
            <c:idx val="2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46B7-4C64-B659-EEFA84D6B2E9}"/>
              </c:ext>
            </c:extLst>
          </c:dPt>
          <c:dPt>
            <c:idx val="2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46B7-4C64-B659-EEFA84D6B2E9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46B7-4C64-B659-EEFA84D6B2E9}"/>
              </c:ext>
            </c:extLst>
          </c:dPt>
          <c:dPt>
            <c:idx val="2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46B7-4C64-B659-EEFA84D6B2E9}"/>
              </c:ext>
            </c:extLst>
          </c:dPt>
          <c:dPt>
            <c:idx val="2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46B7-4C64-B659-EEFA84D6B2E9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46B7-4C64-B659-EEFA84D6B2E9}"/>
              </c:ext>
            </c:extLst>
          </c:dPt>
          <c:dPt>
            <c:idx val="2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46B7-4C64-B659-EEFA84D6B2E9}"/>
              </c:ext>
            </c:extLst>
          </c:dPt>
          <c:dPt>
            <c:idx val="2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46B7-4C64-B659-EEFA84D6B2E9}"/>
              </c:ext>
            </c:extLst>
          </c:dPt>
          <c:dPt>
            <c:idx val="3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46B7-4C64-B659-EEFA84D6B2E9}"/>
              </c:ext>
            </c:extLst>
          </c:dPt>
          <c:dPt>
            <c:idx val="3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46B7-4C64-B659-EEFA84D6B2E9}"/>
              </c:ext>
            </c:extLst>
          </c:dPt>
          <c:dPt>
            <c:idx val="3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46B7-4C64-B659-EEFA84D6B2E9}"/>
              </c:ext>
            </c:extLst>
          </c:dPt>
          <c:dPt>
            <c:idx val="3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46B7-4C64-B659-EEFA84D6B2E9}"/>
              </c:ext>
            </c:extLst>
          </c:dPt>
          <c:dPt>
            <c:idx val="3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46B7-4C64-B659-EEFA84D6B2E9}"/>
              </c:ext>
            </c:extLst>
          </c:dPt>
          <c:val>
            <c:numRef>
              <c:f>Sheet1!$A$1:$AI$1</c:f>
              <c:numCache>
                <c:formatCode>General</c:formatCode>
                <c:ptCount val="35"/>
                <c:pt idx="0">
                  <c:v>3.5018274630283095</c:v>
                </c:pt>
                <c:pt idx="1">
                  <c:v>3.5918274630283094</c:v>
                </c:pt>
                <c:pt idx="2">
                  <c:v>3.7618274630283093</c:v>
                </c:pt>
                <c:pt idx="3">
                  <c:v>3.1718274630283094</c:v>
                </c:pt>
                <c:pt idx="4">
                  <c:v>5.31182746302831</c:v>
                </c:pt>
                <c:pt idx="5">
                  <c:v>4.6818274630283092</c:v>
                </c:pt>
                <c:pt idx="6">
                  <c:v>3.3918274630283101</c:v>
                </c:pt>
                <c:pt idx="7">
                  <c:v>1.6618274630283096</c:v>
                </c:pt>
                <c:pt idx="8">
                  <c:v>1.4018274630283099</c:v>
                </c:pt>
                <c:pt idx="9">
                  <c:v>3.9518274630283088</c:v>
                </c:pt>
                <c:pt idx="10">
                  <c:v>4.2818274630283089</c:v>
                </c:pt>
                <c:pt idx="11">
                  <c:v>6.4118274630283096</c:v>
                </c:pt>
                <c:pt idx="12">
                  <c:v>5.5818274630283096</c:v>
                </c:pt>
                <c:pt idx="13">
                  <c:v>5.4518274630283088</c:v>
                </c:pt>
                <c:pt idx="14">
                  <c:v>7.7718274630283091</c:v>
                </c:pt>
                <c:pt idx="15">
                  <c:v>7.0118274630283111</c:v>
                </c:pt>
                <c:pt idx="16">
                  <c:v>5.1118274630283089</c:v>
                </c:pt>
                <c:pt idx="17">
                  <c:v>3.4018274630283099</c:v>
                </c:pt>
                <c:pt idx="18">
                  <c:v>5.0118274630283093</c:v>
                </c:pt>
                <c:pt idx="19">
                  <c:v>4.3418274630283094</c:v>
                </c:pt>
                <c:pt idx="20">
                  <c:v>4.0018274630283095</c:v>
                </c:pt>
                <c:pt idx="21">
                  <c:v>3.9818274630283099</c:v>
                </c:pt>
                <c:pt idx="22">
                  <c:v>3.5918274630283094</c:v>
                </c:pt>
                <c:pt idx="23">
                  <c:v>4.7118274630283103</c:v>
                </c:pt>
                <c:pt idx="24">
                  <c:v>3.5518274630283102</c:v>
                </c:pt>
                <c:pt idx="25">
                  <c:v>1.8718274630283105</c:v>
                </c:pt>
                <c:pt idx="26">
                  <c:v>5.8318274630283096</c:v>
                </c:pt>
                <c:pt idx="27">
                  <c:v>5.4718274630283101</c:v>
                </c:pt>
                <c:pt idx="28">
                  <c:v>3.4618274630283103</c:v>
                </c:pt>
                <c:pt idx="29">
                  <c:v>2.8018274630283102</c:v>
                </c:pt>
                <c:pt idx="30">
                  <c:v>2.4118274630283096</c:v>
                </c:pt>
                <c:pt idx="31">
                  <c:v>2.9018274630283099</c:v>
                </c:pt>
                <c:pt idx="32">
                  <c:v>1.6318274630283103</c:v>
                </c:pt>
                <c:pt idx="33">
                  <c:v>2.31182746302831</c:v>
                </c:pt>
                <c:pt idx="34">
                  <c:v>0.89182746302831006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46B7-4C64-B659-EEFA84D6B2E9}"/>
            </c:ext>
          </c:extLst>
        </c:ser>
        <c:ser>
          <c:idx val="1"/>
          <c:order val="1"/>
          <c:spPr>
            <a:ln w="28575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46B7-4C64-B659-EEFA84D6B2E9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46B7-4C64-B659-EEFA84D6B2E9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46B7-4C64-B659-EEFA84D6B2E9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46B7-4C64-B659-EEFA84D6B2E9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46B7-4C64-B659-EEFA84D6B2E9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46B7-4C64-B659-EEFA84D6B2E9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46B7-4C64-B659-EEFA84D6B2E9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46B7-4C64-B659-EEFA84D6B2E9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46B7-4C64-B659-EEFA84D6B2E9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D-46B7-4C64-B659-EEFA84D6B2E9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E-46B7-4C64-B659-EEFA84D6B2E9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F-46B7-4C64-B659-EEFA84D6B2E9}"/>
              </c:ext>
            </c:extLst>
          </c:dPt>
          <c:dPt>
            <c:idx val="1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0-46B7-4C64-B659-EEFA84D6B2E9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1-46B7-4C64-B659-EEFA84D6B2E9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2-46B7-4C64-B659-EEFA84D6B2E9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3-46B7-4C64-B659-EEFA84D6B2E9}"/>
              </c:ext>
            </c:extLst>
          </c:dPt>
          <c:dPt>
            <c:idx val="1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4-46B7-4C64-B659-EEFA84D6B2E9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5-46B7-4C64-B659-EEFA84D6B2E9}"/>
              </c:ext>
            </c:extLst>
          </c:dPt>
          <c:dPt>
            <c:idx val="1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6-46B7-4C64-B659-EEFA84D6B2E9}"/>
              </c:ext>
            </c:extLst>
          </c:dPt>
          <c:dPt>
            <c:idx val="1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7-46B7-4C64-B659-EEFA84D6B2E9}"/>
              </c:ext>
            </c:extLst>
          </c:dPt>
          <c:dPt>
            <c:idx val="2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8-46B7-4C64-B659-EEFA84D6B2E9}"/>
              </c:ext>
            </c:extLst>
          </c:dPt>
          <c:dPt>
            <c:idx val="2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9-46B7-4C64-B659-EEFA84D6B2E9}"/>
              </c:ext>
            </c:extLst>
          </c:dPt>
          <c:dPt>
            <c:idx val="2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A-46B7-4C64-B659-EEFA84D6B2E9}"/>
              </c:ext>
            </c:extLst>
          </c:dPt>
          <c:dPt>
            <c:idx val="2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B-46B7-4C64-B659-EEFA84D6B2E9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C-46B7-4C64-B659-EEFA84D6B2E9}"/>
              </c:ext>
            </c:extLst>
          </c:dPt>
          <c:dPt>
            <c:idx val="2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D-46B7-4C64-B659-EEFA84D6B2E9}"/>
              </c:ext>
            </c:extLst>
          </c:dPt>
          <c:dPt>
            <c:idx val="2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E-46B7-4C64-B659-EEFA84D6B2E9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F-46B7-4C64-B659-EEFA84D6B2E9}"/>
              </c:ext>
            </c:extLst>
          </c:dPt>
          <c:dPt>
            <c:idx val="2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0-46B7-4C64-B659-EEFA84D6B2E9}"/>
              </c:ext>
            </c:extLst>
          </c:dPt>
          <c:dPt>
            <c:idx val="2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1-46B7-4C64-B659-EEFA84D6B2E9}"/>
              </c:ext>
            </c:extLst>
          </c:dPt>
          <c:dPt>
            <c:idx val="3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2-46B7-4C64-B659-EEFA84D6B2E9}"/>
              </c:ext>
            </c:extLst>
          </c:dPt>
          <c:dPt>
            <c:idx val="3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3-46B7-4C64-B659-EEFA84D6B2E9}"/>
              </c:ext>
            </c:extLst>
          </c:dPt>
          <c:dPt>
            <c:idx val="3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4-46B7-4C64-B659-EEFA84D6B2E9}"/>
              </c:ext>
            </c:extLst>
          </c:dPt>
          <c:dPt>
            <c:idx val="3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5-46B7-4C64-B659-EEFA84D6B2E9}"/>
              </c:ext>
            </c:extLst>
          </c:dPt>
          <c:dPt>
            <c:idx val="3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6-46B7-4C64-B659-EEFA84D6B2E9}"/>
              </c:ext>
            </c:extLst>
          </c:dPt>
          <c:val>
            <c:numRef>
              <c:f>Sheet1!$A$2:$AI$2</c:f>
              <c:numCache>
                <c:formatCode>General</c:formatCode>
                <c:ptCount val="35"/>
                <c:pt idx="0">
                  <c:v>18.983654926056616</c:v>
                </c:pt>
                <c:pt idx="1">
                  <c:v>16.193654926056617</c:v>
                </c:pt>
                <c:pt idx="2">
                  <c:v>16.283654926056613</c:v>
                </c:pt>
                <c:pt idx="3">
                  <c:v>12.113654926056615</c:v>
                </c:pt>
                <c:pt idx="4">
                  <c:v>21.693654926056617</c:v>
                </c:pt>
                <c:pt idx="5">
                  <c:v>17.753654926056619</c:v>
                </c:pt>
                <c:pt idx="6">
                  <c:v>14.363654926056615</c:v>
                </c:pt>
                <c:pt idx="7">
                  <c:v>8.6636549260566156</c:v>
                </c:pt>
                <c:pt idx="8">
                  <c:v>9.1836549260566152</c:v>
                </c:pt>
                <c:pt idx="9">
                  <c:v>9.4336549260566152</c:v>
                </c:pt>
                <c:pt idx="10">
                  <c:v>13.493654926056617</c:v>
                </c:pt>
                <c:pt idx="11">
                  <c:v>15.863654926056618</c:v>
                </c:pt>
                <c:pt idx="12">
                  <c:v>19.663654926056616</c:v>
                </c:pt>
                <c:pt idx="13">
                  <c:v>22.363654926056618</c:v>
                </c:pt>
                <c:pt idx="14">
                  <c:v>25.363654926056618</c:v>
                </c:pt>
                <c:pt idx="15">
                  <c:v>23.543654926056618</c:v>
                </c:pt>
                <c:pt idx="16">
                  <c:v>22.063654926056614</c:v>
                </c:pt>
                <c:pt idx="17">
                  <c:v>20.693654926056617</c:v>
                </c:pt>
                <c:pt idx="18">
                  <c:v>24.613654926056618</c:v>
                </c:pt>
                <c:pt idx="19">
                  <c:v>21.973654926056618</c:v>
                </c:pt>
                <c:pt idx="20">
                  <c:v>24.743654926056614</c:v>
                </c:pt>
                <c:pt idx="21">
                  <c:v>26.953654926056615</c:v>
                </c:pt>
                <c:pt idx="22">
                  <c:v>20.063654926056614</c:v>
                </c:pt>
                <c:pt idx="23">
                  <c:v>22.623654926056616</c:v>
                </c:pt>
                <c:pt idx="24">
                  <c:v>25.003654926056619</c:v>
                </c:pt>
                <c:pt idx="25">
                  <c:v>23.713654926056613</c:v>
                </c:pt>
                <c:pt idx="26">
                  <c:v>30.623654926056616</c:v>
                </c:pt>
                <c:pt idx="27">
                  <c:v>26.033654926056613</c:v>
                </c:pt>
                <c:pt idx="28">
                  <c:v>19.713654926056613</c:v>
                </c:pt>
                <c:pt idx="29">
                  <c:v>15.923654926056614</c:v>
                </c:pt>
                <c:pt idx="30">
                  <c:v>18.973654926056618</c:v>
                </c:pt>
                <c:pt idx="31">
                  <c:v>18.483654926056616</c:v>
                </c:pt>
                <c:pt idx="32">
                  <c:v>17.473654926056618</c:v>
                </c:pt>
                <c:pt idx="33">
                  <c:v>18.14365492605662</c:v>
                </c:pt>
                <c:pt idx="34">
                  <c:v>18.303654926056616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7-46B7-4C64-B659-EEFA84D6B2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0803008"/>
        <c:axId val="1"/>
      </c:lineChart>
      <c:catAx>
        <c:axId val="5008030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1.803654926056616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500803008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579005875813884E-3"/>
          <c:y val="1.7173051519154558E-2"/>
          <c:w val="0.98348419882483717"/>
          <c:h val="0.96565389696169091"/>
        </c:manualLayout>
      </c:layout>
      <c:lineChart>
        <c:grouping val="standard"/>
        <c:varyColors val="0"/>
        <c:ser>
          <c:idx val="0"/>
          <c:order val="0"/>
          <c:spPr>
            <a:ln w="28575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D21-40B0-8900-9CEAC11D69CD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D21-40B0-8900-9CEAC11D69CD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D21-40B0-8900-9CEAC11D69CD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D21-40B0-8900-9CEAC11D69CD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CD21-40B0-8900-9CEAC11D69CD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CD21-40B0-8900-9CEAC11D69CD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CD21-40B0-8900-9CEAC11D69CD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CD21-40B0-8900-9CEAC11D69CD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CD21-40B0-8900-9CEAC11D69CD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CD21-40B0-8900-9CEAC11D69CD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CD21-40B0-8900-9CEAC11D69CD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CD21-40B0-8900-9CEAC11D69CD}"/>
              </c:ext>
            </c:extLst>
          </c:dPt>
          <c:dPt>
            <c:idx val="1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CD21-40B0-8900-9CEAC11D69CD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CD21-40B0-8900-9CEAC11D69CD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CD21-40B0-8900-9CEAC11D69CD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CD21-40B0-8900-9CEAC11D69CD}"/>
              </c:ext>
            </c:extLst>
          </c:dPt>
          <c:dPt>
            <c:idx val="1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CD21-40B0-8900-9CEAC11D69CD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CD21-40B0-8900-9CEAC11D69CD}"/>
              </c:ext>
            </c:extLst>
          </c:dPt>
          <c:dPt>
            <c:idx val="1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CD21-40B0-8900-9CEAC11D69CD}"/>
              </c:ext>
            </c:extLst>
          </c:dPt>
          <c:dPt>
            <c:idx val="1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CD21-40B0-8900-9CEAC11D69CD}"/>
              </c:ext>
            </c:extLst>
          </c:dPt>
          <c:dPt>
            <c:idx val="2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CD21-40B0-8900-9CEAC11D69CD}"/>
              </c:ext>
            </c:extLst>
          </c:dPt>
          <c:dPt>
            <c:idx val="2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CD21-40B0-8900-9CEAC11D69CD}"/>
              </c:ext>
            </c:extLst>
          </c:dPt>
          <c:dPt>
            <c:idx val="2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CD21-40B0-8900-9CEAC11D69CD}"/>
              </c:ext>
            </c:extLst>
          </c:dPt>
          <c:dPt>
            <c:idx val="2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CD21-40B0-8900-9CEAC11D69CD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CD21-40B0-8900-9CEAC11D69CD}"/>
              </c:ext>
            </c:extLst>
          </c:dPt>
          <c:dPt>
            <c:idx val="2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CD21-40B0-8900-9CEAC11D69CD}"/>
              </c:ext>
            </c:extLst>
          </c:dPt>
          <c:dPt>
            <c:idx val="2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CD21-40B0-8900-9CEAC11D69CD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CD21-40B0-8900-9CEAC11D69CD}"/>
              </c:ext>
            </c:extLst>
          </c:dPt>
          <c:dPt>
            <c:idx val="2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CD21-40B0-8900-9CEAC11D69CD}"/>
              </c:ext>
            </c:extLst>
          </c:dPt>
          <c:dPt>
            <c:idx val="2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CD21-40B0-8900-9CEAC11D69CD}"/>
              </c:ext>
            </c:extLst>
          </c:dPt>
          <c:dPt>
            <c:idx val="3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CD21-40B0-8900-9CEAC11D69CD}"/>
              </c:ext>
            </c:extLst>
          </c:dPt>
          <c:dPt>
            <c:idx val="3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CD21-40B0-8900-9CEAC11D69CD}"/>
              </c:ext>
            </c:extLst>
          </c:dPt>
          <c:dPt>
            <c:idx val="3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CD21-40B0-8900-9CEAC11D69CD}"/>
              </c:ext>
            </c:extLst>
          </c:dPt>
          <c:dPt>
            <c:idx val="3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CD21-40B0-8900-9CEAC11D69CD}"/>
              </c:ext>
            </c:extLst>
          </c:dPt>
          <c:dPt>
            <c:idx val="3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CD21-40B0-8900-9CEAC11D69CD}"/>
              </c:ext>
            </c:extLst>
          </c:dPt>
          <c:val>
            <c:numRef>
              <c:f>Sheet1!$A$1:$AI$1</c:f>
              <c:numCache>
                <c:formatCode>General</c:formatCode>
                <c:ptCount val="35"/>
                <c:pt idx="0">
                  <c:v>7.8192368361508855</c:v>
                </c:pt>
                <c:pt idx="1">
                  <c:v>7.879236836150886</c:v>
                </c:pt>
                <c:pt idx="2">
                  <c:v>8.0592368361508857</c:v>
                </c:pt>
                <c:pt idx="3">
                  <c:v>7.9292368361508849</c:v>
                </c:pt>
                <c:pt idx="4">
                  <c:v>9.9092368361508854</c:v>
                </c:pt>
                <c:pt idx="5">
                  <c:v>9.4192368361508851</c:v>
                </c:pt>
                <c:pt idx="6">
                  <c:v>8.1092368361508864</c:v>
                </c:pt>
                <c:pt idx="7">
                  <c:v>6.9692368361508858</c:v>
                </c:pt>
                <c:pt idx="8">
                  <c:v>6.509236836150885</c:v>
                </c:pt>
                <c:pt idx="9">
                  <c:v>9.0392368361508861</c:v>
                </c:pt>
                <c:pt idx="10">
                  <c:v>9.8392368361508851</c:v>
                </c:pt>
                <c:pt idx="11">
                  <c:v>11.739236836150887</c:v>
                </c:pt>
                <c:pt idx="12">
                  <c:v>11.519236836150885</c:v>
                </c:pt>
                <c:pt idx="13">
                  <c:v>11.739236836150887</c:v>
                </c:pt>
                <c:pt idx="14">
                  <c:v>14.239236836150887</c:v>
                </c:pt>
                <c:pt idx="15">
                  <c:v>12.469236836150884</c:v>
                </c:pt>
                <c:pt idx="16">
                  <c:v>10.649236836150886</c:v>
                </c:pt>
                <c:pt idx="17">
                  <c:v>8.4592368361508861</c:v>
                </c:pt>
                <c:pt idx="18">
                  <c:v>9.6692368361508851</c:v>
                </c:pt>
                <c:pt idx="19">
                  <c:v>9.0192368361508866</c:v>
                </c:pt>
                <c:pt idx="20">
                  <c:v>8.4092368361508854</c:v>
                </c:pt>
                <c:pt idx="21">
                  <c:v>8.6892368361508865</c:v>
                </c:pt>
                <c:pt idx="22">
                  <c:v>7.9992368361508852</c:v>
                </c:pt>
                <c:pt idx="23">
                  <c:v>9.0392368361508861</c:v>
                </c:pt>
                <c:pt idx="24">
                  <c:v>7.8492368361508866</c:v>
                </c:pt>
                <c:pt idx="25">
                  <c:v>6.4292368361508849</c:v>
                </c:pt>
                <c:pt idx="26">
                  <c:v>10.269236836150887</c:v>
                </c:pt>
                <c:pt idx="27">
                  <c:v>9.7992368361508859</c:v>
                </c:pt>
                <c:pt idx="28">
                  <c:v>7.9492368361508863</c:v>
                </c:pt>
                <c:pt idx="29">
                  <c:v>7.0892368361508851</c:v>
                </c:pt>
                <c:pt idx="30">
                  <c:v>6.8992368361508856</c:v>
                </c:pt>
                <c:pt idx="31">
                  <c:v>7.3592368361508864</c:v>
                </c:pt>
                <c:pt idx="32">
                  <c:v>6.3392368361508851</c:v>
                </c:pt>
                <c:pt idx="33">
                  <c:v>6.8392368361508851</c:v>
                </c:pt>
                <c:pt idx="34">
                  <c:v>5.5292368361508863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CD21-40B0-8900-9CEAC11D6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7859056"/>
        <c:axId val="1"/>
      </c:lineChart>
      <c:lineChart>
        <c:grouping val="standard"/>
        <c:varyColors val="0"/>
        <c:ser>
          <c:idx val="1"/>
          <c:order val="1"/>
          <c:spPr>
            <a:ln w="28575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CD21-40B0-8900-9CEAC11D69CD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CD21-40B0-8900-9CEAC11D69CD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CD21-40B0-8900-9CEAC11D69CD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CD21-40B0-8900-9CEAC11D69CD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CD21-40B0-8900-9CEAC11D69CD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CD21-40B0-8900-9CEAC11D69CD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CD21-40B0-8900-9CEAC11D69CD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CD21-40B0-8900-9CEAC11D69CD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CD21-40B0-8900-9CEAC11D69CD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D-CD21-40B0-8900-9CEAC11D69CD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E-CD21-40B0-8900-9CEAC11D69CD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F-CD21-40B0-8900-9CEAC11D69CD}"/>
              </c:ext>
            </c:extLst>
          </c:dPt>
          <c:dPt>
            <c:idx val="1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0-CD21-40B0-8900-9CEAC11D69CD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1-CD21-40B0-8900-9CEAC11D69CD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2-CD21-40B0-8900-9CEAC11D69CD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3-CD21-40B0-8900-9CEAC11D69CD}"/>
              </c:ext>
            </c:extLst>
          </c:dPt>
          <c:dPt>
            <c:idx val="1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4-CD21-40B0-8900-9CEAC11D69CD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5-CD21-40B0-8900-9CEAC11D69CD}"/>
              </c:ext>
            </c:extLst>
          </c:dPt>
          <c:dPt>
            <c:idx val="1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6-CD21-40B0-8900-9CEAC11D69CD}"/>
              </c:ext>
            </c:extLst>
          </c:dPt>
          <c:dPt>
            <c:idx val="1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7-CD21-40B0-8900-9CEAC11D69CD}"/>
              </c:ext>
            </c:extLst>
          </c:dPt>
          <c:dPt>
            <c:idx val="2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8-CD21-40B0-8900-9CEAC11D69CD}"/>
              </c:ext>
            </c:extLst>
          </c:dPt>
          <c:dPt>
            <c:idx val="2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9-CD21-40B0-8900-9CEAC11D69CD}"/>
              </c:ext>
            </c:extLst>
          </c:dPt>
          <c:dPt>
            <c:idx val="2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A-CD21-40B0-8900-9CEAC11D69CD}"/>
              </c:ext>
            </c:extLst>
          </c:dPt>
          <c:dPt>
            <c:idx val="2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B-CD21-40B0-8900-9CEAC11D69CD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C-CD21-40B0-8900-9CEAC11D69CD}"/>
              </c:ext>
            </c:extLst>
          </c:dPt>
          <c:dPt>
            <c:idx val="2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D-CD21-40B0-8900-9CEAC11D69CD}"/>
              </c:ext>
            </c:extLst>
          </c:dPt>
          <c:dPt>
            <c:idx val="2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E-CD21-40B0-8900-9CEAC11D69CD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F-CD21-40B0-8900-9CEAC11D69CD}"/>
              </c:ext>
            </c:extLst>
          </c:dPt>
          <c:dPt>
            <c:idx val="2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0-CD21-40B0-8900-9CEAC11D69CD}"/>
              </c:ext>
            </c:extLst>
          </c:dPt>
          <c:dPt>
            <c:idx val="2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1-CD21-40B0-8900-9CEAC11D69CD}"/>
              </c:ext>
            </c:extLst>
          </c:dPt>
          <c:dPt>
            <c:idx val="3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2-CD21-40B0-8900-9CEAC11D69CD}"/>
              </c:ext>
            </c:extLst>
          </c:dPt>
          <c:dPt>
            <c:idx val="3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3-CD21-40B0-8900-9CEAC11D69CD}"/>
              </c:ext>
            </c:extLst>
          </c:dPt>
          <c:dPt>
            <c:idx val="3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4-CD21-40B0-8900-9CEAC11D69CD}"/>
              </c:ext>
            </c:extLst>
          </c:dPt>
          <c:dPt>
            <c:idx val="3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5-CD21-40B0-8900-9CEAC11D69CD}"/>
              </c:ext>
            </c:extLst>
          </c:dPt>
          <c:dPt>
            <c:idx val="3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6-CD21-40B0-8900-9CEAC11D69CD}"/>
              </c:ext>
            </c:extLst>
          </c:dPt>
          <c:val>
            <c:numRef>
              <c:f>Sheet1!$A$2:$AI$2</c:f>
              <c:numCache>
                <c:formatCode>General</c:formatCode>
                <c:ptCount val="35"/>
                <c:pt idx="0">
                  <c:v>11.975606418468725</c:v>
                </c:pt>
                <c:pt idx="1">
                  <c:v>9.3156064184687217</c:v>
                </c:pt>
                <c:pt idx="2">
                  <c:v>10.255606418468719</c:v>
                </c:pt>
                <c:pt idx="3">
                  <c:v>8.6256064184687204</c:v>
                </c:pt>
                <c:pt idx="4">
                  <c:v>15.82560641846872</c:v>
                </c:pt>
                <c:pt idx="5">
                  <c:v>11.045606418468719</c:v>
                </c:pt>
                <c:pt idx="6">
                  <c:v>8.5856064184687213</c:v>
                </c:pt>
                <c:pt idx="7">
                  <c:v>7.2956064184687222</c:v>
                </c:pt>
                <c:pt idx="8">
                  <c:v>6.3656064184687224</c:v>
                </c:pt>
                <c:pt idx="9">
                  <c:v>6.7956064184687222</c:v>
                </c:pt>
                <c:pt idx="10">
                  <c:v>11.89560641846872</c:v>
                </c:pt>
                <c:pt idx="11">
                  <c:v>14.725606418468725</c:v>
                </c:pt>
                <c:pt idx="12">
                  <c:v>18.185606418468719</c:v>
                </c:pt>
                <c:pt idx="13">
                  <c:v>20.665606418468723</c:v>
                </c:pt>
                <c:pt idx="14">
                  <c:v>20.175606418468721</c:v>
                </c:pt>
                <c:pt idx="15">
                  <c:v>18.185606418468719</c:v>
                </c:pt>
                <c:pt idx="16">
                  <c:v>20.385606418468722</c:v>
                </c:pt>
                <c:pt idx="17">
                  <c:v>14.955606418468722</c:v>
                </c:pt>
                <c:pt idx="18">
                  <c:v>18.315606418468722</c:v>
                </c:pt>
                <c:pt idx="19">
                  <c:v>15.175606418468721</c:v>
                </c:pt>
                <c:pt idx="20">
                  <c:v>17.945606418468724</c:v>
                </c:pt>
                <c:pt idx="21">
                  <c:v>21.525606418468723</c:v>
                </c:pt>
                <c:pt idx="22">
                  <c:v>13.335606418468725</c:v>
                </c:pt>
                <c:pt idx="23">
                  <c:v>15.795606418468719</c:v>
                </c:pt>
                <c:pt idx="24">
                  <c:v>18.165606418468723</c:v>
                </c:pt>
                <c:pt idx="25">
                  <c:v>17.925606418468721</c:v>
                </c:pt>
                <c:pt idx="26">
                  <c:v>23.82560641846872</c:v>
                </c:pt>
                <c:pt idx="27">
                  <c:v>19.205606418468722</c:v>
                </c:pt>
                <c:pt idx="28">
                  <c:v>15.265606418468725</c:v>
                </c:pt>
                <c:pt idx="29">
                  <c:v>14.095606418468723</c:v>
                </c:pt>
                <c:pt idx="30">
                  <c:v>16.32560641846872</c:v>
                </c:pt>
                <c:pt idx="31">
                  <c:v>15.105606418468721</c:v>
                </c:pt>
                <c:pt idx="32">
                  <c:v>15.665606418468723</c:v>
                </c:pt>
                <c:pt idx="33">
                  <c:v>13.435606418468719</c:v>
                </c:pt>
                <c:pt idx="34">
                  <c:v>12.865606418468719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7-CD21-40B0-8900-9CEAC11D6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"/>
        <c:axId val="3"/>
      </c:lineChart>
      <c:catAx>
        <c:axId val="67785905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5.139236836150886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677859056"/>
        <c:crosses val="min"/>
        <c:crossBetween val="midCat"/>
      </c:valAx>
      <c:catAx>
        <c:axId val="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>
            <a:noFill/>
          </a:ln>
        </c:spPr>
        <c:crossAx val="3"/>
        <c:crosses val="min"/>
        <c:auto val="0"/>
        <c:lblAlgn val="ctr"/>
        <c:lblOffset val="100"/>
        <c:noMultiLvlLbl val="0"/>
      </c:catAx>
      <c:valAx>
        <c:axId val="3"/>
        <c:scaling>
          <c:orientation val="minMax"/>
          <c:max val="24.885606418468722"/>
          <c:min val="0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2"/>
        <c:crosses val="max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428124021296587E-3"/>
          <c:y val="1.7173051519154558E-2"/>
          <c:w val="0.98371437519574068"/>
          <c:h val="0.96565389696169091"/>
        </c:manualLayout>
      </c:layout>
      <c:lineChart>
        <c:grouping val="standard"/>
        <c:varyColors val="0"/>
        <c:ser>
          <c:idx val="0"/>
          <c:order val="0"/>
          <c:spPr>
            <a:ln w="28575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CEE-41EC-B5F0-8CC774448A75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CEE-41EC-B5F0-8CC774448A75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4CEE-41EC-B5F0-8CC774448A75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4CEE-41EC-B5F0-8CC774448A75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4CEE-41EC-B5F0-8CC774448A75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4CEE-41EC-B5F0-8CC774448A75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4CEE-41EC-B5F0-8CC774448A75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4CEE-41EC-B5F0-8CC774448A75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4CEE-41EC-B5F0-8CC774448A75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4CEE-41EC-B5F0-8CC774448A75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4CEE-41EC-B5F0-8CC774448A75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4CEE-41EC-B5F0-8CC774448A75}"/>
              </c:ext>
            </c:extLst>
          </c:dPt>
          <c:dPt>
            <c:idx val="1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4CEE-41EC-B5F0-8CC774448A75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4CEE-41EC-B5F0-8CC774448A75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4CEE-41EC-B5F0-8CC774448A75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4CEE-41EC-B5F0-8CC774448A75}"/>
              </c:ext>
            </c:extLst>
          </c:dPt>
          <c:dPt>
            <c:idx val="1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4CEE-41EC-B5F0-8CC774448A75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4CEE-41EC-B5F0-8CC774448A75}"/>
              </c:ext>
            </c:extLst>
          </c:dPt>
          <c:dPt>
            <c:idx val="1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4CEE-41EC-B5F0-8CC774448A75}"/>
              </c:ext>
            </c:extLst>
          </c:dPt>
          <c:dPt>
            <c:idx val="1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4CEE-41EC-B5F0-8CC774448A75}"/>
              </c:ext>
            </c:extLst>
          </c:dPt>
          <c:dPt>
            <c:idx val="2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4CEE-41EC-B5F0-8CC774448A75}"/>
              </c:ext>
            </c:extLst>
          </c:dPt>
          <c:dPt>
            <c:idx val="2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4CEE-41EC-B5F0-8CC774448A75}"/>
              </c:ext>
            </c:extLst>
          </c:dPt>
          <c:dPt>
            <c:idx val="2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4CEE-41EC-B5F0-8CC774448A75}"/>
              </c:ext>
            </c:extLst>
          </c:dPt>
          <c:dPt>
            <c:idx val="2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4CEE-41EC-B5F0-8CC774448A75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4CEE-41EC-B5F0-8CC774448A75}"/>
              </c:ext>
            </c:extLst>
          </c:dPt>
          <c:dPt>
            <c:idx val="2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4CEE-41EC-B5F0-8CC774448A75}"/>
              </c:ext>
            </c:extLst>
          </c:dPt>
          <c:dPt>
            <c:idx val="2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4CEE-41EC-B5F0-8CC774448A75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4CEE-41EC-B5F0-8CC774448A75}"/>
              </c:ext>
            </c:extLst>
          </c:dPt>
          <c:dPt>
            <c:idx val="2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4CEE-41EC-B5F0-8CC774448A75}"/>
              </c:ext>
            </c:extLst>
          </c:dPt>
          <c:dPt>
            <c:idx val="2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4CEE-41EC-B5F0-8CC774448A75}"/>
              </c:ext>
            </c:extLst>
          </c:dPt>
          <c:dPt>
            <c:idx val="3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4CEE-41EC-B5F0-8CC774448A75}"/>
              </c:ext>
            </c:extLst>
          </c:dPt>
          <c:dPt>
            <c:idx val="3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4CEE-41EC-B5F0-8CC774448A75}"/>
              </c:ext>
            </c:extLst>
          </c:dPt>
          <c:dPt>
            <c:idx val="3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4CEE-41EC-B5F0-8CC774448A75}"/>
              </c:ext>
            </c:extLst>
          </c:dPt>
          <c:dPt>
            <c:idx val="3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4CEE-41EC-B5F0-8CC774448A75}"/>
              </c:ext>
            </c:extLst>
          </c:dPt>
          <c:dPt>
            <c:idx val="3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4CEE-41EC-B5F0-8CC774448A75}"/>
              </c:ext>
            </c:extLst>
          </c:dPt>
          <c:val>
            <c:numRef>
              <c:f>Sheet1!$A$1:$AI$1</c:f>
              <c:numCache>
                <c:formatCode>General</c:formatCode>
                <c:ptCount val="35"/>
                <c:pt idx="0">
                  <c:v>22.231276959559779</c:v>
                </c:pt>
                <c:pt idx="1">
                  <c:v>28.231276959559779</c:v>
                </c:pt>
                <c:pt idx="2">
                  <c:v>27.231276959559779</c:v>
                </c:pt>
                <c:pt idx="3">
                  <c:v>22.231276959559779</c:v>
                </c:pt>
                <c:pt idx="4">
                  <c:v>18.231276959559779</c:v>
                </c:pt>
                <c:pt idx="5">
                  <c:v>30.231276959559779</c:v>
                </c:pt>
                <c:pt idx="6">
                  <c:v>27.231276959559779</c:v>
                </c:pt>
                <c:pt idx="7">
                  <c:v>23.231276959559779</c:v>
                </c:pt>
                <c:pt idx="8">
                  <c:v>20.231276959559779</c:v>
                </c:pt>
                <c:pt idx="9">
                  <c:v>33.231276959559779</c:v>
                </c:pt>
                <c:pt idx="10">
                  <c:v>39.231276959559779</c:v>
                </c:pt>
                <c:pt idx="11">
                  <c:v>43.231276959559779</c:v>
                </c:pt>
                <c:pt idx="12">
                  <c:v>56.231276959559779</c:v>
                </c:pt>
                <c:pt idx="13">
                  <c:v>75.231276959559779</c:v>
                </c:pt>
                <c:pt idx="14">
                  <c:v>60.231276959559779</c:v>
                </c:pt>
                <c:pt idx="15">
                  <c:v>49.231276959559779</c:v>
                </c:pt>
                <c:pt idx="16">
                  <c:v>40.231276959559779</c:v>
                </c:pt>
                <c:pt idx="17">
                  <c:v>32.231276959559779</c:v>
                </c:pt>
                <c:pt idx="18">
                  <c:v>25.231276959559779</c:v>
                </c:pt>
                <c:pt idx="19">
                  <c:v>27.231276959559779</c:v>
                </c:pt>
                <c:pt idx="20">
                  <c:v>27.231276959559779</c:v>
                </c:pt>
                <c:pt idx="21">
                  <c:v>37.231276959559779</c:v>
                </c:pt>
                <c:pt idx="22">
                  <c:v>47.231276959559779</c:v>
                </c:pt>
                <c:pt idx="23">
                  <c:v>45.231276959559779</c:v>
                </c:pt>
                <c:pt idx="24">
                  <c:v>35.231276959559779</c:v>
                </c:pt>
                <c:pt idx="25">
                  <c:v>25.231276959559779</c:v>
                </c:pt>
                <c:pt idx="26">
                  <c:v>16.231276959559779</c:v>
                </c:pt>
                <c:pt idx="27">
                  <c:v>31.231276959559779</c:v>
                </c:pt>
                <c:pt idx="28">
                  <c:v>36.231276959559779</c:v>
                </c:pt>
                <c:pt idx="29">
                  <c:v>31.231276959559779</c:v>
                </c:pt>
                <c:pt idx="30">
                  <c:v>28.231276959559779</c:v>
                </c:pt>
                <c:pt idx="31">
                  <c:v>28.231276959559779</c:v>
                </c:pt>
                <c:pt idx="32">
                  <c:v>27.231276959559779</c:v>
                </c:pt>
                <c:pt idx="33">
                  <c:v>31.231276959559779</c:v>
                </c:pt>
                <c:pt idx="34">
                  <c:v>30.231276959559779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4CEE-41EC-B5F0-8CC774448A75}"/>
            </c:ext>
          </c:extLst>
        </c:ser>
        <c:ser>
          <c:idx val="1"/>
          <c:order val="1"/>
          <c:spPr>
            <a:ln w="28575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4CEE-41EC-B5F0-8CC774448A75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4CEE-41EC-B5F0-8CC774448A75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4CEE-41EC-B5F0-8CC774448A75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4CEE-41EC-B5F0-8CC774448A75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4CEE-41EC-B5F0-8CC774448A75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4CEE-41EC-B5F0-8CC774448A75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4CEE-41EC-B5F0-8CC774448A75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4CEE-41EC-B5F0-8CC774448A75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4CEE-41EC-B5F0-8CC774448A75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D-4CEE-41EC-B5F0-8CC774448A75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E-4CEE-41EC-B5F0-8CC774448A75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F-4CEE-41EC-B5F0-8CC774448A75}"/>
              </c:ext>
            </c:extLst>
          </c:dPt>
          <c:dPt>
            <c:idx val="1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0-4CEE-41EC-B5F0-8CC774448A75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1-4CEE-41EC-B5F0-8CC774448A75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2-4CEE-41EC-B5F0-8CC774448A75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3-4CEE-41EC-B5F0-8CC774448A75}"/>
              </c:ext>
            </c:extLst>
          </c:dPt>
          <c:dPt>
            <c:idx val="1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4-4CEE-41EC-B5F0-8CC774448A75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5-4CEE-41EC-B5F0-8CC774448A75}"/>
              </c:ext>
            </c:extLst>
          </c:dPt>
          <c:dPt>
            <c:idx val="1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6-4CEE-41EC-B5F0-8CC774448A75}"/>
              </c:ext>
            </c:extLst>
          </c:dPt>
          <c:dPt>
            <c:idx val="1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7-4CEE-41EC-B5F0-8CC774448A75}"/>
              </c:ext>
            </c:extLst>
          </c:dPt>
          <c:dPt>
            <c:idx val="2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8-4CEE-41EC-B5F0-8CC774448A75}"/>
              </c:ext>
            </c:extLst>
          </c:dPt>
          <c:dPt>
            <c:idx val="2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9-4CEE-41EC-B5F0-8CC774448A75}"/>
              </c:ext>
            </c:extLst>
          </c:dPt>
          <c:dPt>
            <c:idx val="2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A-4CEE-41EC-B5F0-8CC774448A75}"/>
              </c:ext>
            </c:extLst>
          </c:dPt>
          <c:dPt>
            <c:idx val="2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B-4CEE-41EC-B5F0-8CC774448A75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C-4CEE-41EC-B5F0-8CC774448A75}"/>
              </c:ext>
            </c:extLst>
          </c:dPt>
          <c:dPt>
            <c:idx val="2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D-4CEE-41EC-B5F0-8CC774448A75}"/>
              </c:ext>
            </c:extLst>
          </c:dPt>
          <c:dPt>
            <c:idx val="2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E-4CEE-41EC-B5F0-8CC774448A75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F-4CEE-41EC-B5F0-8CC774448A75}"/>
              </c:ext>
            </c:extLst>
          </c:dPt>
          <c:dPt>
            <c:idx val="2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0-4CEE-41EC-B5F0-8CC774448A75}"/>
              </c:ext>
            </c:extLst>
          </c:dPt>
          <c:dPt>
            <c:idx val="2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1-4CEE-41EC-B5F0-8CC774448A75}"/>
              </c:ext>
            </c:extLst>
          </c:dPt>
          <c:dPt>
            <c:idx val="3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2-4CEE-41EC-B5F0-8CC774448A75}"/>
              </c:ext>
            </c:extLst>
          </c:dPt>
          <c:dPt>
            <c:idx val="3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3-4CEE-41EC-B5F0-8CC774448A75}"/>
              </c:ext>
            </c:extLst>
          </c:dPt>
          <c:dPt>
            <c:idx val="3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4-4CEE-41EC-B5F0-8CC774448A75}"/>
              </c:ext>
            </c:extLst>
          </c:dPt>
          <c:dPt>
            <c:idx val="3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5-4CEE-41EC-B5F0-8CC774448A75}"/>
              </c:ext>
            </c:extLst>
          </c:dPt>
          <c:dPt>
            <c:idx val="3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6-4CEE-41EC-B5F0-8CC774448A75}"/>
              </c:ext>
            </c:extLst>
          </c:dPt>
          <c:val>
            <c:numRef>
              <c:f>Sheet1!$A$2:$AI$2</c:f>
              <c:numCache>
                <c:formatCode>General</c:formatCode>
                <c:ptCount val="35"/>
                <c:pt idx="0">
                  <c:v>20.231276959559779</c:v>
                </c:pt>
                <c:pt idx="1">
                  <c:v>27.231276959559779</c:v>
                </c:pt>
                <c:pt idx="2">
                  <c:v>30.231276959559779</c:v>
                </c:pt>
                <c:pt idx="3">
                  <c:v>25.231276959559779</c:v>
                </c:pt>
                <c:pt idx="4">
                  <c:v>15.231276959559779</c:v>
                </c:pt>
                <c:pt idx="5">
                  <c:v>28.231276959559779</c:v>
                </c:pt>
                <c:pt idx="6">
                  <c:v>37.231276959559779</c:v>
                </c:pt>
                <c:pt idx="7">
                  <c:v>35.231276959559779</c:v>
                </c:pt>
                <c:pt idx="8">
                  <c:v>29.231276959559779</c:v>
                </c:pt>
                <c:pt idx="9">
                  <c:v>44.231276959559779</c:v>
                </c:pt>
                <c:pt idx="10">
                  <c:v>53.231276959559779</c:v>
                </c:pt>
                <c:pt idx="11">
                  <c:v>64.231276959559779</c:v>
                </c:pt>
                <c:pt idx="12">
                  <c:v>91.231276959559779</c:v>
                </c:pt>
                <c:pt idx="13">
                  <c:v>107.23127695955978</c:v>
                </c:pt>
                <c:pt idx="14">
                  <c:v>83.231276959559779</c:v>
                </c:pt>
                <c:pt idx="15">
                  <c:v>57.231276959559779</c:v>
                </c:pt>
                <c:pt idx="16">
                  <c:v>42.231276959559779</c:v>
                </c:pt>
                <c:pt idx="17">
                  <c:v>29.231276959559779</c:v>
                </c:pt>
                <c:pt idx="18">
                  <c:v>25.231276959559779</c:v>
                </c:pt>
                <c:pt idx="19">
                  <c:v>25.231276959559779</c:v>
                </c:pt>
                <c:pt idx="20">
                  <c:v>27.231276959559779</c:v>
                </c:pt>
                <c:pt idx="21">
                  <c:v>39.231276959559779</c:v>
                </c:pt>
                <c:pt idx="22">
                  <c:v>48.231276959559779</c:v>
                </c:pt>
                <c:pt idx="23">
                  <c:v>47.231276959559779</c:v>
                </c:pt>
                <c:pt idx="24">
                  <c:v>37.231276959559779</c:v>
                </c:pt>
                <c:pt idx="25">
                  <c:v>23.231276959559779</c:v>
                </c:pt>
                <c:pt idx="26">
                  <c:v>3.2312769595597786</c:v>
                </c:pt>
                <c:pt idx="27">
                  <c:v>19.231276959559779</c:v>
                </c:pt>
                <c:pt idx="28">
                  <c:v>30.231276959559779</c:v>
                </c:pt>
                <c:pt idx="29">
                  <c:v>25.231276959559779</c:v>
                </c:pt>
                <c:pt idx="30">
                  <c:v>23.231276959559779</c:v>
                </c:pt>
                <c:pt idx="31">
                  <c:v>20.231276959559779</c:v>
                </c:pt>
                <c:pt idx="32">
                  <c:v>18.231276959559779</c:v>
                </c:pt>
                <c:pt idx="33">
                  <c:v>19.231276959559779</c:v>
                </c:pt>
                <c:pt idx="34">
                  <c:v>18.231276959559779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7-4CEE-41EC-B5F0-8CC774448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7868624"/>
        <c:axId val="1"/>
      </c:lineChart>
      <c:catAx>
        <c:axId val="67786862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15.23127695955978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677868624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428124021296587E-3"/>
          <c:y val="1.7173051519154558E-2"/>
          <c:w val="0.98371437519574068"/>
          <c:h val="0.96565389696169091"/>
        </c:manualLayout>
      </c:layout>
      <c:lineChart>
        <c:grouping val="standard"/>
        <c:varyColors val="0"/>
        <c:ser>
          <c:idx val="0"/>
          <c:order val="0"/>
          <c:spPr>
            <a:ln w="28575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4BD-4D80-A665-9091282392A3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4BD-4D80-A665-9091282392A3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4BD-4D80-A665-9091282392A3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34BD-4D80-A665-9091282392A3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34BD-4D80-A665-9091282392A3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34BD-4D80-A665-9091282392A3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34BD-4D80-A665-9091282392A3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34BD-4D80-A665-9091282392A3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34BD-4D80-A665-9091282392A3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34BD-4D80-A665-9091282392A3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34BD-4D80-A665-9091282392A3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34BD-4D80-A665-9091282392A3}"/>
              </c:ext>
            </c:extLst>
          </c:dPt>
          <c:dPt>
            <c:idx val="1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34BD-4D80-A665-9091282392A3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34BD-4D80-A665-9091282392A3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34BD-4D80-A665-9091282392A3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34BD-4D80-A665-9091282392A3}"/>
              </c:ext>
            </c:extLst>
          </c:dPt>
          <c:dPt>
            <c:idx val="1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34BD-4D80-A665-9091282392A3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34BD-4D80-A665-9091282392A3}"/>
              </c:ext>
            </c:extLst>
          </c:dPt>
          <c:dPt>
            <c:idx val="1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34BD-4D80-A665-9091282392A3}"/>
              </c:ext>
            </c:extLst>
          </c:dPt>
          <c:dPt>
            <c:idx val="1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34BD-4D80-A665-9091282392A3}"/>
              </c:ext>
            </c:extLst>
          </c:dPt>
          <c:dPt>
            <c:idx val="2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34BD-4D80-A665-9091282392A3}"/>
              </c:ext>
            </c:extLst>
          </c:dPt>
          <c:dPt>
            <c:idx val="2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34BD-4D80-A665-9091282392A3}"/>
              </c:ext>
            </c:extLst>
          </c:dPt>
          <c:dPt>
            <c:idx val="2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34BD-4D80-A665-9091282392A3}"/>
              </c:ext>
            </c:extLst>
          </c:dPt>
          <c:dPt>
            <c:idx val="2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34BD-4D80-A665-9091282392A3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34BD-4D80-A665-9091282392A3}"/>
              </c:ext>
            </c:extLst>
          </c:dPt>
          <c:dPt>
            <c:idx val="2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34BD-4D80-A665-9091282392A3}"/>
              </c:ext>
            </c:extLst>
          </c:dPt>
          <c:dPt>
            <c:idx val="2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34BD-4D80-A665-9091282392A3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34BD-4D80-A665-9091282392A3}"/>
              </c:ext>
            </c:extLst>
          </c:dPt>
          <c:dPt>
            <c:idx val="2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34BD-4D80-A665-9091282392A3}"/>
              </c:ext>
            </c:extLst>
          </c:dPt>
          <c:dPt>
            <c:idx val="2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34BD-4D80-A665-9091282392A3}"/>
              </c:ext>
            </c:extLst>
          </c:dPt>
          <c:dPt>
            <c:idx val="3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34BD-4D80-A665-9091282392A3}"/>
              </c:ext>
            </c:extLst>
          </c:dPt>
          <c:dPt>
            <c:idx val="3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34BD-4D80-A665-9091282392A3}"/>
              </c:ext>
            </c:extLst>
          </c:dPt>
          <c:dPt>
            <c:idx val="3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34BD-4D80-A665-9091282392A3}"/>
              </c:ext>
            </c:extLst>
          </c:dPt>
          <c:dPt>
            <c:idx val="3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34BD-4D80-A665-9091282392A3}"/>
              </c:ext>
            </c:extLst>
          </c:dPt>
          <c:dPt>
            <c:idx val="3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34BD-4D80-A665-9091282392A3}"/>
              </c:ext>
            </c:extLst>
          </c:dPt>
          <c:val>
            <c:numRef>
              <c:f>Sheet1!$A$1:$AI$1</c:f>
              <c:numCache>
                <c:formatCode>General</c:formatCode>
                <c:ptCount val="35"/>
                <c:pt idx="0">
                  <c:v>25.870582028172681</c:v>
                </c:pt>
                <c:pt idx="1">
                  <c:v>35.18058202817268</c:v>
                </c:pt>
                <c:pt idx="2">
                  <c:v>39.020582028172683</c:v>
                </c:pt>
                <c:pt idx="3">
                  <c:v>35.890582028172673</c:v>
                </c:pt>
                <c:pt idx="4">
                  <c:v>22.710582028172677</c:v>
                </c:pt>
                <c:pt idx="5">
                  <c:v>41.140582028172673</c:v>
                </c:pt>
                <c:pt idx="6">
                  <c:v>40.250582028172687</c:v>
                </c:pt>
                <c:pt idx="7">
                  <c:v>37.010582028172678</c:v>
                </c:pt>
                <c:pt idx="8">
                  <c:v>28.830582028172682</c:v>
                </c:pt>
                <c:pt idx="9">
                  <c:v>30.720582028172682</c:v>
                </c:pt>
                <c:pt idx="10">
                  <c:v>48.020582028172683</c:v>
                </c:pt>
                <c:pt idx="11">
                  <c:v>54.920582028172674</c:v>
                </c:pt>
                <c:pt idx="12">
                  <c:v>68.07058202817268</c:v>
                </c:pt>
                <c:pt idx="13">
                  <c:v>58.950582028172676</c:v>
                </c:pt>
                <c:pt idx="14">
                  <c:v>66.520582028172683</c:v>
                </c:pt>
                <c:pt idx="15">
                  <c:v>60.770582028172683</c:v>
                </c:pt>
                <c:pt idx="16">
                  <c:v>42.240582028172682</c:v>
                </c:pt>
                <c:pt idx="17">
                  <c:v>39.630582028172682</c:v>
                </c:pt>
                <c:pt idx="18">
                  <c:v>36.790582028172679</c:v>
                </c:pt>
                <c:pt idx="19">
                  <c:v>37.490582028172682</c:v>
                </c:pt>
                <c:pt idx="20">
                  <c:v>38.960582028172681</c:v>
                </c:pt>
                <c:pt idx="21">
                  <c:v>36.07058202817268</c:v>
                </c:pt>
                <c:pt idx="22">
                  <c:v>52.730582028172677</c:v>
                </c:pt>
                <c:pt idx="23">
                  <c:v>57.830582028172671</c:v>
                </c:pt>
                <c:pt idx="24">
                  <c:v>48.080582028172685</c:v>
                </c:pt>
                <c:pt idx="25">
                  <c:v>24.720582028172682</c:v>
                </c:pt>
                <c:pt idx="26">
                  <c:v>20.320582028172684</c:v>
                </c:pt>
                <c:pt idx="27">
                  <c:v>41.93058202817268</c:v>
                </c:pt>
                <c:pt idx="28">
                  <c:v>48.480582028172677</c:v>
                </c:pt>
                <c:pt idx="29">
                  <c:v>42.780582028172674</c:v>
                </c:pt>
                <c:pt idx="30">
                  <c:v>35.420582028172674</c:v>
                </c:pt>
                <c:pt idx="31">
                  <c:v>39.460582028172681</c:v>
                </c:pt>
                <c:pt idx="32">
                  <c:v>39.410582028172684</c:v>
                </c:pt>
                <c:pt idx="33">
                  <c:v>42.900582028172678</c:v>
                </c:pt>
                <c:pt idx="34">
                  <c:v>33.800582028172684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34BD-4D80-A665-9091282392A3}"/>
            </c:ext>
          </c:extLst>
        </c:ser>
        <c:ser>
          <c:idx val="1"/>
          <c:order val="1"/>
          <c:spPr>
            <a:ln w="28575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34BD-4D80-A665-9091282392A3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34BD-4D80-A665-9091282392A3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34BD-4D80-A665-9091282392A3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34BD-4D80-A665-9091282392A3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34BD-4D80-A665-9091282392A3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34BD-4D80-A665-9091282392A3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34BD-4D80-A665-9091282392A3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34BD-4D80-A665-9091282392A3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34BD-4D80-A665-9091282392A3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D-34BD-4D80-A665-9091282392A3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E-34BD-4D80-A665-9091282392A3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F-34BD-4D80-A665-9091282392A3}"/>
              </c:ext>
            </c:extLst>
          </c:dPt>
          <c:dPt>
            <c:idx val="1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0-34BD-4D80-A665-9091282392A3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1-34BD-4D80-A665-9091282392A3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2-34BD-4D80-A665-9091282392A3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3-34BD-4D80-A665-9091282392A3}"/>
              </c:ext>
            </c:extLst>
          </c:dPt>
          <c:dPt>
            <c:idx val="1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4-34BD-4D80-A665-9091282392A3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5-34BD-4D80-A665-9091282392A3}"/>
              </c:ext>
            </c:extLst>
          </c:dPt>
          <c:dPt>
            <c:idx val="1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6-34BD-4D80-A665-9091282392A3}"/>
              </c:ext>
            </c:extLst>
          </c:dPt>
          <c:dPt>
            <c:idx val="1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7-34BD-4D80-A665-9091282392A3}"/>
              </c:ext>
            </c:extLst>
          </c:dPt>
          <c:dPt>
            <c:idx val="2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8-34BD-4D80-A665-9091282392A3}"/>
              </c:ext>
            </c:extLst>
          </c:dPt>
          <c:dPt>
            <c:idx val="2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9-34BD-4D80-A665-9091282392A3}"/>
              </c:ext>
            </c:extLst>
          </c:dPt>
          <c:dPt>
            <c:idx val="2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A-34BD-4D80-A665-9091282392A3}"/>
              </c:ext>
            </c:extLst>
          </c:dPt>
          <c:dPt>
            <c:idx val="2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B-34BD-4D80-A665-9091282392A3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C-34BD-4D80-A665-9091282392A3}"/>
              </c:ext>
            </c:extLst>
          </c:dPt>
          <c:dPt>
            <c:idx val="2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D-34BD-4D80-A665-9091282392A3}"/>
              </c:ext>
            </c:extLst>
          </c:dPt>
          <c:dPt>
            <c:idx val="2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E-34BD-4D80-A665-9091282392A3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F-34BD-4D80-A665-9091282392A3}"/>
              </c:ext>
            </c:extLst>
          </c:dPt>
          <c:dPt>
            <c:idx val="2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0-34BD-4D80-A665-9091282392A3}"/>
              </c:ext>
            </c:extLst>
          </c:dPt>
          <c:dPt>
            <c:idx val="2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1-34BD-4D80-A665-9091282392A3}"/>
              </c:ext>
            </c:extLst>
          </c:dPt>
          <c:dPt>
            <c:idx val="3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2-34BD-4D80-A665-9091282392A3}"/>
              </c:ext>
            </c:extLst>
          </c:dPt>
          <c:dPt>
            <c:idx val="3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3-34BD-4D80-A665-9091282392A3}"/>
              </c:ext>
            </c:extLst>
          </c:dPt>
          <c:dPt>
            <c:idx val="3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4-34BD-4D80-A665-9091282392A3}"/>
              </c:ext>
            </c:extLst>
          </c:dPt>
          <c:dPt>
            <c:idx val="3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5-34BD-4D80-A665-9091282392A3}"/>
              </c:ext>
            </c:extLst>
          </c:dPt>
          <c:dPt>
            <c:idx val="3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6-34BD-4D80-A665-9091282392A3}"/>
              </c:ext>
            </c:extLst>
          </c:dPt>
          <c:val>
            <c:numRef>
              <c:f>Sheet1!$A$2:$AI$2</c:f>
              <c:numCache>
                <c:formatCode>General</c:formatCode>
                <c:ptCount val="35"/>
                <c:pt idx="0">
                  <c:v>18.75058202817268</c:v>
                </c:pt>
                <c:pt idx="1">
                  <c:v>32.100582028172681</c:v>
                </c:pt>
                <c:pt idx="2">
                  <c:v>37.220582028172686</c:v>
                </c:pt>
                <c:pt idx="3">
                  <c:v>31.990582028172678</c:v>
                </c:pt>
                <c:pt idx="4">
                  <c:v>17.57058202817268</c:v>
                </c:pt>
                <c:pt idx="5">
                  <c:v>33.540582028172679</c:v>
                </c:pt>
                <c:pt idx="6">
                  <c:v>42.380582028172682</c:v>
                </c:pt>
                <c:pt idx="7">
                  <c:v>34.270582028172683</c:v>
                </c:pt>
                <c:pt idx="8">
                  <c:v>30.48058202817268</c:v>
                </c:pt>
                <c:pt idx="9">
                  <c:v>48.800582028172684</c:v>
                </c:pt>
                <c:pt idx="10">
                  <c:v>57.810582028172675</c:v>
                </c:pt>
                <c:pt idx="11">
                  <c:v>63.910582028172684</c:v>
                </c:pt>
                <c:pt idx="12">
                  <c:v>78.030582028172674</c:v>
                </c:pt>
                <c:pt idx="13">
                  <c:v>106.43058202817268</c:v>
                </c:pt>
                <c:pt idx="14">
                  <c:v>91.030582028172674</c:v>
                </c:pt>
                <c:pt idx="15">
                  <c:v>64.910582028172684</c:v>
                </c:pt>
                <c:pt idx="16">
                  <c:v>42.500582028172687</c:v>
                </c:pt>
                <c:pt idx="17">
                  <c:v>35.670582028172674</c:v>
                </c:pt>
                <c:pt idx="18">
                  <c:v>32.300582028172684</c:v>
                </c:pt>
                <c:pt idx="19">
                  <c:v>33.050582028172684</c:v>
                </c:pt>
                <c:pt idx="20">
                  <c:v>33.620582028172677</c:v>
                </c:pt>
                <c:pt idx="21">
                  <c:v>38.860582028172686</c:v>
                </c:pt>
                <c:pt idx="22">
                  <c:v>55.280582028172674</c:v>
                </c:pt>
                <c:pt idx="23">
                  <c:v>53.770582028172683</c:v>
                </c:pt>
                <c:pt idx="24">
                  <c:v>43.330582028172685</c:v>
                </c:pt>
                <c:pt idx="25">
                  <c:v>22.740582028172678</c:v>
                </c:pt>
                <c:pt idx="26">
                  <c:v>5.7705820281726794</c:v>
                </c:pt>
                <c:pt idx="27">
                  <c:v>26.680582028172683</c:v>
                </c:pt>
                <c:pt idx="28">
                  <c:v>36.620582028172677</c:v>
                </c:pt>
                <c:pt idx="29">
                  <c:v>33.040582028172679</c:v>
                </c:pt>
                <c:pt idx="30">
                  <c:v>27.190582028172681</c:v>
                </c:pt>
                <c:pt idx="31">
                  <c:v>26.280582028172677</c:v>
                </c:pt>
                <c:pt idx="32">
                  <c:v>26.750582028172683</c:v>
                </c:pt>
                <c:pt idx="33">
                  <c:v>23.000582028172683</c:v>
                </c:pt>
                <c:pt idx="34">
                  <c:v>21.770582028172679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7-34BD-4D80-A665-9091282392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0699008"/>
        <c:axId val="1"/>
      </c:lineChart>
      <c:catAx>
        <c:axId val="5006990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7.48058202817268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500699008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690553745928338E-3"/>
          <c:y val="1.6905071521456438E-2"/>
          <c:w val="0.98306188925081428"/>
          <c:h val="0.96618985695708715"/>
        </c:manualLayout>
      </c:layout>
      <c:lineChart>
        <c:grouping val="standard"/>
        <c:varyColors val="0"/>
        <c:ser>
          <c:idx val="0"/>
          <c:order val="0"/>
          <c:spPr>
            <a:ln w="28575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DED-4C6A-BEE7-AF8AE6F01946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DED-4C6A-BEE7-AF8AE6F01946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BDED-4C6A-BEE7-AF8AE6F01946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BDED-4C6A-BEE7-AF8AE6F01946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BDED-4C6A-BEE7-AF8AE6F01946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BDED-4C6A-BEE7-AF8AE6F01946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BDED-4C6A-BEE7-AF8AE6F01946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BDED-4C6A-BEE7-AF8AE6F01946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BDED-4C6A-BEE7-AF8AE6F01946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BDED-4C6A-BEE7-AF8AE6F01946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BDED-4C6A-BEE7-AF8AE6F01946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BDED-4C6A-BEE7-AF8AE6F01946}"/>
              </c:ext>
            </c:extLst>
          </c:dPt>
          <c:dPt>
            <c:idx val="1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BDED-4C6A-BEE7-AF8AE6F01946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BDED-4C6A-BEE7-AF8AE6F01946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BDED-4C6A-BEE7-AF8AE6F01946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BDED-4C6A-BEE7-AF8AE6F01946}"/>
              </c:ext>
            </c:extLst>
          </c:dPt>
          <c:dPt>
            <c:idx val="1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BDED-4C6A-BEE7-AF8AE6F01946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BDED-4C6A-BEE7-AF8AE6F01946}"/>
              </c:ext>
            </c:extLst>
          </c:dPt>
          <c:dPt>
            <c:idx val="1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BDED-4C6A-BEE7-AF8AE6F01946}"/>
              </c:ext>
            </c:extLst>
          </c:dPt>
          <c:dPt>
            <c:idx val="1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BDED-4C6A-BEE7-AF8AE6F01946}"/>
              </c:ext>
            </c:extLst>
          </c:dPt>
          <c:dPt>
            <c:idx val="2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BDED-4C6A-BEE7-AF8AE6F01946}"/>
              </c:ext>
            </c:extLst>
          </c:dPt>
          <c:dPt>
            <c:idx val="2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BDED-4C6A-BEE7-AF8AE6F01946}"/>
              </c:ext>
            </c:extLst>
          </c:dPt>
          <c:dPt>
            <c:idx val="2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BDED-4C6A-BEE7-AF8AE6F01946}"/>
              </c:ext>
            </c:extLst>
          </c:dPt>
          <c:dPt>
            <c:idx val="2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BDED-4C6A-BEE7-AF8AE6F01946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BDED-4C6A-BEE7-AF8AE6F01946}"/>
              </c:ext>
            </c:extLst>
          </c:dPt>
          <c:dPt>
            <c:idx val="2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BDED-4C6A-BEE7-AF8AE6F01946}"/>
              </c:ext>
            </c:extLst>
          </c:dPt>
          <c:dPt>
            <c:idx val="2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BDED-4C6A-BEE7-AF8AE6F01946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BDED-4C6A-BEE7-AF8AE6F01946}"/>
              </c:ext>
            </c:extLst>
          </c:dPt>
          <c:dPt>
            <c:idx val="2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BDED-4C6A-BEE7-AF8AE6F01946}"/>
              </c:ext>
            </c:extLst>
          </c:dPt>
          <c:dPt>
            <c:idx val="2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BDED-4C6A-BEE7-AF8AE6F01946}"/>
              </c:ext>
            </c:extLst>
          </c:dPt>
          <c:dPt>
            <c:idx val="3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BDED-4C6A-BEE7-AF8AE6F01946}"/>
              </c:ext>
            </c:extLst>
          </c:dPt>
          <c:dPt>
            <c:idx val="3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BDED-4C6A-BEE7-AF8AE6F01946}"/>
              </c:ext>
            </c:extLst>
          </c:dPt>
          <c:dPt>
            <c:idx val="3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BDED-4C6A-BEE7-AF8AE6F01946}"/>
              </c:ext>
            </c:extLst>
          </c:dPt>
          <c:dPt>
            <c:idx val="3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BDED-4C6A-BEE7-AF8AE6F01946}"/>
              </c:ext>
            </c:extLst>
          </c:dPt>
          <c:dPt>
            <c:idx val="3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BDED-4C6A-BEE7-AF8AE6F01946}"/>
              </c:ext>
            </c:extLst>
          </c:dPt>
          <c:val>
            <c:numRef>
              <c:f>Sheet1!$A$1:$AI$1</c:f>
              <c:numCache>
                <c:formatCode>General</c:formatCode>
                <c:ptCount val="35"/>
                <c:pt idx="0">
                  <c:v>12.937053604527591</c:v>
                </c:pt>
                <c:pt idx="1">
                  <c:v>34.937053604527591</c:v>
                </c:pt>
                <c:pt idx="2">
                  <c:v>61.937053604527591</c:v>
                </c:pt>
                <c:pt idx="3">
                  <c:v>13.937053604527591</c:v>
                </c:pt>
                <c:pt idx="4">
                  <c:v>120.93705360452759</c:v>
                </c:pt>
                <c:pt idx="5">
                  <c:v>98.937053604527591</c:v>
                </c:pt>
                <c:pt idx="6">
                  <c:v>82.937053604527591</c:v>
                </c:pt>
                <c:pt idx="7">
                  <c:v>63.937053604527591</c:v>
                </c:pt>
                <c:pt idx="8">
                  <c:v>8.9370536045275912</c:v>
                </c:pt>
                <c:pt idx="9">
                  <c:v>104.93705360452759</c:v>
                </c:pt>
                <c:pt idx="10">
                  <c:v>84.937053604527591</c:v>
                </c:pt>
                <c:pt idx="11">
                  <c:v>190.93705360452759</c:v>
                </c:pt>
                <c:pt idx="12">
                  <c:v>204.93705360452759</c:v>
                </c:pt>
                <c:pt idx="13">
                  <c:v>205.93705360452759</c:v>
                </c:pt>
                <c:pt idx="14">
                  <c:v>273.93705360452759</c:v>
                </c:pt>
                <c:pt idx="15">
                  <c:v>259.93705360452759</c:v>
                </c:pt>
                <c:pt idx="16">
                  <c:v>245.93705360452759</c:v>
                </c:pt>
                <c:pt idx="17">
                  <c:v>192.93705360452759</c:v>
                </c:pt>
                <c:pt idx="18">
                  <c:v>198.93705360452759</c:v>
                </c:pt>
                <c:pt idx="19">
                  <c:v>201.93705360452759</c:v>
                </c:pt>
                <c:pt idx="20">
                  <c:v>167.93705360452759</c:v>
                </c:pt>
                <c:pt idx="21">
                  <c:v>176.93705360452759</c:v>
                </c:pt>
                <c:pt idx="22">
                  <c:v>153.93705360452759</c:v>
                </c:pt>
                <c:pt idx="23">
                  <c:v>217.93705360452759</c:v>
                </c:pt>
                <c:pt idx="24">
                  <c:v>187.93705360452759</c:v>
                </c:pt>
                <c:pt idx="25">
                  <c:v>119.93705360452759</c:v>
                </c:pt>
                <c:pt idx="26">
                  <c:v>301.93705360452759</c:v>
                </c:pt>
                <c:pt idx="27">
                  <c:v>318.93705360452759</c:v>
                </c:pt>
                <c:pt idx="28">
                  <c:v>273.93705360452759</c:v>
                </c:pt>
                <c:pt idx="29">
                  <c:v>178.93705360452759</c:v>
                </c:pt>
                <c:pt idx="30">
                  <c:v>196.93705360452759</c:v>
                </c:pt>
                <c:pt idx="31">
                  <c:v>212.93705360452759</c:v>
                </c:pt>
                <c:pt idx="32">
                  <c:v>240.93705360452759</c:v>
                </c:pt>
                <c:pt idx="33">
                  <c:v>166.93705360452759</c:v>
                </c:pt>
                <c:pt idx="34">
                  <c:v>187.93705360452759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BDED-4C6A-BEE7-AF8AE6F019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2059103"/>
        <c:axId val="1"/>
      </c:lineChart>
      <c:lineChart>
        <c:grouping val="standard"/>
        <c:varyColors val="0"/>
        <c:ser>
          <c:idx val="1"/>
          <c:order val="1"/>
          <c:spPr>
            <a:ln w="28575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BDED-4C6A-BEE7-AF8AE6F01946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BDED-4C6A-BEE7-AF8AE6F01946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BDED-4C6A-BEE7-AF8AE6F01946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BDED-4C6A-BEE7-AF8AE6F01946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BDED-4C6A-BEE7-AF8AE6F01946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BDED-4C6A-BEE7-AF8AE6F01946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BDED-4C6A-BEE7-AF8AE6F01946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BDED-4C6A-BEE7-AF8AE6F01946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BDED-4C6A-BEE7-AF8AE6F01946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D-BDED-4C6A-BEE7-AF8AE6F01946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E-BDED-4C6A-BEE7-AF8AE6F01946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F-BDED-4C6A-BEE7-AF8AE6F01946}"/>
              </c:ext>
            </c:extLst>
          </c:dPt>
          <c:dPt>
            <c:idx val="1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0-BDED-4C6A-BEE7-AF8AE6F01946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1-BDED-4C6A-BEE7-AF8AE6F01946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2-BDED-4C6A-BEE7-AF8AE6F01946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3-BDED-4C6A-BEE7-AF8AE6F01946}"/>
              </c:ext>
            </c:extLst>
          </c:dPt>
          <c:dPt>
            <c:idx val="1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4-BDED-4C6A-BEE7-AF8AE6F01946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5-BDED-4C6A-BEE7-AF8AE6F01946}"/>
              </c:ext>
            </c:extLst>
          </c:dPt>
          <c:dPt>
            <c:idx val="1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6-BDED-4C6A-BEE7-AF8AE6F01946}"/>
              </c:ext>
            </c:extLst>
          </c:dPt>
          <c:dPt>
            <c:idx val="1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7-BDED-4C6A-BEE7-AF8AE6F01946}"/>
              </c:ext>
            </c:extLst>
          </c:dPt>
          <c:dPt>
            <c:idx val="2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8-BDED-4C6A-BEE7-AF8AE6F01946}"/>
              </c:ext>
            </c:extLst>
          </c:dPt>
          <c:dPt>
            <c:idx val="2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9-BDED-4C6A-BEE7-AF8AE6F01946}"/>
              </c:ext>
            </c:extLst>
          </c:dPt>
          <c:dPt>
            <c:idx val="2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A-BDED-4C6A-BEE7-AF8AE6F01946}"/>
              </c:ext>
            </c:extLst>
          </c:dPt>
          <c:dPt>
            <c:idx val="2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B-BDED-4C6A-BEE7-AF8AE6F01946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C-BDED-4C6A-BEE7-AF8AE6F01946}"/>
              </c:ext>
            </c:extLst>
          </c:dPt>
          <c:dPt>
            <c:idx val="2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D-BDED-4C6A-BEE7-AF8AE6F01946}"/>
              </c:ext>
            </c:extLst>
          </c:dPt>
          <c:dPt>
            <c:idx val="2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E-BDED-4C6A-BEE7-AF8AE6F01946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F-BDED-4C6A-BEE7-AF8AE6F01946}"/>
              </c:ext>
            </c:extLst>
          </c:dPt>
          <c:dPt>
            <c:idx val="2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0-BDED-4C6A-BEE7-AF8AE6F01946}"/>
              </c:ext>
            </c:extLst>
          </c:dPt>
          <c:dPt>
            <c:idx val="2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1-BDED-4C6A-BEE7-AF8AE6F01946}"/>
              </c:ext>
            </c:extLst>
          </c:dPt>
          <c:dPt>
            <c:idx val="3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2-BDED-4C6A-BEE7-AF8AE6F01946}"/>
              </c:ext>
            </c:extLst>
          </c:dPt>
          <c:dPt>
            <c:idx val="3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3-BDED-4C6A-BEE7-AF8AE6F01946}"/>
              </c:ext>
            </c:extLst>
          </c:dPt>
          <c:dPt>
            <c:idx val="3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4-BDED-4C6A-BEE7-AF8AE6F01946}"/>
              </c:ext>
            </c:extLst>
          </c:dPt>
          <c:dPt>
            <c:idx val="3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5-BDED-4C6A-BEE7-AF8AE6F01946}"/>
              </c:ext>
            </c:extLst>
          </c:dPt>
          <c:dPt>
            <c:idx val="3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6-BDED-4C6A-BEE7-AF8AE6F01946}"/>
              </c:ext>
            </c:extLst>
          </c:dPt>
          <c:val>
            <c:numRef>
              <c:f>Sheet1!$A$2:$AI$2</c:f>
              <c:numCache>
                <c:formatCode>General</c:formatCode>
                <c:ptCount val="35"/>
                <c:pt idx="0">
                  <c:v>1707.0836566739999</c:v>
                </c:pt>
                <c:pt idx="1">
                  <c:v>761.08365667399994</c:v>
                </c:pt>
                <c:pt idx="2">
                  <c:v>1584.0836566739999</c:v>
                </c:pt>
                <c:pt idx="3">
                  <c:v>964.08365667399994</c:v>
                </c:pt>
                <c:pt idx="4">
                  <c:v>1967.0836566739999</c:v>
                </c:pt>
                <c:pt idx="5">
                  <c:v>1077.0836566739999</c:v>
                </c:pt>
                <c:pt idx="6">
                  <c:v>860.08365667399994</c:v>
                </c:pt>
                <c:pt idx="7">
                  <c:v>991.08365667399994</c:v>
                </c:pt>
                <c:pt idx="8">
                  <c:v>291.08365667399994</c:v>
                </c:pt>
                <c:pt idx="9">
                  <c:v>397.08365667399994</c:v>
                </c:pt>
                <c:pt idx="10">
                  <c:v>526.08365667399994</c:v>
                </c:pt>
                <c:pt idx="11">
                  <c:v>1338.0836566739999</c:v>
                </c:pt>
                <c:pt idx="12">
                  <c:v>944.08365667399994</c:v>
                </c:pt>
                <c:pt idx="13">
                  <c:v>1077.0836566739999</c:v>
                </c:pt>
                <c:pt idx="14">
                  <c:v>1624.0836566739999</c:v>
                </c:pt>
                <c:pt idx="15">
                  <c:v>1354.0836566739999</c:v>
                </c:pt>
                <c:pt idx="16">
                  <c:v>1341.0836566739999</c:v>
                </c:pt>
                <c:pt idx="17">
                  <c:v>1172.0836566739999</c:v>
                </c:pt>
                <c:pt idx="18">
                  <c:v>1689.0836566739999</c:v>
                </c:pt>
                <c:pt idx="19">
                  <c:v>1396.0836566739999</c:v>
                </c:pt>
                <c:pt idx="20">
                  <c:v>883.08365667399994</c:v>
                </c:pt>
                <c:pt idx="21">
                  <c:v>585.08365667399994</c:v>
                </c:pt>
                <c:pt idx="22">
                  <c:v>57.08365667399994</c:v>
                </c:pt>
                <c:pt idx="23">
                  <c:v>530.08365667399994</c:v>
                </c:pt>
                <c:pt idx="24">
                  <c:v>744.08365667399994</c:v>
                </c:pt>
                <c:pt idx="25">
                  <c:v>219.08365667399994</c:v>
                </c:pt>
                <c:pt idx="26">
                  <c:v>1195.0836566739999</c:v>
                </c:pt>
                <c:pt idx="27">
                  <c:v>1574.0836566739999</c:v>
                </c:pt>
                <c:pt idx="28">
                  <c:v>1976.0836566739999</c:v>
                </c:pt>
                <c:pt idx="29">
                  <c:v>1435.0836566739999</c:v>
                </c:pt>
                <c:pt idx="30">
                  <c:v>1048.0836566739999</c:v>
                </c:pt>
                <c:pt idx="31">
                  <c:v>1165.0836566739999</c:v>
                </c:pt>
                <c:pt idx="32">
                  <c:v>1091.0836566739999</c:v>
                </c:pt>
                <c:pt idx="33">
                  <c:v>308.08365667399994</c:v>
                </c:pt>
                <c:pt idx="34">
                  <c:v>258.08365667399994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7-BDED-4C6A-BEE7-AF8AE6F019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"/>
        <c:axId val="3"/>
      </c:lineChart>
      <c:catAx>
        <c:axId val="37205910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23.93705360452759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72059103"/>
        <c:crosses val="min"/>
        <c:crossBetween val="midCat"/>
      </c:valAx>
      <c:catAx>
        <c:axId val="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>
            <a:noFill/>
          </a:ln>
        </c:spPr>
        <c:crossAx val="3"/>
        <c:crosses val="min"/>
        <c:auto val="0"/>
        <c:lblAlgn val="ctr"/>
        <c:lblOffset val="100"/>
        <c:noMultiLvlLbl val="0"/>
      </c:catAx>
      <c:valAx>
        <c:axId val="3"/>
        <c:scaling>
          <c:orientation val="minMax"/>
          <c:max val="2069.0836566739999"/>
          <c:min val="0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2"/>
        <c:crosses val="max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690553745928338E-3"/>
          <c:y val="1.6905071521456438E-2"/>
          <c:w val="0.98306188925081428"/>
          <c:h val="0.96618985695708715"/>
        </c:manualLayout>
      </c:layout>
      <c:lineChart>
        <c:grouping val="standard"/>
        <c:varyColors val="0"/>
        <c:ser>
          <c:idx val="0"/>
          <c:order val="0"/>
          <c:spPr>
            <a:ln w="28575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CEA-44B9-96A4-47997E8CF1C1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CEA-44B9-96A4-47997E8CF1C1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4CEA-44B9-96A4-47997E8CF1C1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4CEA-44B9-96A4-47997E8CF1C1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4CEA-44B9-96A4-47997E8CF1C1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4CEA-44B9-96A4-47997E8CF1C1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4CEA-44B9-96A4-47997E8CF1C1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4CEA-44B9-96A4-47997E8CF1C1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4CEA-44B9-96A4-47997E8CF1C1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4CEA-44B9-96A4-47997E8CF1C1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4CEA-44B9-96A4-47997E8CF1C1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4CEA-44B9-96A4-47997E8CF1C1}"/>
              </c:ext>
            </c:extLst>
          </c:dPt>
          <c:dPt>
            <c:idx val="1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4CEA-44B9-96A4-47997E8CF1C1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4CEA-44B9-96A4-47997E8CF1C1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4CEA-44B9-96A4-47997E8CF1C1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4CEA-44B9-96A4-47997E8CF1C1}"/>
              </c:ext>
            </c:extLst>
          </c:dPt>
          <c:dPt>
            <c:idx val="1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4CEA-44B9-96A4-47997E8CF1C1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4CEA-44B9-96A4-47997E8CF1C1}"/>
              </c:ext>
            </c:extLst>
          </c:dPt>
          <c:dPt>
            <c:idx val="1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4CEA-44B9-96A4-47997E8CF1C1}"/>
              </c:ext>
            </c:extLst>
          </c:dPt>
          <c:dPt>
            <c:idx val="1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4CEA-44B9-96A4-47997E8CF1C1}"/>
              </c:ext>
            </c:extLst>
          </c:dPt>
          <c:dPt>
            <c:idx val="2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4CEA-44B9-96A4-47997E8CF1C1}"/>
              </c:ext>
            </c:extLst>
          </c:dPt>
          <c:dPt>
            <c:idx val="2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4CEA-44B9-96A4-47997E8CF1C1}"/>
              </c:ext>
            </c:extLst>
          </c:dPt>
          <c:dPt>
            <c:idx val="2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4CEA-44B9-96A4-47997E8CF1C1}"/>
              </c:ext>
            </c:extLst>
          </c:dPt>
          <c:dPt>
            <c:idx val="2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4CEA-44B9-96A4-47997E8CF1C1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4CEA-44B9-96A4-47997E8CF1C1}"/>
              </c:ext>
            </c:extLst>
          </c:dPt>
          <c:dPt>
            <c:idx val="2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4CEA-44B9-96A4-47997E8CF1C1}"/>
              </c:ext>
            </c:extLst>
          </c:dPt>
          <c:dPt>
            <c:idx val="2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4CEA-44B9-96A4-47997E8CF1C1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4CEA-44B9-96A4-47997E8CF1C1}"/>
              </c:ext>
            </c:extLst>
          </c:dPt>
          <c:dPt>
            <c:idx val="2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4CEA-44B9-96A4-47997E8CF1C1}"/>
              </c:ext>
            </c:extLst>
          </c:dPt>
          <c:dPt>
            <c:idx val="2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4CEA-44B9-96A4-47997E8CF1C1}"/>
              </c:ext>
            </c:extLst>
          </c:dPt>
          <c:dPt>
            <c:idx val="3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4CEA-44B9-96A4-47997E8CF1C1}"/>
              </c:ext>
            </c:extLst>
          </c:dPt>
          <c:dPt>
            <c:idx val="3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4CEA-44B9-96A4-47997E8CF1C1}"/>
              </c:ext>
            </c:extLst>
          </c:dPt>
          <c:dPt>
            <c:idx val="3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4CEA-44B9-96A4-47997E8CF1C1}"/>
              </c:ext>
            </c:extLst>
          </c:dPt>
          <c:dPt>
            <c:idx val="3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4CEA-44B9-96A4-47997E8CF1C1}"/>
              </c:ext>
            </c:extLst>
          </c:dPt>
          <c:dPt>
            <c:idx val="3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4CEA-44B9-96A4-47997E8CF1C1}"/>
              </c:ext>
            </c:extLst>
          </c:dPt>
          <c:val>
            <c:numRef>
              <c:f>Sheet1!$A$1:$AI$1</c:f>
              <c:numCache>
                <c:formatCode>General</c:formatCode>
                <c:ptCount val="35"/>
                <c:pt idx="0">
                  <c:v>61.071917554308868</c:v>
                </c:pt>
                <c:pt idx="1">
                  <c:v>99.071917554308868</c:v>
                </c:pt>
                <c:pt idx="2">
                  <c:v>105.07191755430887</c:v>
                </c:pt>
                <c:pt idx="3">
                  <c:v>85.071917554308868</c:v>
                </c:pt>
                <c:pt idx="4">
                  <c:v>63.071917554308868</c:v>
                </c:pt>
                <c:pt idx="5">
                  <c:v>116.07191755430887</c:v>
                </c:pt>
                <c:pt idx="6">
                  <c:v>131.07191755430887</c:v>
                </c:pt>
                <c:pt idx="7">
                  <c:v>107.07191755430887</c:v>
                </c:pt>
                <c:pt idx="8">
                  <c:v>72.071917554308868</c:v>
                </c:pt>
                <c:pt idx="9">
                  <c:v>145.07191755430887</c:v>
                </c:pt>
                <c:pt idx="10">
                  <c:v>189.07191755430887</c:v>
                </c:pt>
                <c:pt idx="11">
                  <c:v>212.07191755430887</c:v>
                </c:pt>
                <c:pt idx="12">
                  <c:v>299.07191755430887</c:v>
                </c:pt>
                <c:pt idx="13">
                  <c:v>365.07191755430887</c:v>
                </c:pt>
                <c:pt idx="14">
                  <c:v>296.07191755430887</c:v>
                </c:pt>
                <c:pt idx="15">
                  <c:v>209.07191755430887</c:v>
                </c:pt>
                <c:pt idx="16">
                  <c:v>153.07191755430887</c:v>
                </c:pt>
                <c:pt idx="17">
                  <c:v>114.07191755430887</c:v>
                </c:pt>
                <c:pt idx="18">
                  <c:v>84.071917554308868</c:v>
                </c:pt>
                <c:pt idx="19">
                  <c:v>87.071917554308868</c:v>
                </c:pt>
                <c:pt idx="20">
                  <c:v>88.071917554308868</c:v>
                </c:pt>
                <c:pt idx="21">
                  <c:v>134.07191755430887</c:v>
                </c:pt>
                <c:pt idx="22">
                  <c:v>162.07191755430887</c:v>
                </c:pt>
                <c:pt idx="23">
                  <c:v>163.07191755430887</c:v>
                </c:pt>
                <c:pt idx="24">
                  <c:v>122.07191755430887</c:v>
                </c:pt>
                <c:pt idx="25">
                  <c:v>70.071917554308868</c:v>
                </c:pt>
                <c:pt idx="26">
                  <c:v>10.071917554308868</c:v>
                </c:pt>
                <c:pt idx="27">
                  <c:v>79.071917554308868</c:v>
                </c:pt>
                <c:pt idx="28">
                  <c:v>113.07191755430887</c:v>
                </c:pt>
                <c:pt idx="29">
                  <c:v>96.071917554308868</c:v>
                </c:pt>
                <c:pt idx="30">
                  <c:v>107.07191755430887</c:v>
                </c:pt>
                <c:pt idx="31">
                  <c:v>81.071917554308868</c:v>
                </c:pt>
                <c:pt idx="32">
                  <c:v>74.071917554308868</c:v>
                </c:pt>
                <c:pt idx="33">
                  <c:v>82.071917554308868</c:v>
                </c:pt>
                <c:pt idx="34">
                  <c:v>91.071917554308868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4CEA-44B9-96A4-47997E8CF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146927"/>
        <c:axId val="1"/>
      </c:lineChart>
      <c:lineChart>
        <c:grouping val="standard"/>
        <c:varyColors val="0"/>
        <c:ser>
          <c:idx val="1"/>
          <c:order val="1"/>
          <c:spPr>
            <a:ln w="28575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4CEA-44B9-96A4-47997E8CF1C1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4CEA-44B9-96A4-47997E8CF1C1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4CEA-44B9-96A4-47997E8CF1C1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4CEA-44B9-96A4-47997E8CF1C1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4CEA-44B9-96A4-47997E8CF1C1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4CEA-44B9-96A4-47997E8CF1C1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4CEA-44B9-96A4-47997E8CF1C1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4CEA-44B9-96A4-47997E8CF1C1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4CEA-44B9-96A4-47997E8CF1C1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D-4CEA-44B9-96A4-47997E8CF1C1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E-4CEA-44B9-96A4-47997E8CF1C1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F-4CEA-44B9-96A4-47997E8CF1C1}"/>
              </c:ext>
            </c:extLst>
          </c:dPt>
          <c:dPt>
            <c:idx val="1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0-4CEA-44B9-96A4-47997E8CF1C1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1-4CEA-44B9-96A4-47997E8CF1C1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2-4CEA-44B9-96A4-47997E8CF1C1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3-4CEA-44B9-96A4-47997E8CF1C1}"/>
              </c:ext>
            </c:extLst>
          </c:dPt>
          <c:dPt>
            <c:idx val="1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4-4CEA-44B9-96A4-47997E8CF1C1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5-4CEA-44B9-96A4-47997E8CF1C1}"/>
              </c:ext>
            </c:extLst>
          </c:dPt>
          <c:dPt>
            <c:idx val="1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6-4CEA-44B9-96A4-47997E8CF1C1}"/>
              </c:ext>
            </c:extLst>
          </c:dPt>
          <c:dPt>
            <c:idx val="1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7-4CEA-44B9-96A4-47997E8CF1C1}"/>
              </c:ext>
            </c:extLst>
          </c:dPt>
          <c:dPt>
            <c:idx val="2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8-4CEA-44B9-96A4-47997E8CF1C1}"/>
              </c:ext>
            </c:extLst>
          </c:dPt>
          <c:dPt>
            <c:idx val="2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9-4CEA-44B9-96A4-47997E8CF1C1}"/>
              </c:ext>
            </c:extLst>
          </c:dPt>
          <c:dPt>
            <c:idx val="2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A-4CEA-44B9-96A4-47997E8CF1C1}"/>
              </c:ext>
            </c:extLst>
          </c:dPt>
          <c:dPt>
            <c:idx val="2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B-4CEA-44B9-96A4-47997E8CF1C1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C-4CEA-44B9-96A4-47997E8CF1C1}"/>
              </c:ext>
            </c:extLst>
          </c:dPt>
          <c:dPt>
            <c:idx val="2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D-4CEA-44B9-96A4-47997E8CF1C1}"/>
              </c:ext>
            </c:extLst>
          </c:dPt>
          <c:dPt>
            <c:idx val="2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E-4CEA-44B9-96A4-47997E8CF1C1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F-4CEA-44B9-96A4-47997E8CF1C1}"/>
              </c:ext>
            </c:extLst>
          </c:dPt>
          <c:dPt>
            <c:idx val="2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0-4CEA-44B9-96A4-47997E8CF1C1}"/>
              </c:ext>
            </c:extLst>
          </c:dPt>
          <c:dPt>
            <c:idx val="2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1-4CEA-44B9-96A4-47997E8CF1C1}"/>
              </c:ext>
            </c:extLst>
          </c:dPt>
          <c:dPt>
            <c:idx val="3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2-4CEA-44B9-96A4-47997E8CF1C1}"/>
              </c:ext>
            </c:extLst>
          </c:dPt>
          <c:dPt>
            <c:idx val="3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3-4CEA-44B9-96A4-47997E8CF1C1}"/>
              </c:ext>
            </c:extLst>
          </c:dPt>
          <c:dPt>
            <c:idx val="3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4-4CEA-44B9-96A4-47997E8CF1C1}"/>
              </c:ext>
            </c:extLst>
          </c:dPt>
          <c:dPt>
            <c:idx val="3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5-4CEA-44B9-96A4-47997E8CF1C1}"/>
              </c:ext>
            </c:extLst>
          </c:dPt>
          <c:dPt>
            <c:idx val="3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6-4CEA-44B9-96A4-47997E8CF1C1}"/>
              </c:ext>
            </c:extLst>
          </c:dPt>
          <c:val>
            <c:numRef>
              <c:f>Sheet1!$A$2:$AI$2</c:f>
              <c:numCache>
                <c:formatCode>General</c:formatCode>
                <c:ptCount val="35"/>
                <c:pt idx="0">
                  <c:v>25.449324073845219</c:v>
                </c:pt>
                <c:pt idx="1">
                  <c:v>171.44932407384522</c:v>
                </c:pt>
                <c:pt idx="2">
                  <c:v>189.44932407384522</c:v>
                </c:pt>
                <c:pt idx="3">
                  <c:v>196.44932407384522</c:v>
                </c:pt>
                <c:pt idx="4">
                  <c:v>140.44932407384522</c:v>
                </c:pt>
                <c:pt idx="5">
                  <c:v>245.44932407384522</c:v>
                </c:pt>
                <c:pt idx="6">
                  <c:v>332.44932407384522</c:v>
                </c:pt>
                <c:pt idx="7">
                  <c:v>334.44932407384522</c:v>
                </c:pt>
                <c:pt idx="8">
                  <c:v>241.44932407384522</c:v>
                </c:pt>
                <c:pt idx="9">
                  <c:v>308.44932407384522</c:v>
                </c:pt>
                <c:pt idx="10">
                  <c:v>352.44932407384522</c:v>
                </c:pt>
                <c:pt idx="11">
                  <c:v>376.44932407384522</c:v>
                </c:pt>
                <c:pt idx="12">
                  <c:v>475.44932407384522</c:v>
                </c:pt>
                <c:pt idx="13">
                  <c:v>525.44932407384522</c:v>
                </c:pt>
                <c:pt idx="14">
                  <c:v>465.44932407384522</c:v>
                </c:pt>
                <c:pt idx="15">
                  <c:v>421.44932407384522</c:v>
                </c:pt>
                <c:pt idx="16">
                  <c:v>506.44932407384522</c:v>
                </c:pt>
                <c:pt idx="17">
                  <c:v>527.44932407384522</c:v>
                </c:pt>
                <c:pt idx="18">
                  <c:v>528.44932407384522</c:v>
                </c:pt>
                <c:pt idx="19">
                  <c:v>567.44932407384522</c:v>
                </c:pt>
                <c:pt idx="20">
                  <c:v>671.44932407384522</c:v>
                </c:pt>
                <c:pt idx="21">
                  <c:v>888.44932407384522</c:v>
                </c:pt>
                <c:pt idx="22">
                  <c:v>844.44932407384522</c:v>
                </c:pt>
                <c:pt idx="23">
                  <c:v>831.44932407384522</c:v>
                </c:pt>
                <c:pt idx="24">
                  <c:v>674.44932407384522</c:v>
                </c:pt>
                <c:pt idx="25">
                  <c:v>711.44932407384522</c:v>
                </c:pt>
                <c:pt idx="26">
                  <c:v>340.44932407384522</c:v>
                </c:pt>
                <c:pt idx="27">
                  <c:v>489.44932407384522</c:v>
                </c:pt>
                <c:pt idx="28">
                  <c:v>551.44932407384522</c:v>
                </c:pt>
                <c:pt idx="29">
                  <c:v>516.44932407384522</c:v>
                </c:pt>
                <c:pt idx="30">
                  <c:v>506.44932407384522</c:v>
                </c:pt>
                <c:pt idx="31">
                  <c:v>463.44932407384522</c:v>
                </c:pt>
                <c:pt idx="32">
                  <c:v>442.44932407384522</c:v>
                </c:pt>
                <c:pt idx="33">
                  <c:v>435.44932407384522</c:v>
                </c:pt>
                <c:pt idx="34">
                  <c:v>517.44932407384522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7-4CEA-44B9-96A4-47997E8CF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"/>
        <c:axId val="3"/>
      </c:lineChart>
      <c:catAx>
        <c:axId val="38114692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65.07191755430887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81146927"/>
        <c:crosses val="min"/>
        <c:crossBetween val="midCat"/>
      </c:valAx>
      <c:catAx>
        <c:axId val="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>
            <a:noFill/>
          </a:ln>
        </c:spPr>
        <c:crossAx val="3"/>
        <c:crosses val="min"/>
        <c:auto val="0"/>
        <c:lblAlgn val="ctr"/>
        <c:lblOffset val="100"/>
        <c:noMultiLvlLbl val="0"/>
      </c:catAx>
      <c:valAx>
        <c:axId val="3"/>
        <c:scaling>
          <c:orientation val="minMax"/>
          <c:max val="922.44932407384522"/>
          <c:min val="0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2"/>
        <c:crosses val="max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690553745928338E-3"/>
          <c:y val="1.6905071521456438E-2"/>
          <c:w val="0.98306188925081428"/>
          <c:h val="0.96618985695708715"/>
        </c:manualLayout>
      </c:layout>
      <c:lineChart>
        <c:grouping val="standard"/>
        <c:varyColors val="0"/>
        <c:ser>
          <c:idx val="0"/>
          <c:order val="0"/>
          <c:spPr>
            <a:ln w="28575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3C8-4B91-B603-0B98D4EE32A5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03C8-4B91-B603-0B98D4EE32A5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03C8-4B91-B603-0B98D4EE32A5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03C8-4B91-B603-0B98D4EE32A5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03C8-4B91-B603-0B98D4EE32A5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03C8-4B91-B603-0B98D4EE32A5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03C8-4B91-B603-0B98D4EE32A5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03C8-4B91-B603-0B98D4EE32A5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03C8-4B91-B603-0B98D4EE32A5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03C8-4B91-B603-0B98D4EE32A5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03C8-4B91-B603-0B98D4EE32A5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03C8-4B91-B603-0B98D4EE32A5}"/>
              </c:ext>
            </c:extLst>
          </c:dPt>
          <c:dPt>
            <c:idx val="1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03C8-4B91-B603-0B98D4EE32A5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03C8-4B91-B603-0B98D4EE32A5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03C8-4B91-B603-0B98D4EE32A5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03C8-4B91-B603-0B98D4EE32A5}"/>
              </c:ext>
            </c:extLst>
          </c:dPt>
          <c:dPt>
            <c:idx val="1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03C8-4B91-B603-0B98D4EE32A5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03C8-4B91-B603-0B98D4EE32A5}"/>
              </c:ext>
            </c:extLst>
          </c:dPt>
          <c:dPt>
            <c:idx val="1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03C8-4B91-B603-0B98D4EE32A5}"/>
              </c:ext>
            </c:extLst>
          </c:dPt>
          <c:dPt>
            <c:idx val="1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03C8-4B91-B603-0B98D4EE32A5}"/>
              </c:ext>
            </c:extLst>
          </c:dPt>
          <c:dPt>
            <c:idx val="2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03C8-4B91-B603-0B98D4EE32A5}"/>
              </c:ext>
            </c:extLst>
          </c:dPt>
          <c:dPt>
            <c:idx val="2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03C8-4B91-B603-0B98D4EE32A5}"/>
              </c:ext>
            </c:extLst>
          </c:dPt>
          <c:dPt>
            <c:idx val="2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03C8-4B91-B603-0B98D4EE32A5}"/>
              </c:ext>
            </c:extLst>
          </c:dPt>
          <c:dPt>
            <c:idx val="2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03C8-4B91-B603-0B98D4EE32A5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03C8-4B91-B603-0B98D4EE32A5}"/>
              </c:ext>
            </c:extLst>
          </c:dPt>
          <c:dPt>
            <c:idx val="2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03C8-4B91-B603-0B98D4EE32A5}"/>
              </c:ext>
            </c:extLst>
          </c:dPt>
          <c:dPt>
            <c:idx val="2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03C8-4B91-B603-0B98D4EE32A5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03C8-4B91-B603-0B98D4EE32A5}"/>
              </c:ext>
            </c:extLst>
          </c:dPt>
          <c:dPt>
            <c:idx val="2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03C8-4B91-B603-0B98D4EE32A5}"/>
              </c:ext>
            </c:extLst>
          </c:dPt>
          <c:dPt>
            <c:idx val="2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03C8-4B91-B603-0B98D4EE32A5}"/>
              </c:ext>
            </c:extLst>
          </c:dPt>
          <c:dPt>
            <c:idx val="3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03C8-4B91-B603-0B98D4EE32A5}"/>
              </c:ext>
            </c:extLst>
          </c:dPt>
          <c:dPt>
            <c:idx val="3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03C8-4B91-B603-0B98D4EE32A5}"/>
              </c:ext>
            </c:extLst>
          </c:dPt>
          <c:dPt>
            <c:idx val="3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03C8-4B91-B603-0B98D4EE32A5}"/>
              </c:ext>
            </c:extLst>
          </c:dPt>
          <c:dPt>
            <c:idx val="3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03C8-4B91-B603-0B98D4EE32A5}"/>
              </c:ext>
            </c:extLst>
          </c:dPt>
          <c:dPt>
            <c:idx val="3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03C8-4B91-B603-0B98D4EE32A5}"/>
              </c:ext>
            </c:extLst>
          </c:dPt>
          <c:val>
            <c:numRef>
              <c:f>Sheet1!$A$1:$AI$1</c:f>
              <c:numCache>
                <c:formatCode>General</c:formatCode>
                <c:ptCount val="35"/>
                <c:pt idx="0">
                  <c:v>12.937053604527591</c:v>
                </c:pt>
                <c:pt idx="1">
                  <c:v>34.937053604527591</c:v>
                </c:pt>
                <c:pt idx="2">
                  <c:v>61.937053604527591</c:v>
                </c:pt>
                <c:pt idx="3">
                  <c:v>13.937053604527591</c:v>
                </c:pt>
                <c:pt idx="4">
                  <c:v>120.93705360452759</c:v>
                </c:pt>
                <c:pt idx="5">
                  <c:v>98.937053604527591</c:v>
                </c:pt>
                <c:pt idx="6">
                  <c:v>82.937053604527591</c:v>
                </c:pt>
                <c:pt idx="7">
                  <c:v>63.937053604527591</c:v>
                </c:pt>
                <c:pt idx="8">
                  <c:v>8.9370536045275912</c:v>
                </c:pt>
                <c:pt idx="9">
                  <c:v>104.93705360452759</c:v>
                </c:pt>
                <c:pt idx="10">
                  <c:v>84.937053604527591</c:v>
                </c:pt>
                <c:pt idx="11">
                  <c:v>190.93705360452759</c:v>
                </c:pt>
                <c:pt idx="12">
                  <c:v>204.93705360452759</c:v>
                </c:pt>
                <c:pt idx="13">
                  <c:v>205.93705360452759</c:v>
                </c:pt>
                <c:pt idx="14">
                  <c:v>273.93705360452759</c:v>
                </c:pt>
                <c:pt idx="15">
                  <c:v>259.93705360452759</c:v>
                </c:pt>
                <c:pt idx="16">
                  <c:v>245.93705360452759</c:v>
                </c:pt>
                <c:pt idx="17">
                  <c:v>192.93705360452759</c:v>
                </c:pt>
                <c:pt idx="18">
                  <c:v>198.93705360452759</c:v>
                </c:pt>
                <c:pt idx="19">
                  <c:v>201.93705360452759</c:v>
                </c:pt>
                <c:pt idx="20">
                  <c:v>167.93705360452759</c:v>
                </c:pt>
                <c:pt idx="21">
                  <c:v>176.93705360452759</c:v>
                </c:pt>
                <c:pt idx="22">
                  <c:v>153.93705360452759</c:v>
                </c:pt>
                <c:pt idx="23">
                  <c:v>217.93705360452759</c:v>
                </c:pt>
                <c:pt idx="24">
                  <c:v>187.93705360452759</c:v>
                </c:pt>
                <c:pt idx="25">
                  <c:v>119.93705360452759</c:v>
                </c:pt>
                <c:pt idx="26">
                  <c:v>301.93705360452759</c:v>
                </c:pt>
                <c:pt idx="27">
                  <c:v>318.93705360452759</c:v>
                </c:pt>
                <c:pt idx="28">
                  <c:v>273.93705360452759</c:v>
                </c:pt>
                <c:pt idx="29">
                  <c:v>178.93705360452759</c:v>
                </c:pt>
                <c:pt idx="30">
                  <c:v>196.93705360452759</c:v>
                </c:pt>
                <c:pt idx="31">
                  <c:v>212.93705360452759</c:v>
                </c:pt>
                <c:pt idx="32">
                  <c:v>240.93705360452759</c:v>
                </c:pt>
                <c:pt idx="33">
                  <c:v>166.93705360452759</c:v>
                </c:pt>
                <c:pt idx="34">
                  <c:v>187.93705360452759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03C8-4B91-B603-0B98D4EE32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9970224"/>
        <c:axId val="1"/>
      </c:lineChart>
      <c:lineChart>
        <c:grouping val="standard"/>
        <c:varyColors val="0"/>
        <c:ser>
          <c:idx val="1"/>
          <c:order val="1"/>
          <c:spPr>
            <a:ln w="28575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03C8-4B91-B603-0B98D4EE32A5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03C8-4B91-B603-0B98D4EE32A5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03C8-4B91-B603-0B98D4EE32A5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03C8-4B91-B603-0B98D4EE32A5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03C8-4B91-B603-0B98D4EE32A5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03C8-4B91-B603-0B98D4EE32A5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03C8-4B91-B603-0B98D4EE32A5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03C8-4B91-B603-0B98D4EE32A5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03C8-4B91-B603-0B98D4EE32A5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D-03C8-4B91-B603-0B98D4EE32A5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E-03C8-4B91-B603-0B98D4EE32A5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F-03C8-4B91-B603-0B98D4EE32A5}"/>
              </c:ext>
            </c:extLst>
          </c:dPt>
          <c:dPt>
            <c:idx val="1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0-03C8-4B91-B603-0B98D4EE32A5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1-03C8-4B91-B603-0B98D4EE32A5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2-03C8-4B91-B603-0B98D4EE32A5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3-03C8-4B91-B603-0B98D4EE32A5}"/>
              </c:ext>
            </c:extLst>
          </c:dPt>
          <c:dPt>
            <c:idx val="1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4-03C8-4B91-B603-0B98D4EE32A5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5-03C8-4B91-B603-0B98D4EE32A5}"/>
              </c:ext>
            </c:extLst>
          </c:dPt>
          <c:dPt>
            <c:idx val="1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6-03C8-4B91-B603-0B98D4EE32A5}"/>
              </c:ext>
            </c:extLst>
          </c:dPt>
          <c:dPt>
            <c:idx val="1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7-03C8-4B91-B603-0B98D4EE32A5}"/>
              </c:ext>
            </c:extLst>
          </c:dPt>
          <c:dPt>
            <c:idx val="2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8-03C8-4B91-B603-0B98D4EE32A5}"/>
              </c:ext>
            </c:extLst>
          </c:dPt>
          <c:dPt>
            <c:idx val="2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9-03C8-4B91-B603-0B98D4EE32A5}"/>
              </c:ext>
            </c:extLst>
          </c:dPt>
          <c:dPt>
            <c:idx val="2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A-03C8-4B91-B603-0B98D4EE32A5}"/>
              </c:ext>
            </c:extLst>
          </c:dPt>
          <c:dPt>
            <c:idx val="2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B-03C8-4B91-B603-0B98D4EE32A5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C-03C8-4B91-B603-0B98D4EE32A5}"/>
              </c:ext>
            </c:extLst>
          </c:dPt>
          <c:dPt>
            <c:idx val="2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D-03C8-4B91-B603-0B98D4EE32A5}"/>
              </c:ext>
            </c:extLst>
          </c:dPt>
          <c:dPt>
            <c:idx val="2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E-03C8-4B91-B603-0B98D4EE32A5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F-03C8-4B91-B603-0B98D4EE32A5}"/>
              </c:ext>
            </c:extLst>
          </c:dPt>
          <c:dPt>
            <c:idx val="2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0-03C8-4B91-B603-0B98D4EE32A5}"/>
              </c:ext>
            </c:extLst>
          </c:dPt>
          <c:dPt>
            <c:idx val="2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1-03C8-4B91-B603-0B98D4EE32A5}"/>
              </c:ext>
            </c:extLst>
          </c:dPt>
          <c:dPt>
            <c:idx val="3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2-03C8-4B91-B603-0B98D4EE32A5}"/>
              </c:ext>
            </c:extLst>
          </c:dPt>
          <c:dPt>
            <c:idx val="3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3-03C8-4B91-B603-0B98D4EE32A5}"/>
              </c:ext>
            </c:extLst>
          </c:dPt>
          <c:dPt>
            <c:idx val="3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4-03C8-4B91-B603-0B98D4EE32A5}"/>
              </c:ext>
            </c:extLst>
          </c:dPt>
          <c:dPt>
            <c:idx val="3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5-03C8-4B91-B603-0B98D4EE32A5}"/>
              </c:ext>
            </c:extLst>
          </c:dPt>
          <c:dPt>
            <c:idx val="3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6-03C8-4B91-B603-0B98D4EE32A5}"/>
              </c:ext>
            </c:extLst>
          </c:dPt>
          <c:val>
            <c:numRef>
              <c:f>Sheet1!$A$2:$AI$2</c:f>
              <c:numCache>
                <c:formatCode>General</c:formatCode>
                <c:ptCount val="35"/>
                <c:pt idx="0">
                  <c:v>29.166003509379152</c:v>
                </c:pt>
                <c:pt idx="1">
                  <c:v>129.16600350937915</c:v>
                </c:pt>
                <c:pt idx="2">
                  <c:v>206.16600350937915</c:v>
                </c:pt>
                <c:pt idx="3">
                  <c:v>218.16600350937915</c:v>
                </c:pt>
                <c:pt idx="4">
                  <c:v>245.16600350937915</c:v>
                </c:pt>
                <c:pt idx="5">
                  <c:v>300.16600350937915</c:v>
                </c:pt>
                <c:pt idx="6">
                  <c:v>346.16600350937915</c:v>
                </c:pt>
                <c:pt idx="7">
                  <c:v>436.16600350937915</c:v>
                </c:pt>
                <c:pt idx="8">
                  <c:v>444.16600350937915</c:v>
                </c:pt>
                <c:pt idx="9">
                  <c:v>540.16600350937915</c:v>
                </c:pt>
                <c:pt idx="10">
                  <c:v>547.16600350937915</c:v>
                </c:pt>
                <c:pt idx="11">
                  <c:v>539.16600350937915</c:v>
                </c:pt>
                <c:pt idx="12">
                  <c:v>575.16600350937915</c:v>
                </c:pt>
                <c:pt idx="13">
                  <c:v>623.16600350937915</c:v>
                </c:pt>
                <c:pt idx="14">
                  <c:v>740.16600350937915</c:v>
                </c:pt>
                <c:pt idx="15">
                  <c:v>707.16600350937915</c:v>
                </c:pt>
                <c:pt idx="16">
                  <c:v>748.16600350937915</c:v>
                </c:pt>
                <c:pt idx="17">
                  <c:v>692.16600350937915</c:v>
                </c:pt>
                <c:pt idx="18">
                  <c:v>829.16600350937915</c:v>
                </c:pt>
                <c:pt idx="19">
                  <c:v>903.16600350937915</c:v>
                </c:pt>
                <c:pt idx="20">
                  <c:v>836.16600350937915</c:v>
                </c:pt>
                <c:pt idx="21">
                  <c:v>724.16600350937915</c:v>
                </c:pt>
                <c:pt idx="22">
                  <c:v>719.16600350937915</c:v>
                </c:pt>
                <c:pt idx="23">
                  <c:v>795.16600350937915</c:v>
                </c:pt>
                <c:pt idx="24">
                  <c:v>833.16600350937915</c:v>
                </c:pt>
                <c:pt idx="25">
                  <c:v>808.16600350937915</c:v>
                </c:pt>
                <c:pt idx="26">
                  <c:v>769.16600350937915</c:v>
                </c:pt>
                <c:pt idx="27">
                  <c:v>680.16600350937915</c:v>
                </c:pt>
                <c:pt idx="28">
                  <c:v>790.16600350937915</c:v>
                </c:pt>
                <c:pt idx="29">
                  <c:v>844.16600350937915</c:v>
                </c:pt>
                <c:pt idx="30">
                  <c:v>781.16600350937915</c:v>
                </c:pt>
                <c:pt idx="31">
                  <c:v>894.16600350937915</c:v>
                </c:pt>
                <c:pt idx="32">
                  <c:v>1016.1660035093792</c:v>
                </c:pt>
                <c:pt idx="33">
                  <c:v>991.16600350937915</c:v>
                </c:pt>
                <c:pt idx="34">
                  <c:v>960.16600350937915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7-03C8-4B91-B603-0B98D4EE32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"/>
        <c:axId val="3"/>
      </c:lineChart>
      <c:catAx>
        <c:axId val="165997022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23.93705360452759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659970224"/>
        <c:crosses val="min"/>
        <c:crossBetween val="midCat"/>
      </c:valAx>
      <c:catAx>
        <c:axId val="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>
            <a:noFill/>
          </a:ln>
        </c:spPr>
        <c:crossAx val="3"/>
        <c:crosses val="min"/>
        <c:auto val="0"/>
        <c:lblAlgn val="ctr"/>
        <c:lblOffset val="100"/>
        <c:noMultiLvlLbl val="0"/>
      </c:catAx>
      <c:valAx>
        <c:axId val="3"/>
        <c:scaling>
          <c:orientation val="minMax"/>
          <c:max val="1057.1660035093792"/>
          <c:min val="0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2"/>
        <c:crosses val="max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690553745928338E-3"/>
          <c:y val="1.6672010259698621E-2"/>
          <c:w val="0.98306188925081428"/>
          <c:h val="0.96665597948060278"/>
        </c:manualLayout>
      </c:layout>
      <c:lineChart>
        <c:grouping val="standard"/>
        <c:varyColors val="0"/>
        <c:ser>
          <c:idx val="0"/>
          <c:order val="0"/>
          <c:spPr>
            <a:ln w="28575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8BE-4999-A4FC-86CDFFB60F59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18BE-4999-A4FC-86CDFFB60F59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18BE-4999-A4FC-86CDFFB60F59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18BE-4999-A4FC-86CDFFB60F59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18BE-4999-A4FC-86CDFFB60F59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18BE-4999-A4FC-86CDFFB60F59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18BE-4999-A4FC-86CDFFB60F59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18BE-4999-A4FC-86CDFFB60F59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18BE-4999-A4FC-86CDFFB60F59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18BE-4999-A4FC-86CDFFB60F59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18BE-4999-A4FC-86CDFFB60F59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18BE-4999-A4FC-86CDFFB60F59}"/>
              </c:ext>
            </c:extLst>
          </c:dPt>
          <c:dPt>
            <c:idx val="1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18BE-4999-A4FC-86CDFFB60F59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18BE-4999-A4FC-86CDFFB60F59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18BE-4999-A4FC-86CDFFB60F59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18BE-4999-A4FC-86CDFFB60F59}"/>
              </c:ext>
            </c:extLst>
          </c:dPt>
          <c:dPt>
            <c:idx val="1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18BE-4999-A4FC-86CDFFB60F59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18BE-4999-A4FC-86CDFFB60F59}"/>
              </c:ext>
            </c:extLst>
          </c:dPt>
          <c:dPt>
            <c:idx val="1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18BE-4999-A4FC-86CDFFB60F59}"/>
              </c:ext>
            </c:extLst>
          </c:dPt>
          <c:dPt>
            <c:idx val="1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18BE-4999-A4FC-86CDFFB60F59}"/>
              </c:ext>
            </c:extLst>
          </c:dPt>
          <c:dPt>
            <c:idx val="2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18BE-4999-A4FC-86CDFFB60F59}"/>
              </c:ext>
            </c:extLst>
          </c:dPt>
          <c:dPt>
            <c:idx val="2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18BE-4999-A4FC-86CDFFB60F59}"/>
              </c:ext>
            </c:extLst>
          </c:dPt>
          <c:dPt>
            <c:idx val="2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18BE-4999-A4FC-86CDFFB60F59}"/>
              </c:ext>
            </c:extLst>
          </c:dPt>
          <c:dPt>
            <c:idx val="2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18BE-4999-A4FC-86CDFFB60F59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18BE-4999-A4FC-86CDFFB60F59}"/>
              </c:ext>
            </c:extLst>
          </c:dPt>
          <c:dPt>
            <c:idx val="2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18BE-4999-A4FC-86CDFFB60F59}"/>
              </c:ext>
            </c:extLst>
          </c:dPt>
          <c:dPt>
            <c:idx val="2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18BE-4999-A4FC-86CDFFB60F59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18BE-4999-A4FC-86CDFFB60F59}"/>
              </c:ext>
            </c:extLst>
          </c:dPt>
          <c:dPt>
            <c:idx val="2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18BE-4999-A4FC-86CDFFB60F59}"/>
              </c:ext>
            </c:extLst>
          </c:dPt>
          <c:dPt>
            <c:idx val="2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18BE-4999-A4FC-86CDFFB60F59}"/>
              </c:ext>
            </c:extLst>
          </c:dPt>
          <c:dPt>
            <c:idx val="3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18BE-4999-A4FC-86CDFFB60F59}"/>
              </c:ext>
            </c:extLst>
          </c:dPt>
          <c:dPt>
            <c:idx val="3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18BE-4999-A4FC-86CDFFB60F59}"/>
              </c:ext>
            </c:extLst>
          </c:dPt>
          <c:dPt>
            <c:idx val="3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18BE-4999-A4FC-86CDFFB60F59}"/>
              </c:ext>
            </c:extLst>
          </c:dPt>
          <c:dPt>
            <c:idx val="3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18BE-4999-A4FC-86CDFFB60F59}"/>
              </c:ext>
            </c:extLst>
          </c:dPt>
          <c:dPt>
            <c:idx val="3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18BE-4999-A4FC-86CDFFB60F59}"/>
              </c:ext>
            </c:extLst>
          </c:dPt>
          <c:val>
            <c:numRef>
              <c:f>Sheet1!$A$1:$AI$1</c:f>
              <c:numCache>
                <c:formatCode>General</c:formatCode>
                <c:ptCount val="35"/>
                <c:pt idx="0">
                  <c:v>12.806682577565425</c:v>
                </c:pt>
                <c:pt idx="1">
                  <c:v>34.806682577565425</c:v>
                </c:pt>
                <c:pt idx="2">
                  <c:v>61.806682577565425</c:v>
                </c:pt>
                <c:pt idx="3">
                  <c:v>13.806682577565425</c:v>
                </c:pt>
                <c:pt idx="4">
                  <c:v>120.80668257756543</c:v>
                </c:pt>
                <c:pt idx="5">
                  <c:v>98.806682577565425</c:v>
                </c:pt>
                <c:pt idx="6">
                  <c:v>82.806682577565425</c:v>
                </c:pt>
                <c:pt idx="7">
                  <c:v>63.806682577565425</c:v>
                </c:pt>
                <c:pt idx="8">
                  <c:v>8.8066825775654252</c:v>
                </c:pt>
                <c:pt idx="9">
                  <c:v>104.80668257756543</c:v>
                </c:pt>
                <c:pt idx="10">
                  <c:v>84.806682577565425</c:v>
                </c:pt>
                <c:pt idx="11">
                  <c:v>190.80668257756543</c:v>
                </c:pt>
                <c:pt idx="12">
                  <c:v>204.80668257756543</c:v>
                </c:pt>
                <c:pt idx="13">
                  <c:v>205.80668257756543</c:v>
                </c:pt>
                <c:pt idx="14">
                  <c:v>273.80668257756543</c:v>
                </c:pt>
                <c:pt idx="15">
                  <c:v>259.80668257756543</c:v>
                </c:pt>
                <c:pt idx="16">
                  <c:v>245.80668257756543</c:v>
                </c:pt>
                <c:pt idx="17">
                  <c:v>192.80668257756543</c:v>
                </c:pt>
                <c:pt idx="18">
                  <c:v>198.80668257756543</c:v>
                </c:pt>
                <c:pt idx="19">
                  <c:v>201.80668257756543</c:v>
                </c:pt>
                <c:pt idx="20">
                  <c:v>167.80668257756543</c:v>
                </c:pt>
                <c:pt idx="21">
                  <c:v>176.80668257756543</c:v>
                </c:pt>
                <c:pt idx="22">
                  <c:v>153.80668257756543</c:v>
                </c:pt>
                <c:pt idx="23">
                  <c:v>217.80668257756543</c:v>
                </c:pt>
                <c:pt idx="24">
                  <c:v>187.80668257756543</c:v>
                </c:pt>
                <c:pt idx="25">
                  <c:v>119.80668257756543</c:v>
                </c:pt>
                <c:pt idx="26">
                  <c:v>301.80668257756543</c:v>
                </c:pt>
                <c:pt idx="27">
                  <c:v>318.80668257756543</c:v>
                </c:pt>
                <c:pt idx="28">
                  <c:v>273.80668257756543</c:v>
                </c:pt>
                <c:pt idx="29">
                  <c:v>178.80668257756543</c:v>
                </c:pt>
                <c:pt idx="30">
                  <c:v>196.80668257756543</c:v>
                </c:pt>
                <c:pt idx="31">
                  <c:v>212.80668257756543</c:v>
                </c:pt>
                <c:pt idx="32">
                  <c:v>240.80668257756543</c:v>
                </c:pt>
                <c:pt idx="33">
                  <c:v>166.80668257756543</c:v>
                </c:pt>
                <c:pt idx="34">
                  <c:v>187.80668257756543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18BE-4999-A4FC-86CDFFB60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700079"/>
        <c:axId val="1"/>
      </c:lineChart>
      <c:lineChart>
        <c:grouping val="standard"/>
        <c:varyColors val="0"/>
        <c:ser>
          <c:idx val="1"/>
          <c:order val="1"/>
          <c:spPr>
            <a:ln w="28575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18BE-4999-A4FC-86CDFFB60F59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18BE-4999-A4FC-86CDFFB60F59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18BE-4999-A4FC-86CDFFB60F59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18BE-4999-A4FC-86CDFFB60F59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18BE-4999-A4FC-86CDFFB60F59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18BE-4999-A4FC-86CDFFB60F59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18BE-4999-A4FC-86CDFFB60F59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18BE-4999-A4FC-86CDFFB60F59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18BE-4999-A4FC-86CDFFB60F59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D-18BE-4999-A4FC-86CDFFB60F59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E-18BE-4999-A4FC-86CDFFB60F59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F-18BE-4999-A4FC-86CDFFB60F59}"/>
              </c:ext>
            </c:extLst>
          </c:dPt>
          <c:dPt>
            <c:idx val="1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0-18BE-4999-A4FC-86CDFFB60F59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1-18BE-4999-A4FC-86CDFFB60F59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2-18BE-4999-A4FC-86CDFFB60F59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3-18BE-4999-A4FC-86CDFFB60F59}"/>
              </c:ext>
            </c:extLst>
          </c:dPt>
          <c:dPt>
            <c:idx val="1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4-18BE-4999-A4FC-86CDFFB60F59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5-18BE-4999-A4FC-86CDFFB60F59}"/>
              </c:ext>
            </c:extLst>
          </c:dPt>
          <c:dPt>
            <c:idx val="1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6-18BE-4999-A4FC-86CDFFB60F59}"/>
              </c:ext>
            </c:extLst>
          </c:dPt>
          <c:dPt>
            <c:idx val="1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7-18BE-4999-A4FC-86CDFFB60F59}"/>
              </c:ext>
            </c:extLst>
          </c:dPt>
          <c:dPt>
            <c:idx val="2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8-18BE-4999-A4FC-86CDFFB60F59}"/>
              </c:ext>
            </c:extLst>
          </c:dPt>
          <c:dPt>
            <c:idx val="2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9-18BE-4999-A4FC-86CDFFB60F59}"/>
              </c:ext>
            </c:extLst>
          </c:dPt>
          <c:dPt>
            <c:idx val="2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A-18BE-4999-A4FC-86CDFFB60F59}"/>
              </c:ext>
            </c:extLst>
          </c:dPt>
          <c:dPt>
            <c:idx val="2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B-18BE-4999-A4FC-86CDFFB60F59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C-18BE-4999-A4FC-86CDFFB60F59}"/>
              </c:ext>
            </c:extLst>
          </c:dPt>
          <c:dPt>
            <c:idx val="2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D-18BE-4999-A4FC-86CDFFB60F59}"/>
              </c:ext>
            </c:extLst>
          </c:dPt>
          <c:dPt>
            <c:idx val="2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E-18BE-4999-A4FC-86CDFFB60F59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F-18BE-4999-A4FC-86CDFFB60F59}"/>
              </c:ext>
            </c:extLst>
          </c:dPt>
          <c:dPt>
            <c:idx val="2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0-18BE-4999-A4FC-86CDFFB60F59}"/>
              </c:ext>
            </c:extLst>
          </c:dPt>
          <c:dPt>
            <c:idx val="2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1-18BE-4999-A4FC-86CDFFB60F59}"/>
              </c:ext>
            </c:extLst>
          </c:dPt>
          <c:dPt>
            <c:idx val="3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2-18BE-4999-A4FC-86CDFFB60F59}"/>
              </c:ext>
            </c:extLst>
          </c:dPt>
          <c:dPt>
            <c:idx val="3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3-18BE-4999-A4FC-86CDFFB60F59}"/>
              </c:ext>
            </c:extLst>
          </c:dPt>
          <c:dPt>
            <c:idx val="3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4-18BE-4999-A4FC-86CDFFB60F59}"/>
              </c:ext>
            </c:extLst>
          </c:dPt>
          <c:dPt>
            <c:idx val="3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5-18BE-4999-A4FC-86CDFFB60F59}"/>
              </c:ext>
            </c:extLst>
          </c:dPt>
          <c:dPt>
            <c:idx val="3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6-18BE-4999-A4FC-86CDFFB60F59}"/>
              </c:ext>
            </c:extLst>
          </c:dPt>
          <c:val>
            <c:numRef>
              <c:f>Sheet1!$A$2:$AI$2</c:f>
              <c:numCache>
                <c:formatCode>General</c:formatCode>
                <c:ptCount val="35"/>
                <c:pt idx="0">
                  <c:v>211.03307193999353</c:v>
                </c:pt>
                <c:pt idx="1">
                  <c:v>265.03307193999353</c:v>
                </c:pt>
                <c:pt idx="2">
                  <c:v>372.03307193999353</c:v>
                </c:pt>
                <c:pt idx="3">
                  <c:v>31.033071939993533</c:v>
                </c:pt>
                <c:pt idx="4">
                  <c:v>326.03307193999353</c:v>
                </c:pt>
                <c:pt idx="5">
                  <c:v>435.03307193999353</c:v>
                </c:pt>
                <c:pt idx="6">
                  <c:v>483.03307193999353</c:v>
                </c:pt>
                <c:pt idx="7">
                  <c:v>215.03307193999353</c:v>
                </c:pt>
                <c:pt idx="8">
                  <c:v>347.03307193999353</c:v>
                </c:pt>
                <c:pt idx="9">
                  <c:v>544.03307193999353</c:v>
                </c:pt>
                <c:pt idx="10">
                  <c:v>626.03307193999353</c:v>
                </c:pt>
                <c:pt idx="11">
                  <c:v>665.03307193999353</c:v>
                </c:pt>
                <c:pt idx="12">
                  <c:v>441.03307193999353</c:v>
                </c:pt>
                <c:pt idx="13">
                  <c:v>672.03307193999353</c:v>
                </c:pt>
                <c:pt idx="14">
                  <c:v>822.03307193999353</c:v>
                </c:pt>
                <c:pt idx="15">
                  <c:v>833.03307193999353</c:v>
                </c:pt>
                <c:pt idx="16">
                  <c:v>665.03307193999353</c:v>
                </c:pt>
                <c:pt idx="17">
                  <c:v>747.03307193999353</c:v>
                </c:pt>
                <c:pt idx="18">
                  <c:v>884.03307193999353</c:v>
                </c:pt>
                <c:pt idx="19">
                  <c:v>879.03307193999353</c:v>
                </c:pt>
                <c:pt idx="20">
                  <c:v>910.03307193999353</c:v>
                </c:pt>
                <c:pt idx="21">
                  <c:v>636.03307193999353</c:v>
                </c:pt>
                <c:pt idx="22">
                  <c:v>772.03307193999353</c:v>
                </c:pt>
                <c:pt idx="23">
                  <c:v>903.03307193999353</c:v>
                </c:pt>
                <c:pt idx="24">
                  <c:v>900.03307193999353</c:v>
                </c:pt>
                <c:pt idx="25">
                  <c:v>752.03307193999353</c:v>
                </c:pt>
                <c:pt idx="26">
                  <c:v>991.03307193999353</c:v>
                </c:pt>
                <c:pt idx="27">
                  <c:v>936.03307193999353</c:v>
                </c:pt>
                <c:pt idx="28">
                  <c:v>970.03307193999353</c:v>
                </c:pt>
                <c:pt idx="29">
                  <c:v>866.03307193999353</c:v>
                </c:pt>
                <c:pt idx="30">
                  <c:v>723.03307193999353</c:v>
                </c:pt>
                <c:pt idx="31">
                  <c:v>960.03307193999353</c:v>
                </c:pt>
                <c:pt idx="32">
                  <c:v>1063.0330719399935</c:v>
                </c:pt>
                <c:pt idx="33">
                  <c:v>1141.0330719399935</c:v>
                </c:pt>
                <c:pt idx="34">
                  <c:v>1033.0330719399935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7-18BE-4999-A4FC-86CDFFB60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"/>
        <c:axId val="3"/>
      </c:lineChart>
      <c:catAx>
        <c:axId val="14570007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23.8066825775654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45700079"/>
        <c:crosses val="min"/>
        <c:crossBetween val="midCat"/>
      </c:valAx>
      <c:catAx>
        <c:axId val="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>
            <a:noFill/>
          </a:ln>
        </c:spPr>
        <c:crossAx val="3"/>
        <c:crosses val="min"/>
        <c:auto val="0"/>
        <c:lblAlgn val="ctr"/>
        <c:lblOffset val="100"/>
        <c:noMultiLvlLbl val="0"/>
      </c:catAx>
      <c:valAx>
        <c:axId val="3"/>
        <c:scaling>
          <c:orientation val="minMax"/>
          <c:max val="1141.0330719399935"/>
          <c:min val="0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2"/>
        <c:crosses val="max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526756931012251E-2"/>
          <c:y val="5.7123427405644342E-2"/>
          <c:w val="0.92520954223081886"/>
          <c:h val="0.8857531451887112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19987105093488072"/>
                  <c:y val="-2.176130567834070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84C-43C0-BDF1-32825B862683}"/>
                </c:ext>
              </c:extLst>
            </c:dLbl>
            <c:dLbl>
              <c:idx val="1"/>
              <c:layout>
                <c:manualLayout>
                  <c:x val="0.19987105093488072"/>
                  <c:y val="-2.176130567834070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84C-43C0-BDF1-32825B86268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315.2</c:v>
                </c:pt>
                <c:pt idx="1">
                  <c:v>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4C-43C0-BDF1-32825B862683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436.39999999999992</c:v>
                </c:pt>
                <c:pt idx="1">
                  <c:v>3546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4C-43C0-BDF1-32825B862683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Sheet1!$A$3:$B$3</c:f>
              <c:numCache>
                <c:formatCode>General</c:formatCode>
                <c:ptCount val="2"/>
                <c:pt idx="0">
                  <c:v>16904.350379746837</c:v>
                </c:pt>
                <c:pt idx="1">
                  <c:v>37344.350379746837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4C-43C0-BDF1-32825B862683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</c:spPr>
          <c:invertIfNegative val="0"/>
          <c:val>
            <c:numRef>
              <c:f>Sheet1!$A$4:$B$4</c:f>
              <c:numCache>
                <c:formatCode>General</c:formatCode>
                <c:ptCount val="2"/>
                <c:pt idx="0">
                  <c:v>3924</c:v>
                </c:pt>
                <c:pt idx="1">
                  <c:v>5285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4C-43C0-BDF1-32825B862683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</c:spPr>
          <c:invertIfNegative val="0"/>
          <c:val>
            <c:numRef>
              <c:f>Sheet1!$A$5:$B$5</c:f>
              <c:numCache>
                <c:formatCode>General</c:formatCode>
                <c:ptCount val="2"/>
                <c:pt idx="0">
                  <c:v>7896.0000000000073</c:v>
                </c:pt>
                <c:pt idx="1">
                  <c:v>10525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4C-43C0-BDF1-32825B862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02367024"/>
        <c:axId val="1"/>
      </c:barChart>
      <c:catAx>
        <c:axId val="70236702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7020.350379746837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70236702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690553745928338E-3"/>
          <c:y val="1.6905071521456438E-2"/>
          <c:w val="0.98306188925081428"/>
          <c:h val="0.96618985695708715"/>
        </c:manualLayout>
      </c:layout>
      <c:lineChart>
        <c:grouping val="standard"/>
        <c:varyColors val="0"/>
        <c:ser>
          <c:idx val="0"/>
          <c:order val="0"/>
          <c:spPr>
            <a:ln w="28575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14C-45A8-8DA3-192F20854AC4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14C-45A8-8DA3-192F20854AC4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B14C-45A8-8DA3-192F20854AC4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B14C-45A8-8DA3-192F20854AC4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B14C-45A8-8DA3-192F20854AC4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B14C-45A8-8DA3-192F20854AC4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B14C-45A8-8DA3-192F20854AC4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B14C-45A8-8DA3-192F20854AC4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B14C-45A8-8DA3-192F20854AC4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B14C-45A8-8DA3-192F20854AC4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B14C-45A8-8DA3-192F20854AC4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B14C-45A8-8DA3-192F20854AC4}"/>
              </c:ext>
            </c:extLst>
          </c:dPt>
          <c:dPt>
            <c:idx val="1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B14C-45A8-8DA3-192F20854AC4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B14C-45A8-8DA3-192F20854AC4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B14C-45A8-8DA3-192F20854AC4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B14C-45A8-8DA3-192F20854AC4}"/>
              </c:ext>
            </c:extLst>
          </c:dPt>
          <c:dPt>
            <c:idx val="1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B14C-45A8-8DA3-192F20854AC4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B14C-45A8-8DA3-192F20854AC4}"/>
              </c:ext>
            </c:extLst>
          </c:dPt>
          <c:dPt>
            <c:idx val="1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B14C-45A8-8DA3-192F20854AC4}"/>
              </c:ext>
            </c:extLst>
          </c:dPt>
          <c:dPt>
            <c:idx val="1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B14C-45A8-8DA3-192F20854AC4}"/>
              </c:ext>
            </c:extLst>
          </c:dPt>
          <c:dPt>
            <c:idx val="2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B14C-45A8-8DA3-192F20854AC4}"/>
              </c:ext>
            </c:extLst>
          </c:dPt>
          <c:dPt>
            <c:idx val="2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B14C-45A8-8DA3-192F20854AC4}"/>
              </c:ext>
            </c:extLst>
          </c:dPt>
          <c:dPt>
            <c:idx val="2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B14C-45A8-8DA3-192F20854AC4}"/>
              </c:ext>
            </c:extLst>
          </c:dPt>
          <c:dPt>
            <c:idx val="2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B14C-45A8-8DA3-192F20854AC4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B14C-45A8-8DA3-192F20854AC4}"/>
              </c:ext>
            </c:extLst>
          </c:dPt>
          <c:dPt>
            <c:idx val="2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B14C-45A8-8DA3-192F20854AC4}"/>
              </c:ext>
            </c:extLst>
          </c:dPt>
          <c:dPt>
            <c:idx val="2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B14C-45A8-8DA3-192F20854AC4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B14C-45A8-8DA3-192F20854AC4}"/>
              </c:ext>
            </c:extLst>
          </c:dPt>
          <c:dPt>
            <c:idx val="28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B14C-45A8-8DA3-192F20854AC4}"/>
              </c:ext>
            </c:extLst>
          </c:dPt>
          <c:dPt>
            <c:idx val="29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B14C-45A8-8DA3-192F20854AC4}"/>
              </c:ext>
            </c:extLst>
          </c:dPt>
          <c:dPt>
            <c:idx val="3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B14C-45A8-8DA3-192F20854AC4}"/>
              </c:ext>
            </c:extLst>
          </c:dPt>
          <c:dPt>
            <c:idx val="3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B14C-45A8-8DA3-192F20854AC4}"/>
              </c:ext>
            </c:extLst>
          </c:dPt>
          <c:dPt>
            <c:idx val="3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B14C-45A8-8DA3-192F20854AC4}"/>
              </c:ext>
            </c:extLst>
          </c:dPt>
          <c:dPt>
            <c:idx val="3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B14C-45A8-8DA3-192F20854AC4}"/>
              </c:ext>
            </c:extLst>
          </c:dPt>
          <c:dPt>
            <c:idx val="3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B14C-45A8-8DA3-192F20854AC4}"/>
              </c:ext>
            </c:extLst>
          </c:dPt>
          <c:val>
            <c:numRef>
              <c:f>Sheet1!$A$1:$AI$1</c:f>
              <c:numCache>
                <c:formatCode>General</c:formatCode>
                <c:ptCount val="35"/>
                <c:pt idx="0">
                  <c:v>61.071917554308868</c:v>
                </c:pt>
                <c:pt idx="1">
                  <c:v>99.071917554308868</c:v>
                </c:pt>
                <c:pt idx="2">
                  <c:v>105.07191755430887</c:v>
                </c:pt>
                <c:pt idx="3">
                  <c:v>85.071917554308868</c:v>
                </c:pt>
                <c:pt idx="4">
                  <c:v>63.071917554308868</c:v>
                </c:pt>
                <c:pt idx="5">
                  <c:v>116.07191755430887</c:v>
                </c:pt>
                <c:pt idx="6">
                  <c:v>131.07191755430887</c:v>
                </c:pt>
                <c:pt idx="7">
                  <c:v>107.07191755430887</c:v>
                </c:pt>
                <c:pt idx="8">
                  <c:v>72.071917554308868</c:v>
                </c:pt>
                <c:pt idx="9">
                  <c:v>145.07191755430887</c:v>
                </c:pt>
                <c:pt idx="10">
                  <c:v>189.07191755430887</c:v>
                </c:pt>
                <c:pt idx="11">
                  <c:v>212.07191755430887</c:v>
                </c:pt>
                <c:pt idx="12">
                  <c:v>299.07191755430887</c:v>
                </c:pt>
                <c:pt idx="13">
                  <c:v>365.07191755430887</c:v>
                </c:pt>
                <c:pt idx="14">
                  <c:v>296.07191755430887</c:v>
                </c:pt>
                <c:pt idx="15">
                  <c:v>209.07191755430887</c:v>
                </c:pt>
                <c:pt idx="16">
                  <c:v>153.07191755430887</c:v>
                </c:pt>
                <c:pt idx="17">
                  <c:v>114.07191755430887</c:v>
                </c:pt>
                <c:pt idx="18">
                  <c:v>84.071917554308868</c:v>
                </c:pt>
                <c:pt idx="19">
                  <c:v>87.071917554308868</c:v>
                </c:pt>
                <c:pt idx="20">
                  <c:v>88.071917554308868</c:v>
                </c:pt>
                <c:pt idx="21">
                  <c:v>134.07191755430887</c:v>
                </c:pt>
                <c:pt idx="22">
                  <c:v>162.07191755430887</c:v>
                </c:pt>
                <c:pt idx="23">
                  <c:v>163.07191755430887</c:v>
                </c:pt>
                <c:pt idx="24">
                  <c:v>122.07191755430887</c:v>
                </c:pt>
                <c:pt idx="25">
                  <c:v>70.071917554308868</c:v>
                </c:pt>
                <c:pt idx="26">
                  <c:v>10.071917554308868</c:v>
                </c:pt>
                <c:pt idx="27">
                  <c:v>79.071917554308868</c:v>
                </c:pt>
                <c:pt idx="28">
                  <c:v>113.07191755430887</c:v>
                </c:pt>
                <c:pt idx="29">
                  <c:v>96.071917554308868</c:v>
                </c:pt>
                <c:pt idx="30">
                  <c:v>107.07191755430887</c:v>
                </c:pt>
                <c:pt idx="31">
                  <c:v>81.071917554308868</c:v>
                </c:pt>
                <c:pt idx="32">
                  <c:v>74.071917554308868</c:v>
                </c:pt>
                <c:pt idx="33">
                  <c:v>82.071917554308868</c:v>
                </c:pt>
                <c:pt idx="34">
                  <c:v>91.071917554308868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B14C-45A8-8DA3-192F20854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919856"/>
        <c:axId val="1"/>
      </c:lineChart>
      <c:lineChart>
        <c:grouping val="standard"/>
        <c:varyColors val="0"/>
        <c:ser>
          <c:idx val="1"/>
          <c:order val="1"/>
          <c:spPr>
            <a:ln w="28575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B14C-45A8-8DA3-192F20854AC4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B14C-45A8-8DA3-192F20854AC4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B14C-45A8-8DA3-192F20854AC4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B14C-45A8-8DA3-192F20854AC4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B14C-45A8-8DA3-192F20854AC4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B14C-45A8-8DA3-192F20854AC4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B14C-45A8-8DA3-192F20854AC4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B14C-45A8-8DA3-192F20854AC4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B14C-45A8-8DA3-192F20854AC4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D-B14C-45A8-8DA3-192F20854AC4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E-B14C-45A8-8DA3-192F20854AC4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F-B14C-45A8-8DA3-192F20854AC4}"/>
              </c:ext>
            </c:extLst>
          </c:dPt>
          <c:dPt>
            <c:idx val="1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0-B14C-45A8-8DA3-192F20854AC4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1-B14C-45A8-8DA3-192F20854AC4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2-B14C-45A8-8DA3-192F20854AC4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3-B14C-45A8-8DA3-192F20854AC4}"/>
              </c:ext>
            </c:extLst>
          </c:dPt>
          <c:dPt>
            <c:idx val="1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4-B14C-45A8-8DA3-192F20854AC4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5-B14C-45A8-8DA3-192F20854AC4}"/>
              </c:ext>
            </c:extLst>
          </c:dPt>
          <c:dPt>
            <c:idx val="1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6-B14C-45A8-8DA3-192F20854AC4}"/>
              </c:ext>
            </c:extLst>
          </c:dPt>
          <c:dPt>
            <c:idx val="1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7-B14C-45A8-8DA3-192F20854AC4}"/>
              </c:ext>
            </c:extLst>
          </c:dPt>
          <c:dPt>
            <c:idx val="2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8-B14C-45A8-8DA3-192F20854AC4}"/>
              </c:ext>
            </c:extLst>
          </c:dPt>
          <c:dPt>
            <c:idx val="2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9-B14C-45A8-8DA3-192F20854AC4}"/>
              </c:ext>
            </c:extLst>
          </c:dPt>
          <c:dPt>
            <c:idx val="2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A-B14C-45A8-8DA3-192F20854AC4}"/>
              </c:ext>
            </c:extLst>
          </c:dPt>
          <c:dPt>
            <c:idx val="2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B-B14C-45A8-8DA3-192F20854AC4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C-B14C-45A8-8DA3-192F20854AC4}"/>
              </c:ext>
            </c:extLst>
          </c:dPt>
          <c:dPt>
            <c:idx val="2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D-B14C-45A8-8DA3-192F20854AC4}"/>
              </c:ext>
            </c:extLst>
          </c:dPt>
          <c:dPt>
            <c:idx val="2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E-B14C-45A8-8DA3-192F20854AC4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F-B14C-45A8-8DA3-192F20854AC4}"/>
              </c:ext>
            </c:extLst>
          </c:dPt>
          <c:dPt>
            <c:idx val="28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0-B14C-45A8-8DA3-192F20854AC4}"/>
              </c:ext>
            </c:extLst>
          </c:dPt>
          <c:dPt>
            <c:idx val="29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1-B14C-45A8-8DA3-192F20854AC4}"/>
              </c:ext>
            </c:extLst>
          </c:dPt>
          <c:dPt>
            <c:idx val="3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2-B14C-45A8-8DA3-192F20854AC4}"/>
              </c:ext>
            </c:extLst>
          </c:dPt>
          <c:dPt>
            <c:idx val="3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3-B14C-45A8-8DA3-192F20854AC4}"/>
              </c:ext>
            </c:extLst>
          </c:dPt>
          <c:dPt>
            <c:idx val="3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4-B14C-45A8-8DA3-192F20854AC4}"/>
              </c:ext>
            </c:extLst>
          </c:dPt>
          <c:dPt>
            <c:idx val="3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5-B14C-45A8-8DA3-192F20854AC4}"/>
              </c:ext>
            </c:extLst>
          </c:dPt>
          <c:dPt>
            <c:idx val="3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6-B14C-45A8-8DA3-192F20854AC4}"/>
              </c:ext>
            </c:extLst>
          </c:dPt>
          <c:val>
            <c:numRef>
              <c:f>Sheet1!$A$2:$AI$2</c:f>
              <c:numCache>
                <c:formatCode>General</c:formatCode>
                <c:ptCount val="35"/>
                <c:pt idx="0">
                  <c:v>516.9165904653637</c:v>
                </c:pt>
                <c:pt idx="1">
                  <c:v>778.9165904653637</c:v>
                </c:pt>
                <c:pt idx="2">
                  <c:v>981.9165904653637</c:v>
                </c:pt>
                <c:pt idx="3">
                  <c:v>1023.9165904653637</c:v>
                </c:pt>
                <c:pt idx="4">
                  <c:v>744.9165904653637</c:v>
                </c:pt>
                <c:pt idx="5">
                  <c:v>1017.9165904653637</c:v>
                </c:pt>
                <c:pt idx="6">
                  <c:v>1222.9165904653637</c:v>
                </c:pt>
                <c:pt idx="7">
                  <c:v>1480.9165904653637</c:v>
                </c:pt>
                <c:pt idx="8">
                  <c:v>1499.9165904653637</c:v>
                </c:pt>
                <c:pt idx="9">
                  <c:v>1897.9165904653637</c:v>
                </c:pt>
                <c:pt idx="10">
                  <c:v>2340.9165904653637</c:v>
                </c:pt>
                <c:pt idx="11">
                  <c:v>2529.9165904653637</c:v>
                </c:pt>
                <c:pt idx="12">
                  <c:v>2710.9165904653637</c:v>
                </c:pt>
                <c:pt idx="13">
                  <c:v>2827.9165904653637</c:v>
                </c:pt>
                <c:pt idx="14">
                  <c:v>2688.9165904653637</c:v>
                </c:pt>
                <c:pt idx="15">
                  <c:v>2552.9165904653637</c:v>
                </c:pt>
                <c:pt idx="16">
                  <c:v>2276.9165904653637</c:v>
                </c:pt>
                <c:pt idx="17">
                  <c:v>2096.9165904653637</c:v>
                </c:pt>
                <c:pt idx="18">
                  <c:v>2221.9165904653637</c:v>
                </c:pt>
                <c:pt idx="19">
                  <c:v>2388.9165904653637</c:v>
                </c:pt>
                <c:pt idx="20">
                  <c:v>2159.9165904653637</c:v>
                </c:pt>
                <c:pt idx="21">
                  <c:v>2026.9165904653637</c:v>
                </c:pt>
                <c:pt idx="22">
                  <c:v>2321.9165904653637</c:v>
                </c:pt>
                <c:pt idx="23">
                  <c:v>2445.9165904653637</c:v>
                </c:pt>
                <c:pt idx="24">
                  <c:v>2019.9165904653637</c:v>
                </c:pt>
                <c:pt idx="25">
                  <c:v>1987.9165904653637</c:v>
                </c:pt>
                <c:pt idx="26">
                  <c:v>88.916590465363697</c:v>
                </c:pt>
                <c:pt idx="27">
                  <c:v>746.9165904653637</c:v>
                </c:pt>
                <c:pt idx="28">
                  <c:v>2093.9165904653637</c:v>
                </c:pt>
                <c:pt idx="29">
                  <c:v>2438.9165904653637</c:v>
                </c:pt>
                <c:pt idx="30">
                  <c:v>2359.9165904653637</c:v>
                </c:pt>
                <c:pt idx="31">
                  <c:v>2459.9165904653637</c:v>
                </c:pt>
                <c:pt idx="32">
                  <c:v>2923.9165904653637</c:v>
                </c:pt>
                <c:pt idx="33">
                  <c:v>2807.9165904653637</c:v>
                </c:pt>
                <c:pt idx="34">
                  <c:v>3084.9165904653637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7-B14C-45A8-8DA3-192F20854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"/>
        <c:axId val="3"/>
      </c:lineChart>
      <c:catAx>
        <c:axId val="14091985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65.07191755430887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40919856"/>
        <c:crosses val="min"/>
        <c:crossBetween val="midCat"/>
      </c:valAx>
      <c:catAx>
        <c:axId val="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>
            <a:noFill/>
          </a:ln>
        </c:spPr>
        <c:crossAx val="3"/>
        <c:crosses val="min"/>
        <c:auto val="0"/>
        <c:lblAlgn val="ctr"/>
        <c:lblOffset val="100"/>
        <c:noMultiLvlLbl val="0"/>
      </c:catAx>
      <c:valAx>
        <c:axId val="3"/>
        <c:scaling>
          <c:orientation val="minMax"/>
          <c:max val="3222.9165904653637"/>
          <c:min val="0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2"/>
        <c:crosses val="max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325023084025858E-2"/>
          <c:y val="3.9622066443157571E-2"/>
          <c:w val="0.89689135118497998"/>
          <c:h val="0.92075586711368484"/>
        </c:manualLayout>
      </c:layout>
      <c:scatterChart>
        <c:scatterStyle val="lineMarker"/>
        <c:varyColors val="0"/>
        <c:ser>
          <c:idx val="0"/>
          <c:order val="0"/>
          <c:spPr>
            <a:ln w="28575" cmpd="sng" algn="ctr">
              <a:solidFill>
                <a:schemeClr val="accent2"/>
              </a:solidFill>
              <a:prstDash val="dash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B2E-4247-AC50-9F743EBBD4F0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1B2E-4247-AC50-9F743EBBD4F0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1B2E-4247-AC50-9F743EBBD4F0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1B2E-4247-AC50-9F743EBBD4F0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1B2E-4247-AC50-9F743EBBD4F0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1B2E-4247-AC50-9F743EBBD4F0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1B2E-4247-AC50-9F743EBBD4F0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1B2E-4247-AC50-9F743EBBD4F0}"/>
              </c:ext>
            </c:extLst>
          </c:dPt>
          <c:xVal>
            <c:numRef>
              <c:f>Sheet1!$A$1:$H$1</c:f>
              <c:numCache>
                <c:formatCode>General</c:formatCode>
                <c:ptCount val="8"/>
                <c:pt idx="0">
                  <c:v>202504</c:v>
                </c:pt>
                <c:pt idx="1">
                  <c:v>202505</c:v>
                </c:pt>
                <c:pt idx="2">
                  <c:v>202506</c:v>
                </c:pt>
                <c:pt idx="3">
                  <c:v>202507</c:v>
                </c:pt>
                <c:pt idx="4">
                  <c:v>202508</c:v>
                </c:pt>
                <c:pt idx="5">
                  <c:v>202509</c:v>
                </c:pt>
                <c:pt idx="6">
                  <c:v>202510</c:v>
                </c:pt>
                <c:pt idx="7">
                  <c:v>202511</c:v>
                </c:pt>
              </c:numCache>
            </c:numRef>
          </c:xVal>
          <c:yVal>
            <c:numRef>
              <c:f>Sheet1!$A$2:$H$2</c:f>
              <c:numCache>
                <c:formatCode>General</c:formatCode>
                <c:ptCount val="8"/>
                <c:pt idx="0">
                  <c:v>5.63</c:v>
                </c:pt>
                <c:pt idx="1">
                  <c:v>4.53</c:v>
                </c:pt>
                <c:pt idx="2">
                  <c:v>-3.2</c:v>
                </c:pt>
                <c:pt idx="3">
                  <c:v>8.7099999999999991</c:v>
                </c:pt>
                <c:pt idx="4">
                  <c:v>7.3400000000000007</c:v>
                </c:pt>
                <c:pt idx="5">
                  <c:v>8.09</c:v>
                </c:pt>
                <c:pt idx="6">
                  <c:v>16.100000000000001</c:v>
                </c:pt>
                <c:pt idx="7">
                  <c:v>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1B2E-4247-AC50-9F743EBBD4F0}"/>
            </c:ext>
          </c:extLst>
        </c:ser>
        <c:ser>
          <c:idx val="1"/>
          <c:order val="1"/>
          <c:spPr>
            <a:ln w="28575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1B2E-4247-AC50-9F743EBBD4F0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1B2E-4247-AC50-9F743EBBD4F0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1B2E-4247-AC50-9F743EBBD4F0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1B2E-4247-AC50-9F743EBBD4F0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1B2E-4247-AC50-9F743EBBD4F0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1B2E-4247-AC50-9F743EBBD4F0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1B2E-4247-AC50-9F743EBBD4F0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1B2E-4247-AC50-9F743EBBD4F0}"/>
              </c:ext>
            </c:extLst>
          </c:dPt>
          <c:xVal>
            <c:numRef>
              <c:f>Sheet1!$A$1:$H$1</c:f>
              <c:numCache>
                <c:formatCode>General</c:formatCode>
                <c:ptCount val="8"/>
                <c:pt idx="0">
                  <c:v>202504</c:v>
                </c:pt>
                <c:pt idx="1">
                  <c:v>202505</c:v>
                </c:pt>
                <c:pt idx="2">
                  <c:v>202506</c:v>
                </c:pt>
                <c:pt idx="3">
                  <c:v>202507</c:v>
                </c:pt>
                <c:pt idx="4">
                  <c:v>202508</c:v>
                </c:pt>
                <c:pt idx="5">
                  <c:v>202509</c:v>
                </c:pt>
                <c:pt idx="6">
                  <c:v>202510</c:v>
                </c:pt>
                <c:pt idx="7">
                  <c:v>202511</c:v>
                </c:pt>
              </c:numCache>
            </c:numRef>
          </c:xVal>
          <c:yVal>
            <c:numRef>
              <c:f>Sheet1!$A$3:$H$3</c:f>
              <c:numCache>
                <c:formatCode>General</c:formatCode>
                <c:ptCount val="8"/>
                <c:pt idx="0">
                  <c:v>36</c:v>
                </c:pt>
                <c:pt idx="1">
                  <c:v>41.6</c:v>
                </c:pt>
                <c:pt idx="2">
                  <c:v>37.700000000000003</c:v>
                </c:pt>
                <c:pt idx="3">
                  <c:v>28.299999999999997</c:v>
                </c:pt>
                <c:pt idx="4">
                  <c:v>10.8</c:v>
                </c:pt>
                <c:pt idx="5">
                  <c:v>20.5</c:v>
                </c:pt>
                <c:pt idx="6">
                  <c:v>13.200000000000001</c:v>
                </c:pt>
                <c:pt idx="7">
                  <c:v>19.600000000000001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1B2E-4247-AC50-9F743EBBD4F0}"/>
            </c:ext>
          </c:extLst>
        </c:ser>
        <c:ser>
          <c:idx val="2"/>
          <c:order val="2"/>
          <c:spPr>
            <a:ln w="28575" cmpd="sng" algn="ctr">
              <a:solidFill>
                <a:schemeClr val="accent1"/>
              </a:solidFill>
              <a:prstDash val="dash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1B2E-4247-AC50-9F743EBBD4F0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1B2E-4247-AC50-9F743EBBD4F0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1B2E-4247-AC50-9F743EBBD4F0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1B2E-4247-AC50-9F743EBBD4F0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1B2E-4247-AC50-9F743EBBD4F0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1B2E-4247-AC50-9F743EBBD4F0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1B2E-4247-AC50-9F743EBBD4F0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1B2E-4247-AC50-9F743EBBD4F0}"/>
              </c:ext>
            </c:extLst>
          </c:dPt>
          <c:xVal>
            <c:numRef>
              <c:f>Sheet1!$A$1:$H$1</c:f>
              <c:numCache>
                <c:formatCode>General</c:formatCode>
                <c:ptCount val="8"/>
                <c:pt idx="0">
                  <c:v>202504</c:v>
                </c:pt>
                <c:pt idx="1">
                  <c:v>202505</c:v>
                </c:pt>
                <c:pt idx="2">
                  <c:v>202506</c:v>
                </c:pt>
                <c:pt idx="3">
                  <c:v>202507</c:v>
                </c:pt>
                <c:pt idx="4">
                  <c:v>202508</c:v>
                </c:pt>
                <c:pt idx="5">
                  <c:v>202509</c:v>
                </c:pt>
                <c:pt idx="6">
                  <c:v>202510</c:v>
                </c:pt>
                <c:pt idx="7">
                  <c:v>202511</c:v>
                </c:pt>
              </c:numCache>
            </c:numRef>
          </c:xVal>
          <c:yVal>
            <c:numRef>
              <c:f>Sheet1!$A$4:$H$4</c:f>
              <c:numCache>
                <c:formatCode>General</c:formatCode>
                <c:ptCount val="8"/>
                <c:pt idx="0">
                  <c:v>37.299999999999997</c:v>
                </c:pt>
                <c:pt idx="1">
                  <c:v>32.5</c:v>
                </c:pt>
                <c:pt idx="2">
                  <c:v>26.400000000000002</c:v>
                </c:pt>
                <c:pt idx="3">
                  <c:v>42.1</c:v>
                </c:pt>
                <c:pt idx="4">
                  <c:v>47.5</c:v>
                </c:pt>
                <c:pt idx="5">
                  <c:v>51.800000000000004</c:v>
                </c:pt>
                <c:pt idx="6">
                  <c:v>56.8</c:v>
                </c:pt>
                <c:pt idx="7">
                  <c:v>53.5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A-1B2E-4247-AC50-9F743EBBD4F0}"/>
            </c:ext>
          </c:extLst>
        </c:ser>
        <c:ser>
          <c:idx val="3"/>
          <c:order val="3"/>
          <c:spPr>
            <a:ln w="28575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1B2E-4247-AC50-9F743EBBD4F0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1B2E-4247-AC50-9F743EBBD4F0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1B2E-4247-AC50-9F743EBBD4F0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1B2E-4247-AC50-9F743EBBD4F0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1B2E-4247-AC50-9F743EBBD4F0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1B2E-4247-AC50-9F743EBBD4F0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1B2E-4247-AC50-9F743EBBD4F0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1B2E-4247-AC50-9F743EBBD4F0}"/>
              </c:ext>
            </c:extLst>
          </c:dPt>
          <c:xVal>
            <c:numRef>
              <c:f>Sheet1!$A$1:$H$1</c:f>
              <c:numCache>
                <c:formatCode>General</c:formatCode>
                <c:ptCount val="8"/>
                <c:pt idx="0">
                  <c:v>202504</c:v>
                </c:pt>
                <c:pt idx="1">
                  <c:v>202505</c:v>
                </c:pt>
                <c:pt idx="2">
                  <c:v>202506</c:v>
                </c:pt>
                <c:pt idx="3">
                  <c:v>202507</c:v>
                </c:pt>
                <c:pt idx="4">
                  <c:v>202508</c:v>
                </c:pt>
                <c:pt idx="5">
                  <c:v>202509</c:v>
                </c:pt>
                <c:pt idx="6">
                  <c:v>202510</c:v>
                </c:pt>
                <c:pt idx="7">
                  <c:v>202511</c:v>
                </c:pt>
              </c:numCache>
            </c:numRef>
          </c:xVal>
          <c:yVal>
            <c:numRef>
              <c:f>Sheet1!$A$5:$H$5</c:f>
              <c:numCache>
                <c:formatCode>General</c:formatCode>
                <c:ptCount val="8"/>
                <c:pt idx="0">
                  <c:v>39.300000000000004</c:v>
                </c:pt>
                <c:pt idx="1">
                  <c:v>43.2</c:v>
                </c:pt>
                <c:pt idx="2">
                  <c:v>47.099999999999994</c:v>
                </c:pt>
                <c:pt idx="3">
                  <c:v>49.9</c:v>
                </c:pt>
                <c:pt idx="4">
                  <c:v>54.500000000000007</c:v>
                </c:pt>
                <c:pt idx="5">
                  <c:v>54.900000000000006</c:v>
                </c:pt>
                <c:pt idx="6">
                  <c:v>44.3</c:v>
                </c:pt>
                <c:pt idx="7">
                  <c:v>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3-1B2E-4247-AC50-9F743EBBD4F0}"/>
            </c:ext>
          </c:extLst>
        </c:ser>
        <c:ser>
          <c:idx val="4"/>
          <c:order val="4"/>
          <c:spPr>
            <a:ln w="28575" cmpd="sng" algn="ctr">
              <a:solidFill>
                <a:schemeClr val="accent6"/>
              </a:solidFill>
              <a:prstDash val="dash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6"/>
                </a:solidFill>
                <a:ln w="9525" cmpd="sng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1B2E-4247-AC50-9F743EBBD4F0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6"/>
                </a:solidFill>
                <a:ln w="9525" cmpd="sng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1B2E-4247-AC50-9F743EBBD4F0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6"/>
                </a:solidFill>
                <a:ln w="9525" cmpd="sng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1B2E-4247-AC50-9F743EBBD4F0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6"/>
                </a:solidFill>
                <a:ln w="9525" cmpd="sng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1B2E-4247-AC50-9F743EBBD4F0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6"/>
                </a:solidFill>
                <a:ln w="9525" cmpd="sng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1B2E-4247-AC50-9F743EBBD4F0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6"/>
                </a:solidFill>
                <a:ln w="9525" cmpd="sng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1B2E-4247-AC50-9F743EBBD4F0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6"/>
                </a:solidFill>
                <a:ln w="9525" cmpd="sng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1B2E-4247-AC50-9F743EBBD4F0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6"/>
                </a:solidFill>
                <a:ln w="9525" cmpd="sng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1B2E-4247-AC50-9F743EBBD4F0}"/>
              </c:ext>
            </c:extLst>
          </c:dPt>
          <c:xVal>
            <c:numRef>
              <c:f>Sheet1!$A$1:$H$1</c:f>
              <c:numCache>
                <c:formatCode>General</c:formatCode>
                <c:ptCount val="8"/>
                <c:pt idx="0">
                  <c:v>202504</c:v>
                </c:pt>
                <c:pt idx="1">
                  <c:v>202505</c:v>
                </c:pt>
                <c:pt idx="2">
                  <c:v>202506</c:v>
                </c:pt>
                <c:pt idx="3">
                  <c:v>202507</c:v>
                </c:pt>
                <c:pt idx="4">
                  <c:v>202508</c:v>
                </c:pt>
                <c:pt idx="5">
                  <c:v>202509</c:v>
                </c:pt>
                <c:pt idx="6">
                  <c:v>202510</c:v>
                </c:pt>
                <c:pt idx="7">
                  <c:v>202511</c:v>
                </c:pt>
              </c:numCache>
            </c:numRef>
          </c:xVal>
          <c:yVal>
            <c:numRef>
              <c:f>Sheet1!$A$6:$H$6</c:f>
              <c:numCache>
                <c:formatCode>General</c:formatCode>
                <c:ptCount val="8"/>
                <c:pt idx="0">
                  <c:v>46.300000000000004</c:v>
                </c:pt>
                <c:pt idx="1">
                  <c:v>57.4</c:v>
                </c:pt>
                <c:pt idx="2">
                  <c:v>61.6</c:v>
                </c:pt>
                <c:pt idx="3">
                  <c:v>75.3</c:v>
                </c:pt>
                <c:pt idx="4">
                  <c:v>78.400000000000006</c:v>
                </c:pt>
                <c:pt idx="5">
                  <c:v>71.5</c:v>
                </c:pt>
                <c:pt idx="6">
                  <c:v>53.800000000000004</c:v>
                </c:pt>
                <c:pt idx="7">
                  <c:v>57.999999999999993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C-1B2E-4247-AC50-9F743EBBD4F0}"/>
            </c:ext>
          </c:extLst>
        </c:ser>
        <c:ser>
          <c:idx val="5"/>
          <c:order val="5"/>
          <c:spPr>
            <a:ln w="28575" cmpd="sng" algn="ctr">
              <a:solidFill>
                <a:schemeClr val="accent6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6"/>
                </a:solidFill>
                <a:ln w="9525" cmpd="sng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D-1B2E-4247-AC50-9F743EBBD4F0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6"/>
                </a:solidFill>
                <a:ln w="9525" cmpd="sng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E-1B2E-4247-AC50-9F743EBBD4F0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6"/>
                </a:solidFill>
                <a:ln w="9525" cmpd="sng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F-1B2E-4247-AC50-9F743EBBD4F0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6"/>
                </a:solidFill>
                <a:ln w="9525" cmpd="sng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0-1B2E-4247-AC50-9F743EBBD4F0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6"/>
                </a:solidFill>
                <a:ln w="9525" cmpd="sng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1-1B2E-4247-AC50-9F743EBBD4F0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6"/>
                </a:solidFill>
                <a:ln w="9525" cmpd="sng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2-1B2E-4247-AC50-9F743EBBD4F0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6"/>
                </a:solidFill>
                <a:ln w="9525" cmpd="sng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3-1B2E-4247-AC50-9F743EBBD4F0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6"/>
                </a:solidFill>
                <a:ln w="9525" cmpd="sng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4-1B2E-4247-AC50-9F743EBBD4F0}"/>
              </c:ext>
            </c:extLst>
          </c:dPt>
          <c:xVal>
            <c:numRef>
              <c:f>Sheet1!$A$1:$H$1</c:f>
              <c:numCache>
                <c:formatCode>General</c:formatCode>
                <c:ptCount val="8"/>
                <c:pt idx="0">
                  <c:v>202504</c:v>
                </c:pt>
                <c:pt idx="1">
                  <c:v>202505</c:v>
                </c:pt>
                <c:pt idx="2">
                  <c:v>202506</c:v>
                </c:pt>
                <c:pt idx="3">
                  <c:v>202507</c:v>
                </c:pt>
                <c:pt idx="4">
                  <c:v>202508</c:v>
                </c:pt>
                <c:pt idx="5">
                  <c:v>202509</c:v>
                </c:pt>
                <c:pt idx="6">
                  <c:v>202510</c:v>
                </c:pt>
                <c:pt idx="7">
                  <c:v>202511</c:v>
                </c:pt>
              </c:numCache>
            </c:numRef>
          </c:xVal>
          <c:yVal>
            <c:numRef>
              <c:f>Sheet1!$A$7:$H$7</c:f>
              <c:numCache>
                <c:formatCode>General</c:formatCode>
                <c:ptCount val="8"/>
                <c:pt idx="0">
                  <c:v>77.100000000000009</c:v>
                </c:pt>
                <c:pt idx="1">
                  <c:v>69.099999999999994</c:v>
                </c:pt>
                <c:pt idx="2">
                  <c:v>75.900000000000006</c:v>
                </c:pt>
                <c:pt idx="3">
                  <c:v>96.3</c:v>
                </c:pt>
                <c:pt idx="4">
                  <c:v>90.2</c:v>
                </c:pt>
                <c:pt idx="5">
                  <c:v>77.5</c:v>
                </c:pt>
                <c:pt idx="6">
                  <c:v>69.199999999999989</c:v>
                </c:pt>
                <c:pt idx="7">
                  <c:v>67.2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5-1B2E-4247-AC50-9F743EBBD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"/>
        <c:axId val="5"/>
      </c:scatterChart>
      <c:valAx>
        <c:axId val="4"/>
        <c:scaling>
          <c:orientation val="minMax"/>
          <c:max val="202511"/>
          <c:min val="202504"/>
        </c:scaling>
        <c:delete val="0"/>
        <c:axPos val="b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kumimoji="1" sz="1400" kern="1200">
                <a:solidFill>
                  <a:schemeClr val="tx1"/>
                </a:solidFill>
                <a:latin typeface="+mn-lt"/>
                <a:ea typeface="等线"/>
                <a:cs typeface="+mn-cs"/>
              </a:defRPr>
            </a:pPr>
            <a:endParaRPr lang="zh-CN"/>
          </a:p>
        </c:txPr>
        <c:crossAx val="5"/>
        <c:crossesAt val="0"/>
        <c:crossBetween val="midCat"/>
        <c:majorUnit val="1"/>
      </c:valAx>
      <c:valAx>
        <c:axId val="5"/>
        <c:scaling>
          <c:orientation val="minMax"/>
          <c:max val="100"/>
          <c:min val="-1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none"/>
        <c:minorTickMark val="none"/>
        <c:tickLblPos val="nextTo"/>
        <c:spPr>
          <a:ln>
            <a:noFill/>
          </a:ln>
        </c:spPr>
        <c:txPr>
          <a:bodyPr wrap="none"/>
          <a:lstStyle/>
          <a:p>
            <a:pPr>
              <a:defRPr kumimoji="1" sz="1400" kern="1200">
                <a:solidFill>
                  <a:schemeClr val="tx1"/>
                </a:solidFill>
                <a:latin typeface="+mn-lt"/>
                <a:ea typeface="等线"/>
                <a:cs typeface="+mn-cs"/>
              </a:defRPr>
            </a:pPr>
            <a:endParaRPr lang="zh-CN"/>
          </a:p>
        </c:txPr>
        <c:crossAx val="4"/>
        <c:crosses val="min"/>
        <c:crossBetween val="midCat"/>
        <c:majorUnit val="10"/>
      </c:valAx>
    </c:plotArea>
    <c:plotVisOnly val="0"/>
    <c:dispBlanksAs val="gap"/>
    <c:showDLblsOverMax val="1"/>
  </c:chart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614029938362193E-2"/>
          <c:y val="1.5990159901599015E-2"/>
          <c:w val="0.91077194012327556"/>
          <c:h val="0.88560885608856088"/>
        </c:manualLayout>
      </c:layout>
      <c:scatterChart>
        <c:scatterStyle val="lineMarker"/>
        <c:varyColors val="0"/>
        <c:ser>
          <c:idx val="0"/>
          <c:order val="0"/>
          <c:spPr>
            <a:ln w="38100" cmpd="sng" algn="ctr">
              <a:solidFill>
                <a:schemeClr val="accent2"/>
              </a:solidFill>
              <a:prstDash val="lgDash"/>
            </a:ln>
          </c:spPr>
          <c:marker>
            <c:symbol val="none"/>
          </c:marker>
          <c:dPt>
            <c:idx val="3"/>
            <c:marker>
              <c:symbol val="circle"/>
              <c:size val="9"/>
              <c:spPr>
                <a:solidFill>
                  <a:srgbClr val="FFFFFF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D3C-4141-BC99-65137F23DAD9}"/>
              </c:ext>
            </c:extLst>
          </c:dPt>
          <c:dPt>
            <c:idx val="4"/>
            <c:marker>
              <c:symbol val="circle"/>
              <c:size val="9"/>
              <c:spPr>
                <a:solidFill>
                  <a:srgbClr val="FFFFFF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D3C-4141-BC99-65137F23DAD9}"/>
              </c:ext>
            </c:extLst>
          </c:dPt>
          <c:dPt>
            <c:idx val="5"/>
            <c:marker>
              <c:symbol val="circle"/>
              <c:size val="9"/>
              <c:spPr>
                <a:solidFill>
                  <a:srgbClr val="FFFFFF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D3C-4141-BC99-65137F23DAD9}"/>
              </c:ext>
            </c:extLst>
          </c:dPt>
          <c:dPt>
            <c:idx val="6"/>
            <c:marker>
              <c:symbol val="circle"/>
              <c:size val="9"/>
              <c:spPr>
                <a:solidFill>
                  <a:srgbClr val="FFFFFF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3D3C-4141-BC99-65137F23DAD9}"/>
              </c:ext>
            </c:extLst>
          </c:dPt>
          <c:dPt>
            <c:idx val="7"/>
            <c:marker>
              <c:symbol val="circle"/>
              <c:size val="9"/>
              <c:spPr>
                <a:solidFill>
                  <a:srgbClr val="FFFFFF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3D3C-4141-BC99-65137F23DAD9}"/>
              </c:ext>
            </c:extLst>
          </c:dPt>
          <c:xVal>
            <c:numRef>
              <c:f>Sheet1!$A$1:$H$1</c:f>
              <c:numCache>
                <c:formatCode>General</c:formatCode>
                <c:ptCount val="8"/>
                <c:pt idx="0">
                  <c:v>202504</c:v>
                </c:pt>
                <c:pt idx="1">
                  <c:v>202505</c:v>
                </c:pt>
                <c:pt idx="2">
                  <c:v>202506</c:v>
                </c:pt>
                <c:pt idx="3">
                  <c:v>202507</c:v>
                </c:pt>
                <c:pt idx="4">
                  <c:v>202508</c:v>
                </c:pt>
                <c:pt idx="5">
                  <c:v>202509</c:v>
                </c:pt>
                <c:pt idx="6">
                  <c:v>202510</c:v>
                </c:pt>
                <c:pt idx="7">
                  <c:v>202511</c:v>
                </c:pt>
              </c:numCache>
            </c:numRef>
          </c:xVal>
          <c:yVal>
            <c:numRef>
              <c:f>Sheet1!$A$2:$H$2</c:f>
              <c:numCache>
                <c:formatCode>General</c:formatCode>
                <c:ptCount val="8"/>
                <c:pt idx="3">
                  <c:v>17885.593947347039</c:v>
                </c:pt>
                <c:pt idx="4">
                  <c:v>15570.623947347038</c:v>
                </c:pt>
                <c:pt idx="5">
                  <c:v>8865.3039473470399</c:v>
                </c:pt>
                <c:pt idx="6">
                  <c:v>12922.483947347038</c:v>
                </c:pt>
                <c:pt idx="7">
                  <c:v>11570.433947347039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D3C-4141-BC99-65137F23DAD9}"/>
            </c:ext>
          </c:extLst>
        </c:ser>
        <c:ser>
          <c:idx val="1"/>
          <c:order val="1"/>
          <c:spPr>
            <a:ln w="28575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3D3C-4141-BC99-65137F23DAD9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3D3C-4141-BC99-65137F23DAD9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3D3C-4141-BC99-65137F23DAD9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3D3C-4141-BC99-65137F23DAD9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3D3C-4141-BC99-65137F23DAD9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3D3C-4141-BC99-65137F23DAD9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3D3C-4141-BC99-65137F23DAD9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3D3C-4141-BC99-65137F23DAD9}"/>
              </c:ext>
            </c:extLst>
          </c:dPt>
          <c:xVal>
            <c:numRef>
              <c:f>Sheet1!$A$1:$H$1</c:f>
              <c:numCache>
                <c:formatCode>General</c:formatCode>
                <c:ptCount val="8"/>
                <c:pt idx="0">
                  <c:v>202504</c:v>
                </c:pt>
                <c:pt idx="1">
                  <c:v>202505</c:v>
                </c:pt>
                <c:pt idx="2">
                  <c:v>202506</c:v>
                </c:pt>
                <c:pt idx="3">
                  <c:v>202507</c:v>
                </c:pt>
                <c:pt idx="4">
                  <c:v>202508</c:v>
                </c:pt>
                <c:pt idx="5">
                  <c:v>202509</c:v>
                </c:pt>
                <c:pt idx="6">
                  <c:v>202510</c:v>
                </c:pt>
                <c:pt idx="7">
                  <c:v>202511</c:v>
                </c:pt>
              </c:numCache>
            </c:numRef>
          </c:xVal>
          <c:yVal>
            <c:numRef>
              <c:f>Sheet1!$A$3:$H$3</c:f>
              <c:numCache>
                <c:formatCode>General</c:formatCode>
                <c:ptCount val="8"/>
                <c:pt idx="0">
                  <c:v>5884.5039473470388</c:v>
                </c:pt>
                <c:pt idx="1">
                  <c:v>3619.3439473470389</c:v>
                </c:pt>
                <c:pt idx="2">
                  <c:v>4054.4739473470399</c:v>
                </c:pt>
                <c:pt idx="3">
                  <c:v>3338.6539473470402</c:v>
                </c:pt>
                <c:pt idx="4">
                  <c:v>3716.4639473470397</c:v>
                </c:pt>
                <c:pt idx="5">
                  <c:v>5387.9039473470402</c:v>
                </c:pt>
                <c:pt idx="6">
                  <c:v>2276.7839473470394</c:v>
                </c:pt>
                <c:pt idx="7">
                  <c:v>1547.4239473470388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3D3C-4141-BC99-65137F23DAD9}"/>
            </c:ext>
          </c:extLst>
        </c:ser>
        <c:ser>
          <c:idx val="2"/>
          <c:order val="2"/>
          <c:spPr>
            <a:ln w="28575" cmpd="sng" algn="ctr">
              <a:solidFill>
                <a:schemeClr val="accent6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6"/>
                </a:solidFill>
                <a:ln w="9525" cmpd="sng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3D3C-4141-BC99-65137F23DAD9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6"/>
                </a:solidFill>
                <a:ln w="9525" cmpd="sng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3D3C-4141-BC99-65137F23DAD9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6"/>
                </a:solidFill>
                <a:ln w="9525" cmpd="sng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3D3C-4141-BC99-65137F23DAD9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6"/>
                </a:solidFill>
                <a:ln w="9525" cmpd="sng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3D3C-4141-BC99-65137F23DAD9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6"/>
                </a:solidFill>
                <a:ln w="9525" cmpd="sng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3D3C-4141-BC99-65137F23DAD9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6"/>
                </a:solidFill>
                <a:ln w="9525" cmpd="sng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3D3C-4141-BC99-65137F23DAD9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6"/>
                </a:solidFill>
                <a:ln w="9525" cmpd="sng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3D3C-4141-BC99-65137F23DAD9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6"/>
                </a:solidFill>
                <a:ln w="9525" cmpd="sng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3D3C-4141-BC99-65137F23DAD9}"/>
              </c:ext>
            </c:extLst>
          </c:dPt>
          <c:xVal>
            <c:numRef>
              <c:f>Sheet1!$A$1:$H$1</c:f>
              <c:numCache>
                <c:formatCode>General</c:formatCode>
                <c:ptCount val="8"/>
                <c:pt idx="0">
                  <c:v>202504</c:v>
                </c:pt>
                <c:pt idx="1">
                  <c:v>202505</c:v>
                </c:pt>
                <c:pt idx="2">
                  <c:v>202506</c:v>
                </c:pt>
                <c:pt idx="3">
                  <c:v>202507</c:v>
                </c:pt>
                <c:pt idx="4">
                  <c:v>202508</c:v>
                </c:pt>
                <c:pt idx="5">
                  <c:v>202509</c:v>
                </c:pt>
                <c:pt idx="6">
                  <c:v>202510</c:v>
                </c:pt>
                <c:pt idx="7">
                  <c:v>202511</c:v>
                </c:pt>
              </c:numCache>
            </c:numRef>
          </c:xVal>
          <c:yVal>
            <c:numRef>
              <c:f>Sheet1!$A$4:$H$4</c:f>
              <c:numCache>
                <c:formatCode>General</c:formatCode>
                <c:ptCount val="8"/>
                <c:pt idx="0">
                  <c:v>13215.863947347039</c:v>
                </c:pt>
                <c:pt idx="1">
                  <c:v>7563.2939473470396</c:v>
                </c:pt>
                <c:pt idx="2">
                  <c:v>8896.8739473470396</c:v>
                </c:pt>
                <c:pt idx="3">
                  <c:v>7320.2239473470399</c:v>
                </c:pt>
                <c:pt idx="4">
                  <c:v>3890.2939473470396</c:v>
                </c:pt>
                <c:pt idx="5">
                  <c:v>6584.7039473470395</c:v>
                </c:pt>
                <c:pt idx="6">
                  <c:v>4869.6639473470386</c:v>
                </c:pt>
                <c:pt idx="7">
                  <c:v>6767.7939473470396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3D3C-4141-BC99-65137F23DAD9}"/>
            </c:ext>
          </c:extLst>
        </c:ser>
        <c:ser>
          <c:idx val="3"/>
          <c:order val="3"/>
          <c:spPr>
            <a:ln w="28575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3"/>
                </a:solidFill>
                <a:ln w="9525" cmpd="sng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3D3C-4141-BC99-65137F23DAD9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3"/>
                </a:solidFill>
                <a:ln w="9525" cmpd="sng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3D3C-4141-BC99-65137F23DAD9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3"/>
                </a:solidFill>
                <a:ln w="9525" cmpd="sng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3D3C-4141-BC99-65137F23DAD9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3"/>
                </a:solidFill>
                <a:ln w="9525" cmpd="sng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3D3C-4141-BC99-65137F23DAD9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3"/>
                </a:solidFill>
                <a:ln w="9525" cmpd="sng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3D3C-4141-BC99-65137F23DAD9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3"/>
                </a:solidFill>
                <a:ln w="9525" cmpd="sng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3D3C-4141-BC99-65137F23DAD9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3"/>
                </a:solidFill>
                <a:ln w="9525" cmpd="sng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3D3C-4141-BC99-65137F23DAD9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3"/>
                </a:solidFill>
                <a:ln w="9525" cmpd="sng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3D3C-4141-BC99-65137F23DAD9}"/>
              </c:ext>
            </c:extLst>
          </c:dPt>
          <c:xVal>
            <c:numRef>
              <c:f>Sheet1!$A$1:$H$1</c:f>
              <c:numCache>
                <c:formatCode>General</c:formatCode>
                <c:ptCount val="8"/>
                <c:pt idx="0">
                  <c:v>202504</c:v>
                </c:pt>
                <c:pt idx="1">
                  <c:v>202505</c:v>
                </c:pt>
                <c:pt idx="2">
                  <c:v>202506</c:v>
                </c:pt>
                <c:pt idx="3">
                  <c:v>202507</c:v>
                </c:pt>
                <c:pt idx="4">
                  <c:v>202508</c:v>
                </c:pt>
                <c:pt idx="5">
                  <c:v>202509</c:v>
                </c:pt>
                <c:pt idx="6">
                  <c:v>202510</c:v>
                </c:pt>
                <c:pt idx="7">
                  <c:v>202511</c:v>
                </c:pt>
              </c:numCache>
            </c:numRef>
          </c:xVal>
          <c:yVal>
            <c:numRef>
              <c:f>Sheet1!$A$5:$H$5</c:f>
              <c:numCache>
                <c:formatCode>General</c:formatCode>
                <c:ptCount val="8"/>
                <c:pt idx="0">
                  <c:v>8084.2839473470394</c:v>
                </c:pt>
                <c:pt idx="1">
                  <c:v>2874.4039473470402</c:v>
                </c:pt>
                <c:pt idx="2">
                  <c:v>10580.273947347039</c:v>
                </c:pt>
                <c:pt idx="3">
                  <c:v>5101.8139473470401</c:v>
                </c:pt>
                <c:pt idx="4">
                  <c:v>2979.7339473470402</c:v>
                </c:pt>
                <c:pt idx="5">
                  <c:v>4529.9139473470386</c:v>
                </c:pt>
                <c:pt idx="6">
                  <c:v>4236.5839473470387</c:v>
                </c:pt>
                <c:pt idx="7">
                  <c:v>3497.7339473470402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0-3D3C-4141-BC99-65137F23D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"/>
        <c:axId val="5"/>
      </c:scatterChart>
      <c:valAx>
        <c:axId val="4"/>
        <c:scaling>
          <c:orientation val="minMax"/>
          <c:max val="202511"/>
          <c:min val="202504"/>
        </c:scaling>
        <c:delete val="0"/>
        <c:axPos val="b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kumimoji="1" sz="1400" kern="1200">
                <a:solidFill>
                  <a:schemeClr val="tx1"/>
                </a:solidFill>
                <a:latin typeface="+mn-lt"/>
                <a:ea typeface="等线"/>
                <a:cs typeface="+mn-cs"/>
              </a:defRPr>
            </a:pPr>
            <a:endParaRPr lang="zh-CN"/>
          </a:p>
        </c:txPr>
        <c:crossAx val="5"/>
        <c:crosses val="min"/>
        <c:crossBetween val="midCat"/>
        <c:majorUnit val="1"/>
      </c:valAx>
      <c:valAx>
        <c:axId val="5"/>
        <c:scaling>
          <c:orientation val="minMax"/>
          <c:max val="18341.20394734704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4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873840718386574E-2"/>
          <c:y val="7.1656512909776621E-2"/>
          <c:w val="0.90637420874429564"/>
          <c:h val="0.835509138381201"/>
        </c:manualLayout>
      </c:layout>
      <c:scatterChart>
        <c:scatterStyle val="lineMarker"/>
        <c:varyColors val="0"/>
        <c:ser>
          <c:idx val="0"/>
          <c:order val="0"/>
          <c:spPr>
            <a:ln w="38100" cmpd="sng" algn="ctr">
              <a:solidFill>
                <a:schemeClr val="accent2"/>
              </a:solidFill>
              <a:prstDash val="lgDash"/>
            </a:ln>
          </c:spPr>
          <c:marker>
            <c:symbol val="none"/>
          </c:marker>
          <c:dPt>
            <c:idx val="3"/>
            <c:marker>
              <c:symbol val="circle"/>
              <c:size val="12"/>
              <c:spPr>
                <a:solidFill>
                  <a:srgbClr val="FFFFFF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B90-41CE-8B22-E2AB1B5DA92E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FFFFFF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B90-41CE-8B22-E2AB1B5DA92E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rgbClr val="FFFFFF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BB90-41CE-8B22-E2AB1B5DA92E}"/>
              </c:ext>
            </c:extLst>
          </c:dPt>
          <c:dPt>
            <c:idx val="6"/>
            <c:marker>
              <c:symbol val="circle"/>
              <c:size val="12"/>
              <c:spPr>
                <a:solidFill>
                  <a:srgbClr val="FFFFFF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BB90-41CE-8B22-E2AB1B5DA92E}"/>
              </c:ext>
            </c:extLst>
          </c:dPt>
          <c:dPt>
            <c:idx val="7"/>
            <c:marker>
              <c:symbol val="circle"/>
              <c:size val="12"/>
              <c:spPr>
                <a:solidFill>
                  <a:srgbClr val="FFFFFF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BB90-41CE-8B22-E2AB1B5DA92E}"/>
              </c:ext>
            </c:extLst>
          </c:dPt>
          <c:dLbls>
            <c:dLbl>
              <c:idx val="3"/>
              <c:layout>
                <c:manualLayout>
                  <c:x val="0"/>
                  <c:y val="-4.4096315636785607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B90-41CE-8B22-E2AB1B5DA92E}"/>
                </c:ext>
              </c:extLst>
            </c:dLbl>
            <c:dLbl>
              <c:idx val="4"/>
              <c:layout>
                <c:manualLayout>
                  <c:x val="0"/>
                  <c:y val="-4.4096315636785607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B90-41CE-8B22-E2AB1B5DA92E}"/>
                </c:ext>
              </c:extLst>
            </c:dLbl>
            <c:dLbl>
              <c:idx val="6"/>
              <c:layout>
                <c:manualLayout>
                  <c:x val="0"/>
                  <c:y val="-4.4096315636785607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B90-41CE-8B22-E2AB1B5DA92E}"/>
                </c:ext>
              </c:extLst>
            </c:dLbl>
            <c:dLbl>
              <c:idx val="7"/>
              <c:layout>
                <c:manualLayout>
                  <c:x val="0"/>
                  <c:y val="-4.4096315636785607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BB90-41CE-8B22-E2AB1B5DA9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Sheet1!$A$1:$H$1</c:f>
              <c:numCache>
                <c:formatCode>General</c:formatCode>
                <c:ptCount val="8"/>
                <c:pt idx="0">
                  <c:v>202504</c:v>
                </c:pt>
                <c:pt idx="1">
                  <c:v>202505</c:v>
                </c:pt>
                <c:pt idx="2">
                  <c:v>202506</c:v>
                </c:pt>
                <c:pt idx="3">
                  <c:v>202507</c:v>
                </c:pt>
                <c:pt idx="4">
                  <c:v>202508</c:v>
                </c:pt>
                <c:pt idx="5">
                  <c:v>202509</c:v>
                </c:pt>
                <c:pt idx="6">
                  <c:v>202510</c:v>
                </c:pt>
                <c:pt idx="7">
                  <c:v>202511</c:v>
                </c:pt>
              </c:numCache>
            </c:numRef>
          </c:xVal>
          <c:yVal>
            <c:numRef>
              <c:f>Sheet1!$A$2:$H$2</c:f>
              <c:numCache>
                <c:formatCode>General</c:formatCode>
                <c:ptCount val="8"/>
                <c:pt idx="3">
                  <c:v>8.2100000000000009</c:v>
                </c:pt>
                <c:pt idx="4">
                  <c:v>5.75</c:v>
                </c:pt>
                <c:pt idx="5">
                  <c:v>4.4400000000000004</c:v>
                </c:pt>
                <c:pt idx="6">
                  <c:v>6.66</c:v>
                </c:pt>
                <c:pt idx="7">
                  <c:v>4.8499999999999996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B90-41CE-8B22-E2AB1B5DA92E}"/>
            </c:ext>
          </c:extLst>
        </c:ser>
        <c:ser>
          <c:idx val="1"/>
          <c:order val="1"/>
          <c:spPr>
            <a:ln w="28575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BB90-41CE-8B22-E2AB1B5DA92E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BB90-41CE-8B22-E2AB1B5DA92E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BB90-41CE-8B22-E2AB1B5DA92E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BB90-41CE-8B22-E2AB1B5DA92E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BB90-41CE-8B22-E2AB1B5DA92E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BB90-41CE-8B22-E2AB1B5DA92E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BB90-41CE-8B22-E2AB1B5DA92E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BB90-41CE-8B22-E2AB1B5DA92E}"/>
              </c:ext>
            </c:extLst>
          </c:dPt>
          <c:dLbls>
            <c:dLbl>
              <c:idx val="1"/>
              <c:layout>
                <c:manualLayout>
                  <c:x val="0"/>
                  <c:y val="-3.829416884247171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BB90-41CE-8B22-E2AB1B5DA92E}"/>
                </c:ext>
              </c:extLst>
            </c:dLbl>
            <c:dLbl>
              <c:idx val="2"/>
              <c:layout>
                <c:manualLayout>
                  <c:x val="0"/>
                  <c:y val="-3.829416884247171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BB90-41CE-8B22-E2AB1B5DA92E}"/>
                </c:ext>
              </c:extLst>
            </c:dLbl>
            <c:dLbl>
              <c:idx val="3"/>
              <c:layout>
                <c:manualLayout>
                  <c:x val="0"/>
                  <c:y val="-3.829416884247171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BB90-41CE-8B22-E2AB1B5DA92E}"/>
                </c:ext>
              </c:extLst>
            </c:dLbl>
            <c:dLbl>
              <c:idx val="5"/>
              <c:layout>
                <c:manualLayout>
                  <c:x val="0"/>
                  <c:y val="-3.829416884247171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BB90-41CE-8B22-E2AB1B5DA92E}"/>
                </c:ext>
              </c:extLst>
            </c:dLbl>
            <c:dLbl>
              <c:idx val="6"/>
              <c:layout>
                <c:manualLayout>
                  <c:x val="0"/>
                  <c:y val="-3.829416884247171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BB90-41CE-8B22-E2AB1B5DA92E}"/>
                </c:ext>
              </c:extLst>
            </c:dLbl>
            <c:dLbl>
              <c:idx val="7"/>
              <c:layout>
                <c:manualLayout>
                  <c:x val="0"/>
                  <c:y val="-3.829416884247171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BB90-41CE-8B22-E2AB1B5DA9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Sheet1!$A$1:$H$1</c:f>
              <c:numCache>
                <c:formatCode>General</c:formatCode>
                <c:ptCount val="8"/>
                <c:pt idx="0">
                  <c:v>202504</c:v>
                </c:pt>
                <c:pt idx="1">
                  <c:v>202505</c:v>
                </c:pt>
                <c:pt idx="2">
                  <c:v>202506</c:v>
                </c:pt>
                <c:pt idx="3">
                  <c:v>202507</c:v>
                </c:pt>
                <c:pt idx="4">
                  <c:v>202508</c:v>
                </c:pt>
                <c:pt idx="5">
                  <c:v>202509</c:v>
                </c:pt>
                <c:pt idx="6">
                  <c:v>202510</c:v>
                </c:pt>
                <c:pt idx="7">
                  <c:v>202511</c:v>
                </c:pt>
              </c:numCache>
            </c:numRef>
          </c:xVal>
          <c:yVal>
            <c:numRef>
              <c:f>Sheet1!$A$3:$H$3</c:f>
              <c:numCache>
                <c:formatCode>General</c:formatCode>
                <c:ptCount val="8"/>
                <c:pt idx="0">
                  <c:v>1.88</c:v>
                </c:pt>
                <c:pt idx="1">
                  <c:v>1.35</c:v>
                </c:pt>
                <c:pt idx="2">
                  <c:v>1.62</c:v>
                </c:pt>
                <c:pt idx="3">
                  <c:v>1.7</c:v>
                </c:pt>
                <c:pt idx="4">
                  <c:v>1.52</c:v>
                </c:pt>
                <c:pt idx="5">
                  <c:v>1.8</c:v>
                </c:pt>
                <c:pt idx="6">
                  <c:v>1.63</c:v>
                </c:pt>
                <c:pt idx="7">
                  <c:v>1.76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BB90-41CE-8B22-E2AB1B5DA92E}"/>
            </c:ext>
          </c:extLst>
        </c:ser>
        <c:ser>
          <c:idx val="2"/>
          <c:order val="2"/>
          <c:spPr>
            <a:ln w="28575" cmpd="sng" algn="ctr">
              <a:solidFill>
                <a:schemeClr val="accent6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6"/>
                </a:solidFill>
                <a:ln w="9525" cmpd="sng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BB90-41CE-8B22-E2AB1B5DA92E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6"/>
                </a:solidFill>
                <a:ln w="9525" cmpd="sng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BB90-41CE-8B22-E2AB1B5DA92E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6"/>
                </a:solidFill>
                <a:ln w="9525" cmpd="sng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BB90-41CE-8B22-E2AB1B5DA92E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6"/>
                </a:solidFill>
                <a:ln w="9525" cmpd="sng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BB90-41CE-8B22-E2AB1B5DA92E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6"/>
                </a:solidFill>
                <a:ln w="9525" cmpd="sng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BB90-41CE-8B22-E2AB1B5DA92E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6"/>
                </a:solidFill>
                <a:ln w="9525" cmpd="sng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BB90-41CE-8B22-E2AB1B5DA92E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6"/>
                </a:solidFill>
                <a:ln w="9525" cmpd="sng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BB90-41CE-8B22-E2AB1B5DA92E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6"/>
                </a:solidFill>
                <a:ln w="9525" cmpd="sng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BB90-41CE-8B22-E2AB1B5DA92E}"/>
              </c:ext>
            </c:extLst>
          </c:dPt>
          <c:dLbls>
            <c:dLbl>
              <c:idx val="0"/>
              <c:layout>
                <c:manualLayout>
                  <c:x val="1.6929191815103783E-2"/>
                  <c:y val="-3.829416884247171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BB90-41CE-8B22-E2AB1B5DA92E}"/>
                </c:ext>
              </c:extLst>
            </c:dLbl>
            <c:dLbl>
              <c:idx val="1"/>
              <c:layout>
                <c:manualLayout>
                  <c:x val="0"/>
                  <c:y val="-3.829416884247171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BB90-41CE-8B22-E2AB1B5DA92E}"/>
                </c:ext>
              </c:extLst>
            </c:dLbl>
            <c:dLbl>
              <c:idx val="2"/>
              <c:layout>
                <c:manualLayout>
                  <c:x val="0"/>
                  <c:y val="-3.829416884247171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BB90-41CE-8B22-E2AB1B5DA92E}"/>
                </c:ext>
              </c:extLst>
            </c:dLbl>
            <c:dLbl>
              <c:idx val="3"/>
              <c:layout>
                <c:manualLayout>
                  <c:x val="0"/>
                  <c:y val="-3.829416884247171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BB90-41CE-8B22-E2AB1B5DA92E}"/>
                </c:ext>
              </c:extLst>
            </c:dLbl>
            <c:dLbl>
              <c:idx val="4"/>
              <c:layout>
                <c:manualLayout>
                  <c:x val="0"/>
                  <c:y val="-3.829416884247171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BB90-41CE-8B22-E2AB1B5DA92E}"/>
                </c:ext>
              </c:extLst>
            </c:dLbl>
            <c:dLbl>
              <c:idx val="5"/>
              <c:layout>
                <c:manualLayout>
                  <c:x val="0"/>
                  <c:y val="-3.829416884247171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BB90-41CE-8B22-E2AB1B5DA92E}"/>
                </c:ext>
              </c:extLst>
            </c:dLbl>
            <c:dLbl>
              <c:idx val="6"/>
              <c:layout>
                <c:manualLayout>
                  <c:x val="0"/>
                  <c:y val="-3.829416884247171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BB90-41CE-8B22-E2AB1B5DA9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Sheet1!$A$1:$H$1</c:f>
              <c:numCache>
                <c:formatCode>General</c:formatCode>
                <c:ptCount val="8"/>
                <c:pt idx="0">
                  <c:v>202504</c:v>
                </c:pt>
                <c:pt idx="1">
                  <c:v>202505</c:v>
                </c:pt>
                <c:pt idx="2">
                  <c:v>202506</c:v>
                </c:pt>
                <c:pt idx="3">
                  <c:v>202507</c:v>
                </c:pt>
                <c:pt idx="4">
                  <c:v>202508</c:v>
                </c:pt>
                <c:pt idx="5">
                  <c:v>202509</c:v>
                </c:pt>
                <c:pt idx="6">
                  <c:v>202510</c:v>
                </c:pt>
                <c:pt idx="7">
                  <c:v>202511</c:v>
                </c:pt>
              </c:numCache>
            </c:numRef>
          </c:xVal>
          <c:yVal>
            <c:numRef>
              <c:f>Sheet1!$A$4:$H$4</c:f>
              <c:numCache>
                <c:formatCode>General</c:formatCode>
                <c:ptCount val="8"/>
                <c:pt idx="0">
                  <c:v>6.03</c:v>
                </c:pt>
                <c:pt idx="1">
                  <c:v>4.7300000000000004</c:v>
                </c:pt>
                <c:pt idx="2">
                  <c:v>5.52</c:v>
                </c:pt>
                <c:pt idx="3">
                  <c:v>5.55</c:v>
                </c:pt>
                <c:pt idx="4">
                  <c:v>3.79</c:v>
                </c:pt>
                <c:pt idx="5">
                  <c:v>4.79</c:v>
                </c:pt>
                <c:pt idx="6">
                  <c:v>3.89</c:v>
                </c:pt>
                <c:pt idx="7">
                  <c:v>4.25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BB90-41CE-8B22-E2AB1B5DA92E}"/>
            </c:ext>
          </c:extLst>
        </c:ser>
        <c:ser>
          <c:idx val="3"/>
          <c:order val="3"/>
          <c:spPr>
            <a:ln w="28575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3"/>
                </a:solidFill>
                <a:ln w="9525" cmpd="sng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BB90-41CE-8B22-E2AB1B5DA92E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3"/>
                </a:solidFill>
                <a:ln w="9525" cmpd="sng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BB90-41CE-8B22-E2AB1B5DA92E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accent3"/>
                </a:solidFill>
                <a:ln w="9525" cmpd="sng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BB90-41CE-8B22-E2AB1B5DA92E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3"/>
                </a:solidFill>
                <a:ln w="9525" cmpd="sng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BB90-41CE-8B22-E2AB1B5DA92E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3"/>
                </a:solidFill>
                <a:ln w="9525" cmpd="sng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BB90-41CE-8B22-E2AB1B5DA92E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accent3"/>
                </a:solidFill>
                <a:ln w="9525" cmpd="sng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BB90-41CE-8B22-E2AB1B5DA92E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accent3"/>
                </a:solidFill>
                <a:ln w="9525" cmpd="sng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BB90-41CE-8B22-E2AB1B5DA92E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chemeClr val="accent3"/>
                </a:solidFill>
                <a:ln w="9525" cmpd="sng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BB90-41CE-8B22-E2AB1B5DA92E}"/>
              </c:ext>
            </c:extLst>
          </c:dPt>
          <c:dLbls>
            <c:dLbl>
              <c:idx val="0"/>
              <c:layout>
                <c:manualLayout>
                  <c:x val="1.6929191815103783E-2"/>
                  <c:y val="-3.829416884247171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BB90-41CE-8B22-E2AB1B5DA92E}"/>
                </c:ext>
              </c:extLst>
            </c:dLbl>
            <c:dLbl>
              <c:idx val="1"/>
              <c:layout>
                <c:manualLayout>
                  <c:x val="0"/>
                  <c:y val="-3.829416884247171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BB90-41CE-8B22-E2AB1B5DA92E}"/>
                </c:ext>
              </c:extLst>
            </c:dLbl>
            <c:dLbl>
              <c:idx val="2"/>
              <c:layout>
                <c:manualLayout>
                  <c:x val="0"/>
                  <c:y val="-3.829416884247171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BB90-41CE-8B22-E2AB1B5DA92E}"/>
                </c:ext>
              </c:extLst>
            </c:dLbl>
            <c:dLbl>
              <c:idx val="3"/>
              <c:layout>
                <c:manualLayout>
                  <c:x val="0"/>
                  <c:y val="-3.829416884247171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BB90-41CE-8B22-E2AB1B5DA92E}"/>
                </c:ext>
              </c:extLst>
            </c:dLbl>
            <c:dLbl>
              <c:idx val="4"/>
              <c:layout>
                <c:manualLayout>
                  <c:x val="0"/>
                  <c:y val="-3.829416884247171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C-BB90-41CE-8B22-E2AB1B5DA92E}"/>
                </c:ext>
              </c:extLst>
            </c:dLbl>
            <c:dLbl>
              <c:idx val="5"/>
              <c:layout>
                <c:manualLayout>
                  <c:x val="0"/>
                  <c:y val="-3.829416884247171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BB90-41CE-8B22-E2AB1B5DA92E}"/>
                </c:ext>
              </c:extLst>
            </c:dLbl>
            <c:dLbl>
              <c:idx val="6"/>
              <c:layout>
                <c:manualLayout>
                  <c:x val="0"/>
                  <c:y val="-3.829416884247171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E-BB90-41CE-8B22-E2AB1B5DA92E}"/>
                </c:ext>
              </c:extLst>
            </c:dLbl>
            <c:dLbl>
              <c:idx val="7"/>
              <c:layout>
                <c:manualLayout>
                  <c:x val="0"/>
                  <c:y val="-3.8294168842471714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F-BB90-41CE-8B22-E2AB1B5DA9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Sheet1!$A$1:$H$1</c:f>
              <c:numCache>
                <c:formatCode>General</c:formatCode>
                <c:ptCount val="8"/>
                <c:pt idx="0">
                  <c:v>202504</c:v>
                </c:pt>
                <c:pt idx="1">
                  <c:v>202505</c:v>
                </c:pt>
                <c:pt idx="2">
                  <c:v>202506</c:v>
                </c:pt>
                <c:pt idx="3">
                  <c:v>202507</c:v>
                </c:pt>
                <c:pt idx="4">
                  <c:v>202508</c:v>
                </c:pt>
                <c:pt idx="5">
                  <c:v>202509</c:v>
                </c:pt>
                <c:pt idx="6">
                  <c:v>202510</c:v>
                </c:pt>
                <c:pt idx="7">
                  <c:v>202511</c:v>
                </c:pt>
              </c:numCache>
            </c:numRef>
          </c:xVal>
          <c:yVal>
            <c:numRef>
              <c:f>Sheet1!$A$5:$H$5</c:f>
              <c:numCache>
                <c:formatCode>General</c:formatCode>
                <c:ptCount val="8"/>
                <c:pt idx="0">
                  <c:v>2.33</c:v>
                </c:pt>
                <c:pt idx="1">
                  <c:v>2.5099999999999998</c:v>
                </c:pt>
                <c:pt idx="2">
                  <c:v>4.62</c:v>
                </c:pt>
                <c:pt idx="3">
                  <c:v>1.67</c:v>
                </c:pt>
                <c:pt idx="4">
                  <c:v>2.0699999999999998</c:v>
                </c:pt>
                <c:pt idx="5">
                  <c:v>3.24</c:v>
                </c:pt>
                <c:pt idx="6">
                  <c:v>3.26</c:v>
                </c:pt>
                <c:pt idx="7">
                  <c:v>1.77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0-BB90-41CE-8B22-E2AB1B5DA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"/>
        <c:axId val="5"/>
      </c:scatterChart>
      <c:valAx>
        <c:axId val="4"/>
        <c:scaling>
          <c:orientation val="minMax"/>
          <c:max val="202511"/>
          <c:min val="202504"/>
        </c:scaling>
        <c:delete val="0"/>
        <c:axPos val="b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kumimoji="1" sz="1400" kern="1200">
                <a:solidFill>
                  <a:schemeClr val="tx1"/>
                </a:solidFill>
                <a:latin typeface="+mn-lt"/>
                <a:ea typeface="等线"/>
                <a:cs typeface="+mn-cs"/>
              </a:defRPr>
            </a:pPr>
            <a:endParaRPr lang="zh-CN"/>
          </a:p>
        </c:txPr>
        <c:crossAx val="5"/>
        <c:crosses val="min"/>
        <c:crossBetween val="midCat"/>
        <c:majorUnit val="1"/>
      </c:valAx>
      <c:valAx>
        <c:axId val="5"/>
        <c:scaling>
          <c:orientation val="minMax"/>
          <c:max val="8.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.0;&quot;-&quot;#,##0.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kumimoji="1" sz="1400" kern="1200">
                <a:solidFill>
                  <a:schemeClr val="tx1"/>
                </a:solidFill>
                <a:latin typeface="+mn-lt"/>
                <a:ea typeface="等线"/>
                <a:cs typeface="+mn-cs"/>
              </a:defRPr>
            </a:pPr>
            <a:endParaRPr lang="zh-CN"/>
          </a:p>
        </c:txPr>
        <c:crossAx val="4"/>
        <c:crosses val="min"/>
        <c:crossBetween val="midCat"/>
        <c:majorUnit val="0.5"/>
      </c:valAx>
    </c:plotArea>
    <c:plotVisOnly val="0"/>
    <c:dispBlanksAs val="gap"/>
    <c:showDLblsOverMax val="1"/>
  </c:chart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4622030237581E-2"/>
          <c:y val="2.24622030237581E-2"/>
          <c:w val="0.95507559395248376"/>
          <c:h val="0.95507559395248376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ED0B-49E2-B8FD-AC1CF84005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D0B-49E2-B8FD-AC1CF84005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ED0B-49E2-B8FD-AC1CF84005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D0B-49E2-B8FD-AC1CF840052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ED0B-49E2-B8FD-AC1CF840052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ED0B-49E2-B8FD-AC1CF840052A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ED0B-49E2-B8FD-AC1CF840052A}"/>
              </c:ext>
            </c:extLst>
          </c:dPt>
          <c:dPt>
            <c:idx val="7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ED0B-49E2-B8FD-AC1CF840052A}"/>
              </c:ext>
            </c:extLst>
          </c:dPt>
          <c:dPt>
            <c:idx val="8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8-ED0B-49E2-B8FD-AC1CF840052A}"/>
              </c:ext>
            </c:extLst>
          </c:dPt>
          <c:dPt>
            <c:idx val="9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ED0B-49E2-B8FD-AC1CF840052A}"/>
              </c:ext>
            </c:extLst>
          </c:dPt>
          <c:dPt>
            <c:idx val="10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A-ED0B-49E2-B8FD-AC1CF840052A}"/>
              </c:ext>
            </c:extLst>
          </c:dPt>
          <c:dPt>
            <c:idx val="11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ED0B-49E2-B8FD-AC1CF840052A}"/>
              </c:ext>
            </c:extLst>
          </c:dPt>
          <c:dPt>
            <c:idx val="12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C-ED0B-49E2-B8FD-AC1CF840052A}"/>
              </c:ext>
            </c:extLst>
          </c:dPt>
          <c:dPt>
            <c:idx val="13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ED0B-49E2-B8FD-AC1CF840052A}"/>
              </c:ext>
            </c:extLst>
          </c:dPt>
          <c:dPt>
            <c:idx val="14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E-ED0B-49E2-B8FD-AC1CF840052A}"/>
              </c:ext>
            </c:extLst>
          </c:dPt>
          <c:dPt>
            <c:idx val="15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ED0B-49E2-B8FD-AC1CF840052A}"/>
              </c:ext>
            </c:extLst>
          </c:dPt>
          <c:dPt>
            <c:idx val="16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0-ED0B-49E2-B8FD-AC1CF840052A}"/>
              </c:ext>
            </c:extLst>
          </c:dPt>
          <c:dPt>
            <c:idx val="17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1-ED0B-49E2-B8FD-AC1CF840052A}"/>
              </c:ext>
            </c:extLst>
          </c:dPt>
          <c:dPt>
            <c:idx val="18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2-ED0B-49E2-B8FD-AC1CF840052A}"/>
              </c:ext>
            </c:extLst>
          </c:dPt>
          <c:dPt>
            <c:idx val="19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3-ED0B-49E2-B8FD-AC1CF840052A}"/>
              </c:ext>
            </c:extLst>
          </c:dPt>
          <c:dPt>
            <c:idx val="2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4-ED0B-49E2-B8FD-AC1CF840052A}"/>
              </c:ext>
            </c:extLst>
          </c:dPt>
          <c:dPt>
            <c:idx val="21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5-ED0B-49E2-B8FD-AC1CF840052A}"/>
              </c:ext>
            </c:extLst>
          </c:dPt>
          <c:dPt>
            <c:idx val="22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6-ED0B-49E2-B8FD-AC1CF840052A}"/>
              </c:ext>
            </c:extLst>
          </c:dPt>
          <c:dPt>
            <c:idx val="23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7-ED0B-49E2-B8FD-AC1CF840052A}"/>
              </c:ext>
            </c:extLst>
          </c:dPt>
          <c:dPt>
            <c:idx val="24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8-ED0B-49E2-B8FD-AC1CF840052A}"/>
              </c:ext>
            </c:extLst>
          </c:dPt>
          <c:dPt>
            <c:idx val="25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9-ED0B-49E2-B8FD-AC1CF840052A}"/>
              </c:ext>
            </c:extLst>
          </c:dPt>
          <c:dPt>
            <c:idx val="26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A-ED0B-49E2-B8FD-AC1CF840052A}"/>
              </c:ext>
            </c:extLst>
          </c:dPt>
          <c:dPt>
            <c:idx val="27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B-ED0B-49E2-B8FD-AC1CF840052A}"/>
              </c:ext>
            </c:extLst>
          </c:dPt>
          <c:dPt>
            <c:idx val="28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C-ED0B-49E2-B8FD-AC1CF840052A}"/>
              </c:ext>
            </c:extLst>
          </c:dPt>
          <c:dPt>
            <c:idx val="29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D-ED0B-49E2-B8FD-AC1CF840052A}"/>
              </c:ext>
            </c:extLst>
          </c:dPt>
          <c:dPt>
            <c:idx val="3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E-ED0B-49E2-B8FD-AC1CF840052A}"/>
              </c:ext>
            </c:extLst>
          </c:dPt>
          <c:dPt>
            <c:idx val="3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F-ED0B-49E2-B8FD-AC1CF840052A}"/>
              </c:ext>
            </c:extLst>
          </c:dPt>
          <c:val>
            <c:numRef>
              <c:f>Sheet1!$A$1:$A$32</c:f>
              <c:numCache>
                <c:formatCode>General</c:formatCode>
                <c:ptCount val="32"/>
                <c:pt idx="0">
                  <c:v>31.645569620253166</c:v>
                </c:pt>
                <c:pt idx="1">
                  <c:v>13.924050632911392</c:v>
                </c:pt>
                <c:pt idx="2">
                  <c:v>7.59493670886076</c:v>
                </c:pt>
                <c:pt idx="3">
                  <c:v>6.3291139240506329</c:v>
                </c:pt>
                <c:pt idx="4">
                  <c:v>2.5316455696202533</c:v>
                </c:pt>
                <c:pt idx="5">
                  <c:v>2.5316455696202533</c:v>
                </c:pt>
                <c:pt idx="6">
                  <c:v>2.5316455696202533</c:v>
                </c:pt>
                <c:pt idx="7">
                  <c:v>2.5316455696202533</c:v>
                </c:pt>
                <c:pt idx="8">
                  <c:v>1.2658227848101267</c:v>
                </c:pt>
                <c:pt idx="9">
                  <c:v>1.2658227848101267</c:v>
                </c:pt>
                <c:pt idx="10">
                  <c:v>1.2658227848101267</c:v>
                </c:pt>
                <c:pt idx="11">
                  <c:v>1.2658227848101267</c:v>
                </c:pt>
                <c:pt idx="12">
                  <c:v>1.2658227848101267</c:v>
                </c:pt>
                <c:pt idx="13">
                  <c:v>1.2658227848101267</c:v>
                </c:pt>
                <c:pt idx="14">
                  <c:v>1.2658227848101267</c:v>
                </c:pt>
                <c:pt idx="15">
                  <c:v>1.2658227848101267</c:v>
                </c:pt>
                <c:pt idx="16">
                  <c:v>1.2658227848101267</c:v>
                </c:pt>
                <c:pt idx="17">
                  <c:v>1.2658227848101267</c:v>
                </c:pt>
                <c:pt idx="18">
                  <c:v>1.2658227848101267</c:v>
                </c:pt>
                <c:pt idx="19">
                  <c:v>1.2658227848101267</c:v>
                </c:pt>
                <c:pt idx="20">
                  <c:v>1.2658227848101267</c:v>
                </c:pt>
                <c:pt idx="21">
                  <c:v>1.2658227848101267</c:v>
                </c:pt>
                <c:pt idx="22">
                  <c:v>1.2658227848101267</c:v>
                </c:pt>
                <c:pt idx="23">
                  <c:v>1.2658227848101267</c:v>
                </c:pt>
                <c:pt idx="24">
                  <c:v>1.2658227848101267</c:v>
                </c:pt>
                <c:pt idx="25">
                  <c:v>1.2658227848101267</c:v>
                </c:pt>
                <c:pt idx="26">
                  <c:v>1.2658227848101267</c:v>
                </c:pt>
                <c:pt idx="27">
                  <c:v>1.2658227848101267</c:v>
                </c:pt>
                <c:pt idx="28">
                  <c:v>1.2658227848101267</c:v>
                </c:pt>
                <c:pt idx="29">
                  <c:v>1.2658227848101267</c:v>
                </c:pt>
                <c:pt idx="30">
                  <c:v>1.2658227848101267</c:v>
                </c:pt>
                <c:pt idx="31">
                  <c:v>1.2658227848101267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ED0B-49E2-B8FD-AC1CF8400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180924287118974E-2"/>
          <c:y val="9.6533567354102678E-2"/>
          <c:w val="0.90412979351032452"/>
          <c:h val="0.80693286529179464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CFE4-4EBE-9467-B3591EE37B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CFE4-4EBE-9467-B3591EE37BE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CFE4-4EBE-9467-B3591EE37BE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CFE4-4EBE-9467-B3591EE37BEF}"/>
              </c:ext>
            </c:extLst>
          </c:dPt>
          <c:dLbls>
            <c:dLbl>
              <c:idx val="0"/>
              <c:layout>
                <c:manualLayout>
                  <c:x val="2.2615535889872172E-2"/>
                  <c:y val="4.0368582711715666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b="1" kern="1200">
                      <a:solidFill>
                        <a:schemeClr val="bg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FE4-4EBE-9467-B3591EE37BEF}"/>
                </c:ext>
              </c:extLst>
            </c:dLbl>
            <c:dLbl>
              <c:idx val="1"/>
              <c:layout>
                <c:manualLayout>
                  <c:x val="-2.5073746312684365E-2"/>
                  <c:y val="-3.6858271171566474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b="1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FE4-4EBE-9467-B3591EE37BE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Sheet1!$A$1:$A$4</c:f>
              <c:numCache>
                <c:formatCode>General</c:formatCode>
                <c:ptCount val="4"/>
                <c:pt idx="0">
                  <c:v>85.60316741296846</c:v>
                </c:pt>
                <c:pt idx="1">
                  <c:v>10.870595963708737</c:v>
                </c:pt>
                <c:pt idx="2">
                  <c:v>3.1693767243632696</c:v>
                </c:pt>
                <c:pt idx="3">
                  <c:v>0.35685989895953352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E4-4EBE-9467-B3591EE37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756145526057028E-2"/>
          <c:y val="9.6533567354102678E-2"/>
          <c:w val="0.91248770894788589"/>
          <c:h val="0.80693286529179464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E2C-4BAC-A353-4456F5D1CB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E2C-4BAC-A353-4456F5D1CB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AE2C-4BAC-A353-4456F5D1CB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E2C-4BAC-A353-4456F5D1CB2A}"/>
              </c:ext>
            </c:extLst>
          </c:dPt>
          <c:dLbls>
            <c:dLbl>
              <c:idx val="0"/>
              <c:layout>
                <c:manualLayout>
                  <c:x val="2.999016715830875E-2"/>
                  <c:y val="1.2724879333040808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b="1" kern="1200">
                      <a:solidFill>
                        <a:schemeClr val="bg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E2C-4BAC-A353-4456F5D1CB2A}"/>
                </c:ext>
              </c:extLst>
            </c:dLbl>
            <c:dLbl>
              <c:idx val="1"/>
              <c:layout>
                <c:manualLayout>
                  <c:x val="-3.0973451327433628E-2"/>
                  <c:y val="-1.2286090390522159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b="1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E2C-4BAC-A353-4456F5D1CB2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Sheet1!$A$1:$A$4</c:f>
              <c:numCache>
                <c:formatCode>General</c:formatCode>
                <c:ptCount val="4"/>
                <c:pt idx="0">
                  <c:v>65.565801540715796</c:v>
                </c:pt>
                <c:pt idx="1">
                  <c:v>30.968068169022501</c:v>
                </c:pt>
                <c:pt idx="2">
                  <c:v>3.2444337896189763</c:v>
                </c:pt>
                <c:pt idx="3">
                  <c:v>0.2216965006427194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2C-4BAC-A353-4456F5D1C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453194650817237E-2"/>
          <c:y val="3.5961272475795295E-2"/>
          <c:w val="0.96909361069836553"/>
          <c:h val="0.9280774550484094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Sheet1!$A$1:$G$1</c:f>
              <c:numCache>
                <c:formatCode>General</c:formatCode>
                <c:ptCount val="7"/>
                <c:pt idx="0">
                  <c:v>1121796</c:v>
                </c:pt>
                <c:pt idx="1">
                  <c:v>1126616</c:v>
                </c:pt>
                <c:pt idx="2">
                  <c:v>1226779</c:v>
                </c:pt>
                <c:pt idx="3">
                  <c:v>1398293</c:v>
                </c:pt>
                <c:pt idx="4">
                  <c:v>1293225</c:v>
                </c:pt>
                <c:pt idx="5">
                  <c:v>1326792</c:v>
                </c:pt>
                <c:pt idx="6">
                  <c:v>1170976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91-0A41-AB94-3D968627A47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Sheet1!$A$2:$G$2</c:f>
              <c:numCache>
                <c:formatCode>General</c:formatCode>
                <c:ptCount val="7"/>
                <c:pt idx="0">
                  <c:v>22979217</c:v>
                </c:pt>
                <c:pt idx="1">
                  <c:v>23530246</c:v>
                </c:pt>
                <c:pt idx="2">
                  <c:v>26571228</c:v>
                </c:pt>
                <c:pt idx="3">
                  <c:v>28173578</c:v>
                </c:pt>
                <c:pt idx="4">
                  <c:v>26284518</c:v>
                </c:pt>
                <c:pt idx="5">
                  <c:v>25256898</c:v>
                </c:pt>
                <c:pt idx="6">
                  <c:v>25389659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91-0A41-AB94-3D968627A47F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Sheet1!$A$3:$G$3</c:f>
              <c:numCache>
                <c:formatCode>General</c:formatCode>
                <c:ptCount val="7"/>
                <c:pt idx="0">
                  <c:v>48153876</c:v>
                </c:pt>
                <c:pt idx="1">
                  <c:v>50481227</c:v>
                </c:pt>
                <c:pt idx="2">
                  <c:v>53641301</c:v>
                </c:pt>
                <c:pt idx="3">
                  <c:v>57885683</c:v>
                </c:pt>
                <c:pt idx="4">
                  <c:v>55881280</c:v>
                </c:pt>
                <c:pt idx="5">
                  <c:v>58669073</c:v>
                </c:pt>
                <c:pt idx="6">
                  <c:v>58930130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91-0A41-AB94-3D968627A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16960480"/>
        <c:axId val="1"/>
      </c:barChart>
      <c:catAx>
        <c:axId val="71696048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745755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1696048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195767195767195E-2"/>
          <c:y val="5.6644880174291937E-2"/>
          <c:w val="0.96560846560846558"/>
          <c:h val="0.88671023965141615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Sheet1!$A$1:$G$1</c:f>
              <c:numCache>
                <c:formatCode>General</c:formatCode>
                <c:ptCount val="7"/>
                <c:pt idx="0">
                  <c:v>31.2</c:v>
                </c:pt>
                <c:pt idx="1">
                  <c:v>29.5</c:v>
                </c:pt>
                <c:pt idx="2">
                  <c:v>31.8</c:v>
                </c:pt>
                <c:pt idx="3">
                  <c:v>42.3</c:v>
                </c:pt>
                <c:pt idx="4">
                  <c:v>39.5</c:v>
                </c:pt>
                <c:pt idx="5">
                  <c:v>42.4</c:v>
                </c:pt>
                <c:pt idx="6">
                  <c:v>39.4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65-D24B-977B-A3E836D47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0351664"/>
        <c:axId val="1"/>
      </c:lineChart>
      <c:catAx>
        <c:axId val="1850351664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2.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850351664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141682479443394E-2"/>
          <c:y val="2.4667931688804556E-2"/>
          <c:w val="0.80771663504111324"/>
          <c:h val="0.82352941176470584"/>
        </c:manualLayout>
      </c:layout>
      <c:scatterChart>
        <c:scatterStyle val="lineMarker"/>
        <c:varyColors val="0"/>
        <c:ser>
          <c:idx val="0"/>
          <c:order val="0"/>
          <c:spPr>
            <a:ln w="28575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xVal>
            <c:numRef>
              <c:f>Sheet1!$A$1:$G$1</c:f>
              <c:numCache>
                <c:formatCode>General</c:formatCode>
                <c:ptCount val="7"/>
                <c:pt idx="0">
                  <c:v>202504</c:v>
                </c:pt>
                <c:pt idx="1">
                  <c:v>202505</c:v>
                </c:pt>
                <c:pt idx="2">
                  <c:v>202506</c:v>
                </c:pt>
                <c:pt idx="3">
                  <c:v>202507</c:v>
                </c:pt>
                <c:pt idx="4">
                  <c:v>202508</c:v>
                </c:pt>
                <c:pt idx="5">
                  <c:v>202509</c:v>
                </c:pt>
                <c:pt idx="6">
                  <c:v>202510</c:v>
                </c:pt>
              </c:numCache>
            </c:numRef>
          </c:xVal>
          <c:yVal>
            <c:numRef>
              <c:f>Sheet1!$A$2:$G$2</c:f>
              <c:numCache>
                <c:formatCode>General</c:formatCode>
                <c:ptCount val="7"/>
                <c:pt idx="0">
                  <c:v>17.7</c:v>
                </c:pt>
                <c:pt idx="1">
                  <c:v>18.7</c:v>
                </c:pt>
                <c:pt idx="2">
                  <c:v>18.8</c:v>
                </c:pt>
                <c:pt idx="3">
                  <c:v>33.700000000000003</c:v>
                </c:pt>
                <c:pt idx="4">
                  <c:v>34.300000000000004</c:v>
                </c:pt>
                <c:pt idx="5">
                  <c:v>41.6</c:v>
                </c:pt>
                <c:pt idx="6">
                  <c:v>37.4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80F-8543-8E35-7B7B7B4154C1}"/>
            </c:ext>
          </c:extLst>
        </c:ser>
        <c:ser>
          <c:idx val="1"/>
          <c:order val="1"/>
          <c:spPr>
            <a:ln w="28575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xVal>
            <c:numRef>
              <c:f>Sheet1!$A$1:$G$1</c:f>
              <c:numCache>
                <c:formatCode>General</c:formatCode>
                <c:ptCount val="7"/>
                <c:pt idx="0">
                  <c:v>202504</c:v>
                </c:pt>
                <c:pt idx="1">
                  <c:v>202505</c:v>
                </c:pt>
                <c:pt idx="2">
                  <c:v>202506</c:v>
                </c:pt>
                <c:pt idx="3">
                  <c:v>202507</c:v>
                </c:pt>
                <c:pt idx="4">
                  <c:v>202508</c:v>
                </c:pt>
                <c:pt idx="5">
                  <c:v>202509</c:v>
                </c:pt>
                <c:pt idx="6">
                  <c:v>202510</c:v>
                </c:pt>
              </c:numCache>
            </c:numRef>
          </c:xVal>
          <c:yVal>
            <c:numRef>
              <c:f>Sheet1!$A$3:$G$3</c:f>
              <c:numCache>
                <c:formatCode>General</c:formatCode>
                <c:ptCount val="7"/>
                <c:pt idx="0">
                  <c:v>70</c:v>
                </c:pt>
                <c:pt idx="1">
                  <c:v>58.9</c:v>
                </c:pt>
                <c:pt idx="2">
                  <c:v>67.300000000000011</c:v>
                </c:pt>
                <c:pt idx="3">
                  <c:v>62.3</c:v>
                </c:pt>
                <c:pt idx="4">
                  <c:v>50.7</c:v>
                </c:pt>
                <c:pt idx="5">
                  <c:v>43.6</c:v>
                </c:pt>
                <c:pt idx="6">
                  <c:v>44.2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80F-8543-8E35-7B7B7B4154C1}"/>
            </c:ext>
          </c:extLst>
        </c:ser>
        <c:ser>
          <c:idx val="2"/>
          <c:order val="2"/>
          <c:spPr>
            <a:ln w="28575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xVal>
            <c:numRef>
              <c:f>Sheet1!$A$1:$G$1</c:f>
              <c:numCache>
                <c:formatCode>General</c:formatCode>
                <c:ptCount val="7"/>
                <c:pt idx="0">
                  <c:v>202504</c:v>
                </c:pt>
                <c:pt idx="1">
                  <c:v>202505</c:v>
                </c:pt>
                <c:pt idx="2">
                  <c:v>202506</c:v>
                </c:pt>
                <c:pt idx="3">
                  <c:v>202507</c:v>
                </c:pt>
                <c:pt idx="4">
                  <c:v>202508</c:v>
                </c:pt>
                <c:pt idx="5">
                  <c:v>202509</c:v>
                </c:pt>
                <c:pt idx="6">
                  <c:v>202510</c:v>
                </c:pt>
              </c:numCache>
            </c:numRef>
          </c:xVal>
          <c:yVal>
            <c:numRef>
              <c:f>Sheet1!$A$4:$G$4</c:f>
              <c:numCache>
                <c:formatCode>General</c:formatCode>
                <c:ptCount val="7"/>
                <c:pt idx="0">
                  <c:v>81.699999999999989</c:v>
                </c:pt>
                <c:pt idx="1">
                  <c:v>74.900000000000006</c:v>
                </c:pt>
                <c:pt idx="2">
                  <c:v>63.2</c:v>
                </c:pt>
                <c:pt idx="3">
                  <c:v>83.8</c:v>
                </c:pt>
                <c:pt idx="4">
                  <c:v>72.7</c:v>
                </c:pt>
                <c:pt idx="5">
                  <c:v>61.4</c:v>
                </c:pt>
                <c:pt idx="6">
                  <c:v>40.699999999999996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80F-8543-8E35-7B7B7B4154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"/>
        <c:axId val="5"/>
      </c:scatterChart>
      <c:valAx>
        <c:axId val="4"/>
        <c:scaling>
          <c:orientation val="minMax"/>
          <c:max val="202510"/>
          <c:min val="202504"/>
        </c:scaling>
        <c:delete val="0"/>
        <c:axPos val="b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kumimoji="1" sz="1400" kern="1200">
                <a:solidFill>
                  <a:schemeClr val="tx1"/>
                </a:solidFill>
                <a:latin typeface="+mn-lt"/>
                <a:ea typeface="等线"/>
                <a:cs typeface="+mn-cs"/>
              </a:defRPr>
            </a:pPr>
            <a:endParaRPr lang="zh-CN"/>
          </a:p>
        </c:txPr>
        <c:crossAx val="5"/>
        <c:crosses val="min"/>
        <c:crossBetween val="midCat"/>
        <c:majorUnit val="1"/>
      </c:valAx>
      <c:valAx>
        <c:axId val="5"/>
        <c:scaling>
          <c:orientation val="minMax"/>
          <c:max val="9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kumimoji="1" sz="1400" kern="1200">
                <a:latin typeface="+mn-lt"/>
                <a:ea typeface="等线"/>
                <a:cs typeface="+mn-cs"/>
              </a:defRPr>
            </a:pPr>
            <a:endParaRPr lang="zh-CN"/>
          </a:p>
        </c:txPr>
        <c:crossAx val="4"/>
        <c:crosses val="min"/>
        <c:crossBetween val="midCat"/>
        <c:majorUnit val="10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148482116020442E-3"/>
          <c:y val="6.0606060606060608E-2"/>
          <c:w val="0.98437030357679589"/>
          <c:h val="0.8787878787878787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3.5166816952209197E-2"/>
                  <c:y val="-2.3448773448773448E-2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FB0-4708-9A66-3EF6045B45E8}"/>
                </c:ext>
              </c:extLst>
            </c:dLbl>
            <c:dLbl>
              <c:idx val="1"/>
              <c:layout>
                <c:manualLayout>
                  <c:x val="3.5166816952209197E-2"/>
                  <c:y val="-2.3448773448773448E-2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FB0-4708-9A66-3EF6045B45E8}"/>
                </c:ext>
              </c:extLst>
            </c:dLbl>
            <c:dLbl>
              <c:idx val="2"/>
              <c:layout>
                <c:manualLayout>
                  <c:x val="3.5166816952209197E-2"/>
                  <c:y val="-2.3448773448773448E-2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2FB0-4708-9A66-3EF6045B45E8}"/>
                </c:ext>
              </c:extLst>
            </c:dLbl>
            <c:dLbl>
              <c:idx val="3"/>
              <c:layout>
                <c:manualLayout>
                  <c:x val="3.5166816952209197E-2"/>
                  <c:y val="-2.3448773448773448E-2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2FB0-4708-9A66-3EF6045B45E8}"/>
                </c:ext>
              </c:extLst>
            </c:dLbl>
            <c:dLbl>
              <c:idx val="4"/>
              <c:layout>
                <c:manualLayout>
                  <c:x val="3.5166816952209197E-2"/>
                  <c:y val="-2.3809523809523808E-2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2FB0-4708-9A66-3EF6045B45E8}"/>
                </c:ext>
              </c:extLst>
            </c:dLbl>
            <c:dLbl>
              <c:idx val="5"/>
              <c:layout>
                <c:manualLayout>
                  <c:x val="3.5166816952209197E-2"/>
                  <c:y val="-2.3809523809523808E-2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2FB0-4708-9A66-3EF6045B45E8}"/>
                </c:ext>
              </c:extLst>
            </c:dLbl>
            <c:dLbl>
              <c:idx val="6"/>
              <c:layout>
                <c:manualLayout>
                  <c:x val="3.5166816952209197E-2"/>
                  <c:y val="-2.3088023088023088E-2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2FB0-4708-9A66-3EF6045B45E8}"/>
                </c:ext>
              </c:extLst>
            </c:dLbl>
            <c:dLbl>
              <c:idx val="7"/>
              <c:layout>
                <c:manualLayout>
                  <c:x val="3.5166816952209197E-2"/>
                  <c:y val="-2.3448773448773448E-2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2FB0-4708-9A66-3EF6045B45E8}"/>
                </c:ext>
              </c:extLst>
            </c:dLbl>
            <c:dLbl>
              <c:idx val="8"/>
              <c:layout>
                <c:manualLayout>
                  <c:x val="3.5166816952209197E-2"/>
                  <c:y val="-2.3809523809523808E-2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2FB0-4708-9A66-3EF6045B45E8}"/>
                </c:ext>
              </c:extLst>
            </c:dLbl>
            <c:dLbl>
              <c:idx val="9"/>
              <c:layout>
                <c:manualLayout>
                  <c:x val="3.5166816952209197E-2"/>
                  <c:y val="-2.3809523809523808E-2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2FB0-4708-9A66-3EF6045B45E8}"/>
                </c:ext>
              </c:extLst>
            </c:dLbl>
            <c:dLbl>
              <c:idx val="10"/>
              <c:layout>
                <c:manualLayout>
                  <c:x val="3.5166816952209197E-2"/>
                  <c:y val="-2.4531024531024532E-2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2FB0-4708-9A66-3EF6045B45E8}"/>
                </c:ext>
              </c:extLst>
            </c:dLbl>
            <c:dLbl>
              <c:idx val="11"/>
              <c:layout>
                <c:manualLayout>
                  <c:x val="3.095882176134656E-2"/>
                  <c:y val="-2.4891774891774892E-2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2FB0-4708-9A66-3EF6045B45E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Sheet1!$A$1:$L$1</c:f>
              <c:numCache>
                <c:formatCode>General</c:formatCode>
                <c:ptCount val="12"/>
                <c:pt idx="0">
                  <c:v>30.2</c:v>
                </c:pt>
                <c:pt idx="1">
                  <c:v>31.4</c:v>
                </c:pt>
                <c:pt idx="2">
                  <c:v>32.1</c:v>
                </c:pt>
                <c:pt idx="3">
                  <c:v>32.299999999999997</c:v>
                </c:pt>
                <c:pt idx="4">
                  <c:v>26.1</c:v>
                </c:pt>
                <c:pt idx="5">
                  <c:v>25</c:v>
                </c:pt>
                <c:pt idx="6">
                  <c:v>38.4</c:v>
                </c:pt>
                <c:pt idx="7">
                  <c:v>29.8</c:v>
                </c:pt>
                <c:pt idx="8">
                  <c:v>27.7</c:v>
                </c:pt>
                <c:pt idx="9">
                  <c:v>23.6</c:v>
                </c:pt>
                <c:pt idx="10">
                  <c:v>14.4</c:v>
                </c:pt>
                <c:pt idx="1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FB0-4708-9A66-3EF6045B45E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Sheet1!$A$2:$L$2</c:f>
              <c:numCache>
                <c:formatCode>General</c:formatCode>
                <c:ptCount val="12"/>
                <c:pt idx="0">
                  <c:v>49.899999999999991</c:v>
                </c:pt>
                <c:pt idx="1">
                  <c:v>49.000000000000007</c:v>
                </c:pt>
                <c:pt idx="2">
                  <c:v>82.4</c:v>
                </c:pt>
                <c:pt idx="3">
                  <c:v>198.59999999999997</c:v>
                </c:pt>
                <c:pt idx="4">
                  <c:v>273.5</c:v>
                </c:pt>
                <c:pt idx="5">
                  <c:v>383.1</c:v>
                </c:pt>
                <c:pt idx="6">
                  <c:v>265.39999999999998</c:v>
                </c:pt>
                <c:pt idx="7">
                  <c:v>396.3</c:v>
                </c:pt>
                <c:pt idx="8">
                  <c:v>598.20000000000005</c:v>
                </c:pt>
                <c:pt idx="9">
                  <c:v>529.79999999999995</c:v>
                </c:pt>
                <c:pt idx="10">
                  <c:v>259.89999999999998</c:v>
                </c:pt>
                <c:pt idx="11">
                  <c:v>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FB0-4708-9A66-3EF6045B45E8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Sheet1!$A$3:$L$3</c:f>
              <c:numCache>
                <c:formatCode>General</c:formatCode>
                <c:ptCount val="12"/>
                <c:pt idx="0">
                  <c:v>2570.0187582562753</c:v>
                </c:pt>
                <c:pt idx="1">
                  <c:v>2899.0187582562744</c:v>
                </c:pt>
                <c:pt idx="2">
                  <c:v>3318.0187582562749</c:v>
                </c:pt>
                <c:pt idx="3">
                  <c:v>3995.0187582562744</c:v>
                </c:pt>
                <c:pt idx="4">
                  <c:v>3554.0187582562753</c:v>
                </c:pt>
                <c:pt idx="5">
                  <c:v>3271.0187582562753</c:v>
                </c:pt>
                <c:pt idx="6">
                  <c:v>3797.0187582562749</c:v>
                </c:pt>
                <c:pt idx="7">
                  <c:v>3308.0187582562753</c:v>
                </c:pt>
                <c:pt idx="8">
                  <c:v>3526.0187582562744</c:v>
                </c:pt>
                <c:pt idx="9">
                  <c:v>3463.0187582562744</c:v>
                </c:pt>
                <c:pt idx="10">
                  <c:v>780.01875825627508</c:v>
                </c:pt>
                <c:pt idx="11">
                  <c:v>4450.0187582562749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FB0-4708-9A66-3EF6045B45E8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</c:spPr>
          <c:invertIfNegative val="0"/>
          <c:val>
            <c:numRef>
              <c:f>Sheet1!$A$4:$L$4</c:f>
              <c:numCache>
                <c:formatCode>General</c:formatCode>
                <c:ptCount val="12"/>
                <c:pt idx="0">
                  <c:v>356</c:v>
                </c:pt>
                <c:pt idx="1">
                  <c:v>376</c:v>
                </c:pt>
                <c:pt idx="2">
                  <c:v>425</c:v>
                </c:pt>
                <c:pt idx="3">
                  <c:v>347</c:v>
                </c:pt>
                <c:pt idx="4">
                  <c:v>414</c:v>
                </c:pt>
                <c:pt idx="5">
                  <c:v>602</c:v>
                </c:pt>
                <c:pt idx="6">
                  <c:v>257</c:v>
                </c:pt>
                <c:pt idx="7">
                  <c:v>407</c:v>
                </c:pt>
                <c:pt idx="8">
                  <c:v>742</c:v>
                </c:pt>
                <c:pt idx="9">
                  <c:v>490</c:v>
                </c:pt>
                <c:pt idx="10">
                  <c:v>302</c:v>
                </c:pt>
                <c:pt idx="11">
                  <c:v>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FB0-4708-9A66-3EF6045B45E8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</c:spPr>
          <c:invertIfNegative val="0"/>
          <c:val>
            <c:numRef>
              <c:f>Sheet1!$A$5:$L$5</c:f>
              <c:numCache>
                <c:formatCode>General</c:formatCode>
                <c:ptCount val="12"/>
                <c:pt idx="0">
                  <c:v>819</c:v>
                </c:pt>
                <c:pt idx="1">
                  <c:v>760</c:v>
                </c:pt>
                <c:pt idx="2">
                  <c:v>888</c:v>
                </c:pt>
                <c:pt idx="3">
                  <c:v>770</c:v>
                </c:pt>
                <c:pt idx="4">
                  <c:v>678</c:v>
                </c:pt>
                <c:pt idx="5">
                  <c:v>842</c:v>
                </c:pt>
                <c:pt idx="6">
                  <c:v>794.99999999999909</c:v>
                </c:pt>
                <c:pt idx="7">
                  <c:v>948</c:v>
                </c:pt>
                <c:pt idx="8">
                  <c:v>1235</c:v>
                </c:pt>
                <c:pt idx="9">
                  <c:v>1514</c:v>
                </c:pt>
                <c:pt idx="10">
                  <c:v>437</c:v>
                </c:pt>
                <c:pt idx="11">
                  <c:v>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FB0-4708-9A66-3EF6045B4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12144480"/>
        <c:axId val="1"/>
      </c:barChart>
      <c:catAx>
        <c:axId val="31214448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325.0187582562749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31214448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36842105263158E-2"/>
          <c:y val="1.8239214310768151E-2"/>
          <c:w val="0.94526315789473681"/>
          <c:h val="0.9635215713784637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114724</c:v>
                </c:pt>
                <c:pt idx="1">
                  <c:v>110864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D7-41FC-9050-F223EFFCA4F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666768</c:v>
                </c:pt>
                <c:pt idx="1">
                  <c:v>524142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D7-41FC-9050-F223EFFCA4FA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Sheet1!$A$3:$B$3</c:f>
              <c:numCache>
                <c:formatCode>General</c:formatCode>
                <c:ptCount val="2"/>
                <c:pt idx="0">
                  <c:v>719228</c:v>
                </c:pt>
                <c:pt idx="1">
                  <c:v>542544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D7-41FC-9050-F223EFFCA4FA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</c:spPr>
          <c:invertIfNegative val="0"/>
          <c:val>
            <c:numRef>
              <c:f>Sheet1!$A$4:$B$4</c:f>
              <c:numCache>
                <c:formatCode>General</c:formatCode>
                <c:ptCount val="2"/>
                <c:pt idx="0">
                  <c:v>1019680</c:v>
                </c:pt>
                <c:pt idx="1">
                  <c:v>38280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D7-41FC-9050-F223EFFCA4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89349103"/>
        <c:axId val="1"/>
      </c:barChart>
      <c:catAx>
        <c:axId val="38934910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5204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38934910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36842105263158E-2"/>
          <c:y val="1.8239214310768151E-2"/>
          <c:w val="0.94526315789473681"/>
          <c:h val="0.9635215713784637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1157168</c:v>
                </c:pt>
                <c:pt idx="1">
                  <c:v>993364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51-44DA-9896-95C13F316EE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8486334</c:v>
                </c:pt>
                <c:pt idx="1">
                  <c:v>7924074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51-44DA-9896-95C13F316EEC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Sheet1!$A$3:$B$3</c:f>
              <c:numCache>
                <c:formatCode>General</c:formatCode>
                <c:ptCount val="2"/>
                <c:pt idx="0">
                  <c:v>8522907</c:v>
                </c:pt>
                <c:pt idx="1">
                  <c:v>7779664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51-44DA-9896-95C13F316EEC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</c:spPr>
          <c:invertIfNegative val="0"/>
          <c:val>
            <c:numRef>
              <c:f>Sheet1!$A$4:$B$4</c:f>
              <c:numCache>
                <c:formatCode>General</c:formatCode>
                <c:ptCount val="2"/>
                <c:pt idx="0">
                  <c:v>3591149</c:v>
                </c:pt>
                <c:pt idx="1">
                  <c:v>1902972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51-44DA-9896-95C13F316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89338703"/>
        <c:axId val="1"/>
      </c:barChart>
      <c:catAx>
        <c:axId val="38933870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1757558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38933870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36842105263158E-2"/>
          <c:y val="1.8239214310768151E-2"/>
          <c:w val="0.94526315789473681"/>
          <c:h val="0.9635215713784637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744866</c:v>
                </c:pt>
                <c:pt idx="1">
                  <c:v>667631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E8-4EED-A8DE-112C3EC18B3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5572541</c:v>
                </c:pt>
                <c:pt idx="1">
                  <c:v>5416606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E8-4EED-A8DE-112C3EC18B3A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Sheet1!$A$3:$B$3</c:f>
              <c:numCache>
                <c:formatCode>General</c:formatCode>
                <c:ptCount val="2"/>
                <c:pt idx="0">
                  <c:v>5340139</c:v>
                </c:pt>
                <c:pt idx="1">
                  <c:v>5101097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E8-4EED-A8DE-112C3EC18B3A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</c:spPr>
          <c:invertIfNegative val="0"/>
          <c:val>
            <c:numRef>
              <c:f>Sheet1!$A$4:$B$4</c:f>
              <c:numCache>
                <c:formatCode>General</c:formatCode>
                <c:ptCount val="2"/>
                <c:pt idx="0">
                  <c:v>2307173</c:v>
                </c:pt>
                <c:pt idx="1">
                  <c:v>1740565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E8-4EED-A8DE-112C3EC18B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89331215"/>
        <c:axId val="1"/>
      </c:barChart>
      <c:catAx>
        <c:axId val="38933121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3964719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38933121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04984423676013"/>
          <c:y val="7.5687364843991356E-2"/>
          <c:w val="0.79190031152647977"/>
          <c:h val="0.8486252703120172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8535681186283596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DAF-4D4D-9FA6-B2035D1EA34B}"/>
                </c:ext>
              </c:extLst>
            </c:dLbl>
            <c:dLbl>
              <c:idx val="1"/>
              <c:layout>
                <c:manualLayout>
                  <c:x val="0"/>
                  <c:y val="-1.5446400988569664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DAF-4D4D-9FA6-B2035D1EA3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839</c:v>
                </c:pt>
                <c:pt idx="1">
                  <c:v>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AF-4D4D-9FA6-B2035D1EA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571562656"/>
        <c:axId val="1"/>
      </c:barChart>
      <c:catAx>
        <c:axId val="157156265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3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57156265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379310344827586E-2"/>
          <c:y val="0.16513761467889909"/>
          <c:w val="0.91647509578544062"/>
          <c:h val="0.6697247706422018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3.0581039755351682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704-C54E-9BFB-7332E0384F82}"/>
                </c:ext>
              </c:extLst>
            </c:dLbl>
            <c:dLbl>
              <c:idx val="1"/>
              <c:layout>
                <c:manualLayout>
                  <c:x val="0"/>
                  <c:y val="-3.0581039755351682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704-C54E-9BFB-7332E0384F8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23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04-C54E-9BFB-7332E0384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56686736"/>
        <c:axId val="1"/>
      </c:barChart>
      <c:catAx>
        <c:axId val="205668673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5668673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105263157894737"/>
          <c:y val="0.16822429906542055"/>
          <c:w val="0.59842105263157896"/>
          <c:h val="0.6635514018691588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2.4922118380062306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DF0-8B44-A784-8CC8A03069C8}"/>
                </c:ext>
              </c:extLst>
            </c:dLbl>
            <c:dLbl>
              <c:idx val="1"/>
              <c:layout>
                <c:manualLayout>
                  <c:x val="0"/>
                  <c:y val="-3.1152647975077881E-3"/>
                </c:manualLayout>
              </c:layout>
              <c:numFmt formatCode="0.0;&quot;-&quot;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DF0-8B44-A784-8CC8A03069C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73</c:v>
                </c:pt>
                <c:pt idx="1">
                  <c:v>81.900000000000006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F0-8B44-A784-8CC8A03069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57085520"/>
        <c:axId val="1"/>
      </c:barChart>
      <c:catAx>
        <c:axId val="20570855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1.90000000000000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5708552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"/>
          <c:y val="0.15761821366024517"/>
          <c:w val="0.6205263157894737"/>
          <c:h val="0.684763572679509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6F8DB9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2.3350846468184472E-3"/>
                </c:manualLayout>
              </c:layout>
              <c:numFmt formatCode="0.00;&quot;-&quot;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8225-6144-A6E4-5817DB242AC7}"/>
                </c:ext>
              </c:extLst>
            </c:dLbl>
            <c:dLbl>
              <c:idx val="1"/>
              <c:layout>
                <c:manualLayout>
                  <c:x val="0"/>
                  <c:y val="-2.918855808523059E-3"/>
                </c:manualLayout>
              </c:layout>
              <c:numFmt formatCode="0.00;&quot;-&quot;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0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8225-6144-A6E4-5817DB242AC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1.61</c:v>
                </c:pt>
                <c:pt idx="1">
                  <c:v>1.72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25-6144-A6E4-5817DB242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56911920"/>
        <c:axId val="1"/>
      </c:barChart>
      <c:catAx>
        <c:axId val="20569119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.7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5691192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401273885350316E-2"/>
          <c:y val="1.8239214310768151E-2"/>
          <c:w val="0.91719745222929938"/>
          <c:h val="0.9635215713784637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1679</c:v>
                </c:pt>
                <c:pt idx="1">
                  <c:v>1475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3C-6C40-AE1F-A6EC444B3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68781584"/>
        <c:axId val="1"/>
      </c:barChart>
      <c:catAx>
        <c:axId val="20687815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67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6878158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42105263157894"/>
          <c:y val="0.13543599257884972"/>
          <c:w val="0.66260387811634347"/>
          <c:h val="0.7291280148423006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6F8DB9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3.0921459492888066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BCB-5C40-93A8-358A9D0AAA6F}"/>
                </c:ext>
              </c:extLst>
            </c:dLbl>
            <c:dLbl>
              <c:idx val="1"/>
              <c:layout>
                <c:manualLayout>
                  <c:x val="0"/>
                  <c:y val="-2.4737167594310453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BCB-5C40-93A8-358A9D0AAA6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2711</c:v>
                </c:pt>
                <c:pt idx="1">
                  <c:v>2534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CB-5C40-93A8-358A9D0AA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56845520"/>
        <c:axId val="1"/>
      </c:barChart>
      <c:catAx>
        <c:axId val="20568455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71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5684552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187499999999999"/>
          <c:y val="0.18610271903323264"/>
          <c:w val="0.55625000000000002"/>
          <c:h val="0.6815709969788519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3945619335347432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E2B-3844-A4A6-78A3FC330D9B}"/>
                </c:ext>
              </c:extLst>
            </c:dLbl>
            <c:dLbl>
              <c:idx val="1"/>
              <c:layout>
                <c:manualLayout>
                  <c:x val="0"/>
                  <c:y val="-0.3927492447129909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E2B-3844-A4A6-78A3FC330D9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17996</c:v>
                </c:pt>
                <c:pt idx="1">
                  <c:v>17913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2B-3844-A4A6-78A3FC330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927911104"/>
        <c:axId val="1"/>
      </c:barChart>
      <c:catAx>
        <c:axId val="192791110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7996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92791110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579005875813884E-3"/>
          <c:y val="7.3863636363636367E-2"/>
          <c:w val="0.98348419882483717"/>
          <c:h val="0.85227272727272729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rgbClr val="C30C3E"/>
              </a:solidFill>
              <a:prstDash val="solid"/>
            </a:ln>
          </c:spPr>
          <c:marker>
            <c:symbol val="none"/>
          </c:marker>
          <c:val>
            <c:numRef>
              <c:f>Sheet1!$A$1:$L$1</c:f>
              <c:numCache>
                <c:formatCode>General</c:formatCode>
                <c:ptCount val="12"/>
                <c:pt idx="0">
                  <c:v>31</c:v>
                </c:pt>
                <c:pt idx="1">
                  <c:v>30</c:v>
                </c:pt>
                <c:pt idx="2">
                  <c:v>32</c:v>
                </c:pt>
                <c:pt idx="3">
                  <c:v>42</c:v>
                </c:pt>
                <c:pt idx="4">
                  <c:v>40</c:v>
                </c:pt>
                <c:pt idx="5">
                  <c:v>42</c:v>
                </c:pt>
                <c:pt idx="6">
                  <c:v>40</c:v>
                </c:pt>
                <c:pt idx="7">
                  <c:v>47</c:v>
                </c:pt>
                <c:pt idx="8">
                  <c:v>47</c:v>
                </c:pt>
                <c:pt idx="9">
                  <c:v>120</c:v>
                </c:pt>
                <c:pt idx="10">
                  <c:v>-9</c:v>
                </c:pt>
                <c:pt idx="11">
                  <c:v>22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083-4CCD-B4A8-B6645EE0E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8335024"/>
        <c:axId val="1"/>
      </c:lineChart>
      <c:catAx>
        <c:axId val="45833502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>
            <a:noFill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120"/>
          <c:min val="-1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58335024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598214285714284"/>
          <c:y val="0.18666666666666668"/>
          <c:w val="0.50803571428571426"/>
          <c:h val="0.6806060606060606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39333333333333331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44C-9D4F-AEC2-C756D6565EF2}"/>
                </c:ext>
              </c:extLst>
            </c:dLbl>
            <c:dLbl>
              <c:idx val="1"/>
              <c:layout>
                <c:manualLayout>
                  <c:x val="0"/>
                  <c:y val="-0.3945454545454545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44C-9D4F-AEC2-C756D6565E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13067</c:v>
                </c:pt>
                <c:pt idx="1">
                  <c:v>13097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4C-9D4F-AEC2-C756D6565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38595872"/>
        <c:axId val="1"/>
      </c:barChart>
      <c:catAx>
        <c:axId val="173859587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3097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73859587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518518518518521E-2"/>
          <c:y val="0.18872549019607843"/>
          <c:w val="0.92296296296296299"/>
          <c:h val="0.6770833333333333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39338235294117646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3A77-CE4E-8EF9-A69B99135789}"/>
                </c:ext>
              </c:extLst>
            </c:dLbl>
            <c:dLbl>
              <c:idx val="1"/>
              <c:layout>
                <c:manualLayout>
                  <c:x val="0"/>
                  <c:y val="-0.35723039215686275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3A77-CE4E-8EF9-A69B991357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41.28</c:v>
                </c:pt>
                <c:pt idx="1">
                  <c:v>36.9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77-CE4E-8EF9-A69B991357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39199072"/>
        <c:axId val="1"/>
      </c:barChart>
      <c:catAx>
        <c:axId val="173919907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1.28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73919907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867954911433171E-2"/>
          <c:y val="0.18872549019607843"/>
          <c:w val="0.91626409017713362"/>
          <c:h val="0.6770833333333333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39338235294117646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4A9-B44C-88F4-E4AC414FE36C}"/>
                </c:ext>
              </c:extLst>
            </c:dLbl>
            <c:dLbl>
              <c:idx val="1"/>
              <c:layout>
                <c:manualLayout>
                  <c:x val="0"/>
                  <c:y val="-0.36151960784313725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4A9-B44C-88F4-E4AC414FE36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34.630000000000003</c:v>
                </c:pt>
                <c:pt idx="1">
                  <c:v>31.44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A9-B44C-88F4-E4AC414FE3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585259728"/>
        <c:axId val="1"/>
      </c:barChart>
      <c:catAx>
        <c:axId val="158525972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4.63000000000000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58525972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518518518518521E-2"/>
          <c:y val="4.0816326530612242E-2"/>
          <c:w val="0.92296296296296299"/>
          <c:h val="0.9183673469387755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1.6</c:v>
                </c:pt>
                <c:pt idx="1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E8-7E4F-B59C-AE7E43484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59447984"/>
        <c:axId val="1"/>
      </c:barChart>
      <c:catAx>
        <c:axId val="11594479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.6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15944798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867954911433171E-2"/>
          <c:y val="4.2904290429042903E-2"/>
          <c:w val="0.91626409017713362"/>
          <c:h val="0.9141914191419141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1.2E-2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2F-6A4E-99BC-850AB4B4A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60318608"/>
        <c:axId val="1"/>
      </c:barChart>
      <c:catAx>
        <c:axId val="11603186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.2E-2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16031860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518518518518521E-2"/>
          <c:y val="0.19444444444444445"/>
          <c:w val="0.92296296296296299"/>
          <c:h val="0.6672979797979797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38510101010101011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65B-3248-9D66-5F165FA9D53A}"/>
                </c:ext>
              </c:extLst>
            </c:dLbl>
            <c:dLbl>
              <c:idx val="1"/>
              <c:layout>
                <c:manualLayout>
                  <c:x val="0"/>
                  <c:y val="-0.3901515151515151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65B-3248-9D66-5F165FA9D53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84.1</c:v>
                </c:pt>
                <c:pt idx="1">
                  <c:v>85.4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5B-3248-9D66-5F165FA9D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58757520"/>
        <c:axId val="1"/>
      </c:barChart>
      <c:catAx>
        <c:axId val="11587575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5.4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15875752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867954911433171E-2"/>
          <c:y val="0.19444444444444445"/>
          <c:w val="0.91626409017713362"/>
          <c:h val="0.6672979797979797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3869949494949495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0DA-3046-9DEB-2FE63FF60437}"/>
                </c:ext>
              </c:extLst>
            </c:dLbl>
            <c:dLbl>
              <c:idx val="1"/>
              <c:layout>
                <c:manualLayout>
                  <c:x val="0"/>
                  <c:y val="-0.3901515151515151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kern="1200">
                      <a:solidFill>
                        <a:schemeClr val="tx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0DA-3046-9DEB-2FE63FF6043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79.98</c:v>
                </c:pt>
                <c:pt idx="1">
                  <c:v>80.56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DA-3046-9DEB-2FE63FF60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60212128"/>
        <c:axId val="1"/>
      </c:barChart>
      <c:catAx>
        <c:axId val="116021212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0.56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16021212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749396038009342E-3"/>
          <c:y val="5.1141552511415528E-2"/>
          <c:w val="0.98325012079239815"/>
          <c:h val="0.897716894977169"/>
        </c:manualLayout>
      </c:layout>
      <c:lineChart>
        <c:grouping val="standard"/>
        <c:varyColors val="0"/>
        <c:ser>
          <c:idx val="0"/>
          <c:order val="0"/>
          <c:spPr>
            <a:ln w="28575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B44-4825-9C56-13ABAB27B26E}"/>
              </c:ext>
            </c:extLst>
          </c:dPt>
          <c:dPt>
            <c:idx val="1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B44-4825-9C56-13ABAB27B26E}"/>
              </c:ext>
            </c:extLst>
          </c:dPt>
          <c:dPt>
            <c:idx val="2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B44-4825-9C56-13ABAB27B26E}"/>
              </c:ext>
            </c:extLst>
          </c:dPt>
          <c:dPt>
            <c:idx val="3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B44-4825-9C56-13ABAB27B26E}"/>
              </c:ext>
            </c:extLst>
          </c:dPt>
          <c:dPt>
            <c:idx val="4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B44-4825-9C56-13ABAB27B26E}"/>
              </c:ext>
            </c:extLst>
          </c:dPt>
          <c:dPt>
            <c:idx val="5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B44-4825-9C56-13ABAB27B26E}"/>
              </c:ext>
            </c:extLst>
          </c:dPt>
          <c:dPt>
            <c:idx val="6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6B44-4825-9C56-13ABAB27B26E}"/>
              </c:ext>
            </c:extLst>
          </c:dPt>
          <c:dPt>
            <c:idx val="7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6B44-4825-9C56-13ABAB27B26E}"/>
              </c:ext>
            </c:extLst>
          </c:dPt>
          <c:dPt>
            <c:idx val="8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6B44-4825-9C56-13ABAB27B26E}"/>
              </c:ext>
            </c:extLst>
          </c:dPt>
          <c:dPt>
            <c:idx val="9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6B44-4825-9C56-13ABAB27B26E}"/>
              </c:ext>
            </c:extLst>
          </c:dPt>
          <c:dPt>
            <c:idx val="10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6B44-4825-9C56-13ABAB27B26E}"/>
              </c:ext>
            </c:extLst>
          </c:dPt>
          <c:dPt>
            <c:idx val="11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6B44-4825-9C56-13ABAB27B26E}"/>
              </c:ext>
            </c:extLst>
          </c:dPt>
          <c:val>
            <c:numRef>
              <c:f>Sheet1!$A$1:$L$1</c:f>
              <c:numCache>
                <c:formatCode>General</c:formatCode>
                <c:ptCount val="12"/>
                <c:pt idx="0">
                  <c:v>66701.318626543623</c:v>
                </c:pt>
                <c:pt idx="1">
                  <c:v>70912.018626543635</c:v>
                </c:pt>
                <c:pt idx="2">
                  <c:v>51597.518626543635</c:v>
                </c:pt>
                <c:pt idx="3">
                  <c:v>74883.718626543588</c:v>
                </c:pt>
                <c:pt idx="4">
                  <c:v>97395.318626543623</c:v>
                </c:pt>
                <c:pt idx="5">
                  <c:v>100026.11862654361</c:v>
                </c:pt>
                <c:pt idx="6">
                  <c:v>112312.21862654359</c:v>
                </c:pt>
                <c:pt idx="7">
                  <c:v>121694.81862654362</c:v>
                </c:pt>
                <c:pt idx="8">
                  <c:v>103600.21862654359</c:v>
                </c:pt>
                <c:pt idx="9">
                  <c:v>61134.618626543612</c:v>
                </c:pt>
                <c:pt idx="10">
                  <c:v>12337.218626543618</c:v>
                </c:pt>
                <c:pt idx="11">
                  <c:v>137012.4186265436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6B44-4825-9C56-13ABAB27B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0481679"/>
        <c:axId val="1"/>
      </c:lineChart>
      <c:lineChart>
        <c:grouping val="standard"/>
        <c:varyColors val="0"/>
        <c:ser>
          <c:idx val="1"/>
          <c:order val="1"/>
          <c:spPr>
            <a:ln w="38100" cmpd="sng" algn="ctr">
              <a:solidFill>
                <a:schemeClr val="accent2"/>
              </a:solidFill>
              <a:prstDash val="lgDash"/>
            </a:ln>
          </c:spPr>
          <c:marker>
            <c:symbol val="none"/>
          </c:marker>
          <c:dPt>
            <c:idx val="0"/>
            <c:marker>
              <c:symbol val="circle"/>
              <c:size val="6"/>
              <c:spPr>
                <a:solidFill>
                  <a:srgbClr val="FFFFFF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6B44-4825-9C56-13ABAB27B26E}"/>
              </c:ext>
            </c:extLst>
          </c:dPt>
          <c:dPt>
            <c:idx val="1"/>
            <c:marker>
              <c:symbol val="circle"/>
              <c:size val="6"/>
              <c:spPr>
                <a:solidFill>
                  <a:srgbClr val="FFFFFF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6B44-4825-9C56-13ABAB27B26E}"/>
              </c:ext>
            </c:extLst>
          </c:dPt>
          <c:dPt>
            <c:idx val="2"/>
            <c:marker>
              <c:symbol val="circle"/>
              <c:size val="6"/>
              <c:spPr>
                <a:solidFill>
                  <a:srgbClr val="FFFFFF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6B44-4825-9C56-13ABAB27B26E}"/>
              </c:ext>
            </c:extLst>
          </c:dPt>
          <c:dPt>
            <c:idx val="3"/>
            <c:marker>
              <c:symbol val="circle"/>
              <c:size val="6"/>
              <c:spPr>
                <a:solidFill>
                  <a:srgbClr val="FFFFFF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6B44-4825-9C56-13ABAB27B26E}"/>
              </c:ext>
            </c:extLst>
          </c:dPt>
          <c:dPt>
            <c:idx val="4"/>
            <c:marker>
              <c:symbol val="circle"/>
              <c:size val="6"/>
              <c:spPr>
                <a:solidFill>
                  <a:srgbClr val="FFFFFF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6B44-4825-9C56-13ABAB27B26E}"/>
              </c:ext>
            </c:extLst>
          </c:dPt>
          <c:dPt>
            <c:idx val="5"/>
            <c:marker>
              <c:symbol val="circle"/>
              <c:size val="6"/>
              <c:spPr>
                <a:solidFill>
                  <a:srgbClr val="FFFFFF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6B44-4825-9C56-13ABAB27B26E}"/>
              </c:ext>
            </c:extLst>
          </c:dPt>
          <c:dPt>
            <c:idx val="6"/>
            <c:marker>
              <c:symbol val="circle"/>
              <c:size val="6"/>
              <c:spPr>
                <a:solidFill>
                  <a:srgbClr val="FFFFFF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6B44-4825-9C56-13ABAB27B26E}"/>
              </c:ext>
            </c:extLst>
          </c:dPt>
          <c:dPt>
            <c:idx val="7"/>
            <c:marker>
              <c:symbol val="circle"/>
              <c:size val="6"/>
              <c:spPr>
                <a:solidFill>
                  <a:srgbClr val="FFFFFF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6B44-4825-9C56-13ABAB27B26E}"/>
              </c:ext>
            </c:extLst>
          </c:dPt>
          <c:dPt>
            <c:idx val="8"/>
            <c:marker>
              <c:symbol val="circle"/>
              <c:size val="6"/>
              <c:spPr>
                <a:solidFill>
                  <a:srgbClr val="FFFFFF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6B44-4825-9C56-13ABAB27B26E}"/>
              </c:ext>
            </c:extLst>
          </c:dPt>
          <c:dPt>
            <c:idx val="9"/>
            <c:marker>
              <c:symbol val="circle"/>
              <c:size val="6"/>
              <c:spPr>
                <a:solidFill>
                  <a:srgbClr val="FFFFFF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6B44-4825-9C56-13ABAB27B26E}"/>
              </c:ext>
            </c:extLst>
          </c:dPt>
          <c:dPt>
            <c:idx val="10"/>
            <c:marker>
              <c:symbol val="circle"/>
              <c:size val="6"/>
              <c:spPr>
                <a:solidFill>
                  <a:srgbClr val="FFFFFF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6B44-4825-9C56-13ABAB27B26E}"/>
              </c:ext>
            </c:extLst>
          </c:dPt>
          <c:dPt>
            <c:idx val="11"/>
            <c:marker>
              <c:symbol val="circle"/>
              <c:size val="6"/>
              <c:spPr>
                <a:solidFill>
                  <a:srgbClr val="FFFFFF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6B44-4825-9C56-13ABAB27B26E}"/>
              </c:ext>
            </c:extLst>
          </c:dPt>
          <c:dLbls>
            <c:dLbl>
              <c:idx val="0"/>
              <c:layout>
                <c:manualLayout>
                  <c:x val="9.8244483813818648E-3"/>
                  <c:y val="-3.561643835616438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6B44-4825-9C56-13ABAB27B26E}"/>
                </c:ext>
              </c:extLst>
            </c:dLbl>
            <c:dLbl>
              <c:idx val="1"/>
              <c:layout>
                <c:manualLayout>
                  <c:x val="0"/>
                  <c:y val="-3.561643835616438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6B44-4825-9C56-13ABAB27B26E}"/>
                </c:ext>
              </c:extLst>
            </c:dLbl>
            <c:dLbl>
              <c:idx val="2"/>
              <c:layout>
                <c:manualLayout>
                  <c:x val="0"/>
                  <c:y val="-3.561643835616438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6B44-4825-9C56-13ABAB27B26E}"/>
                </c:ext>
              </c:extLst>
            </c:dLbl>
            <c:dLbl>
              <c:idx val="3"/>
              <c:layout>
                <c:manualLayout>
                  <c:x val="0"/>
                  <c:y val="-3.561643835616438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6B44-4825-9C56-13ABAB27B26E}"/>
                </c:ext>
              </c:extLst>
            </c:dLbl>
            <c:dLbl>
              <c:idx val="4"/>
              <c:layout>
                <c:manualLayout>
                  <c:x val="0"/>
                  <c:y val="-3.561643835616438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6B44-4825-9C56-13ABAB27B26E}"/>
                </c:ext>
              </c:extLst>
            </c:dLbl>
            <c:dLbl>
              <c:idx val="5"/>
              <c:layout>
                <c:manualLayout>
                  <c:x val="0"/>
                  <c:y val="-3.561643835616438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6B44-4825-9C56-13ABAB27B26E}"/>
                </c:ext>
              </c:extLst>
            </c:dLbl>
            <c:dLbl>
              <c:idx val="6"/>
              <c:layout>
                <c:manualLayout>
                  <c:x val="0"/>
                  <c:y val="-3.561643835616438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6B44-4825-9C56-13ABAB27B26E}"/>
                </c:ext>
              </c:extLst>
            </c:dLbl>
            <c:dLbl>
              <c:idx val="9"/>
              <c:layout>
                <c:manualLayout>
                  <c:x val="0"/>
                  <c:y val="-3.561643835616438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6B44-4825-9C56-13ABAB27B2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0">
                  <c:v>579</c:v>
                </c:pt>
                <c:pt idx="1">
                  <c:v>622</c:v>
                </c:pt>
                <c:pt idx="2">
                  <c:v>752</c:v>
                </c:pt>
                <c:pt idx="3">
                  <c:v>624</c:v>
                </c:pt>
                <c:pt idx="4">
                  <c:v>559</c:v>
                </c:pt>
                <c:pt idx="5">
                  <c:v>969</c:v>
                </c:pt>
                <c:pt idx="6">
                  <c:v>904</c:v>
                </c:pt>
                <c:pt idx="7">
                  <c:v>1057</c:v>
                </c:pt>
                <c:pt idx="8">
                  <c:v>1781</c:v>
                </c:pt>
                <c:pt idx="9">
                  <c:v>2646</c:v>
                </c:pt>
                <c:pt idx="10">
                  <c:v>478</c:v>
                </c:pt>
                <c:pt idx="11">
                  <c:v>1773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9-6B44-4825-9C56-13ABAB27B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"/>
        <c:axId val="3"/>
      </c:lineChart>
      <c:catAx>
        <c:axId val="80048167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46714.1186265436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800481679"/>
        <c:crosses val="min"/>
        <c:crossBetween val="midCat"/>
      </c:valAx>
      <c:catAx>
        <c:axId val="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>
            <a:noFill/>
          </a:ln>
        </c:spPr>
        <c:crossAx val="3"/>
        <c:crosses val="min"/>
        <c:auto val="0"/>
        <c:lblAlgn val="ctr"/>
        <c:lblOffset val="100"/>
        <c:noMultiLvlLbl val="0"/>
      </c:catAx>
      <c:valAx>
        <c:axId val="3"/>
        <c:scaling>
          <c:orientation val="minMax"/>
          <c:max val="2800"/>
          <c:min val="0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kumimoji="1" sz="1200" kern="1200">
                <a:latin typeface="微软雅黑"/>
                <a:ea typeface="微软雅黑"/>
                <a:cs typeface="微软雅黑"/>
                <a:sym typeface="微软雅黑"/>
              </a:defRPr>
            </a:pPr>
            <a:endParaRPr lang="zh-CN"/>
          </a:p>
        </c:txPr>
        <c:crossAx val="2"/>
        <c:crosses val="max"/>
        <c:crossBetween val="midCat"/>
        <c:majorUnit val="2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749396038009342E-3"/>
          <c:y val="5.1141552511415528E-2"/>
          <c:w val="0.98325012079239815"/>
          <c:h val="0.897716894977169"/>
        </c:manualLayout>
      </c:layout>
      <c:lineChart>
        <c:grouping val="standard"/>
        <c:varyColors val="0"/>
        <c:ser>
          <c:idx val="0"/>
          <c:order val="0"/>
          <c:spPr>
            <a:ln w="38100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6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F28-4D4C-8021-14C5E925A864}"/>
              </c:ext>
            </c:extLst>
          </c:dPt>
          <c:dPt>
            <c:idx val="1"/>
            <c:marker>
              <c:symbol val="circle"/>
              <c:size val="6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0F28-4D4C-8021-14C5E925A864}"/>
              </c:ext>
            </c:extLst>
          </c:dPt>
          <c:dPt>
            <c:idx val="2"/>
            <c:marker>
              <c:symbol val="circle"/>
              <c:size val="6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0F28-4D4C-8021-14C5E925A864}"/>
              </c:ext>
            </c:extLst>
          </c:dPt>
          <c:dPt>
            <c:idx val="3"/>
            <c:marker>
              <c:symbol val="circle"/>
              <c:size val="6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0F28-4D4C-8021-14C5E925A864}"/>
              </c:ext>
            </c:extLst>
          </c:dPt>
          <c:dPt>
            <c:idx val="4"/>
            <c:marker>
              <c:symbol val="circle"/>
              <c:size val="6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0F28-4D4C-8021-14C5E925A864}"/>
              </c:ext>
            </c:extLst>
          </c:dPt>
          <c:dPt>
            <c:idx val="5"/>
            <c:marker>
              <c:symbol val="circle"/>
              <c:size val="6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0F28-4D4C-8021-14C5E925A864}"/>
              </c:ext>
            </c:extLst>
          </c:dPt>
          <c:dPt>
            <c:idx val="6"/>
            <c:marker>
              <c:symbol val="circle"/>
              <c:size val="6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0F28-4D4C-8021-14C5E925A864}"/>
              </c:ext>
            </c:extLst>
          </c:dPt>
          <c:dPt>
            <c:idx val="7"/>
            <c:marker>
              <c:symbol val="circle"/>
              <c:size val="6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0F28-4D4C-8021-14C5E925A864}"/>
              </c:ext>
            </c:extLst>
          </c:dPt>
          <c:dPt>
            <c:idx val="8"/>
            <c:marker>
              <c:symbol val="circle"/>
              <c:size val="6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0F28-4D4C-8021-14C5E925A864}"/>
              </c:ext>
            </c:extLst>
          </c:dPt>
          <c:dPt>
            <c:idx val="9"/>
            <c:marker>
              <c:symbol val="circle"/>
              <c:size val="6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0F28-4D4C-8021-14C5E925A864}"/>
              </c:ext>
            </c:extLst>
          </c:dPt>
          <c:dPt>
            <c:idx val="10"/>
            <c:marker>
              <c:symbol val="circle"/>
              <c:size val="6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0F28-4D4C-8021-14C5E925A864}"/>
              </c:ext>
            </c:extLst>
          </c:dPt>
          <c:dPt>
            <c:idx val="11"/>
            <c:marker>
              <c:symbol val="circle"/>
              <c:size val="6"/>
              <c:spPr>
                <a:solidFill>
                  <a:schemeClr val="accent2"/>
                </a:solidFill>
                <a:ln w="9525" cmpd="sng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0F28-4D4C-8021-14C5E925A864}"/>
              </c:ext>
            </c:extLst>
          </c:dPt>
          <c:val>
            <c:numRef>
              <c:f>Sheet1!$A$1:$L$1</c:f>
              <c:numCache>
                <c:formatCode>General</c:formatCode>
                <c:ptCount val="12"/>
                <c:pt idx="0">
                  <c:v>17464.207581766212</c:v>
                </c:pt>
                <c:pt idx="1">
                  <c:v>41578.384081766184</c:v>
                </c:pt>
                <c:pt idx="2">
                  <c:v>55312.883781766228</c:v>
                </c:pt>
                <c:pt idx="3">
                  <c:v>75845.083381766221</c:v>
                </c:pt>
                <c:pt idx="4">
                  <c:v>111493.6871817662</c:v>
                </c:pt>
                <c:pt idx="5">
                  <c:v>142533.68308176624</c:v>
                </c:pt>
                <c:pt idx="6">
                  <c:v>108515.90578176623</c:v>
                </c:pt>
                <c:pt idx="7">
                  <c:v>81105.202581766236</c:v>
                </c:pt>
                <c:pt idx="8">
                  <c:v>74274.823081766197</c:v>
                </c:pt>
                <c:pt idx="9">
                  <c:v>61950.028881766193</c:v>
                </c:pt>
                <c:pt idx="10">
                  <c:v>16855.037681766204</c:v>
                </c:pt>
                <c:pt idx="11">
                  <c:v>197924.23030208668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0F28-4D4C-8021-14C5E925A8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827279"/>
        <c:axId val="1"/>
      </c:lineChart>
      <c:lineChart>
        <c:grouping val="standard"/>
        <c:varyColors val="0"/>
        <c:ser>
          <c:idx val="1"/>
          <c:order val="1"/>
          <c:spPr>
            <a:ln w="3810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0F28-4D4C-8021-14C5E925A864}"/>
              </c:ext>
            </c:extLst>
          </c:dPt>
          <c:dPt>
            <c:idx val="1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0F28-4D4C-8021-14C5E925A864}"/>
              </c:ext>
            </c:extLst>
          </c:dPt>
          <c:dPt>
            <c:idx val="2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0F28-4D4C-8021-14C5E925A864}"/>
              </c:ext>
            </c:extLst>
          </c:dPt>
          <c:dPt>
            <c:idx val="3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0F28-4D4C-8021-14C5E925A864}"/>
              </c:ext>
            </c:extLst>
          </c:dPt>
          <c:dPt>
            <c:idx val="4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0F28-4D4C-8021-14C5E925A864}"/>
              </c:ext>
            </c:extLst>
          </c:dPt>
          <c:dPt>
            <c:idx val="5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0F28-4D4C-8021-14C5E925A864}"/>
              </c:ext>
            </c:extLst>
          </c:dPt>
          <c:dPt>
            <c:idx val="6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0F28-4D4C-8021-14C5E925A864}"/>
              </c:ext>
            </c:extLst>
          </c:dPt>
          <c:dPt>
            <c:idx val="7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0F28-4D4C-8021-14C5E925A864}"/>
              </c:ext>
            </c:extLst>
          </c:dPt>
          <c:dPt>
            <c:idx val="8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0F28-4D4C-8021-14C5E925A864}"/>
              </c:ext>
            </c:extLst>
          </c:dPt>
          <c:dPt>
            <c:idx val="9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0F28-4D4C-8021-14C5E925A864}"/>
              </c:ext>
            </c:extLst>
          </c:dPt>
          <c:dPt>
            <c:idx val="10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0F28-4D4C-8021-14C5E925A864}"/>
              </c:ext>
            </c:extLst>
          </c:dPt>
          <c:dPt>
            <c:idx val="11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0F28-4D4C-8021-14C5E925A864}"/>
              </c:ext>
            </c:extLst>
          </c:dPt>
          <c:dLbls>
            <c:dLbl>
              <c:idx val="0"/>
              <c:layout>
                <c:manualLayout>
                  <c:x val="9.8244483813818648E-3"/>
                  <c:y val="-3.561643835616438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0F28-4D4C-8021-14C5E925A864}"/>
                </c:ext>
              </c:extLst>
            </c:dLbl>
            <c:dLbl>
              <c:idx val="2"/>
              <c:layout>
                <c:manualLayout>
                  <c:x val="0"/>
                  <c:y val="-3.561643835616438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0F28-4D4C-8021-14C5E925A864}"/>
                </c:ext>
              </c:extLst>
            </c:dLbl>
            <c:dLbl>
              <c:idx val="3"/>
              <c:layout>
                <c:manualLayout>
                  <c:x val="0"/>
                  <c:y val="-3.561643835616438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0F28-4D4C-8021-14C5E925A864}"/>
                </c:ext>
              </c:extLst>
            </c:dLbl>
            <c:dLbl>
              <c:idx val="5"/>
              <c:layout>
                <c:manualLayout>
                  <c:x val="0"/>
                  <c:y val="-3.561643835616438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0F28-4D4C-8021-14C5E925A864}"/>
                </c:ext>
              </c:extLst>
            </c:dLbl>
            <c:dLbl>
              <c:idx val="7"/>
              <c:layout>
                <c:manualLayout>
                  <c:x val="0"/>
                  <c:y val="-3.561643835616438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0F28-4D4C-8021-14C5E925A864}"/>
                </c:ext>
              </c:extLst>
            </c:dLbl>
            <c:dLbl>
              <c:idx val="8"/>
              <c:layout>
                <c:manualLayout>
                  <c:x val="0"/>
                  <c:y val="-3.561643835616438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0F28-4D4C-8021-14C5E925A864}"/>
                </c:ext>
              </c:extLst>
            </c:dLbl>
            <c:dLbl>
              <c:idx val="9"/>
              <c:layout>
                <c:manualLayout>
                  <c:x val="0"/>
                  <c:y val="-3.561643835616438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0F28-4D4C-8021-14C5E925A86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0">
                  <c:v>1291</c:v>
                </c:pt>
                <c:pt idx="1">
                  <c:v>1420</c:v>
                </c:pt>
                <c:pt idx="2">
                  <c:v>1785</c:v>
                </c:pt>
                <c:pt idx="3">
                  <c:v>1993</c:v>
                </c:pt>
                <c:pt idx="4">
                  <c:v>1407</c:v>
                </c:pt>
                <c:pt idx="5">
                  <c:v>1398</c:v>
                </c:pt>
                <c:pt idx="6">
                  <c:v>1295</c:v>
                </c:pt>
                <c:pt idx="7">
                  <c:v>1237</c:v>
                </c:pt>
                <c:pt idx="8">
                  <c:v>1320</c:v>
                </c:pt>
                <c:pt idx="9">
                  <c:v>1404</c:v>
                </c:pt>
                <c:pt idx="10">
                  <c:v>834</c:v>
                </c:pt>
                <c:pt idx="11">
                  <c:v>2319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9-0F28-4D4C-8021-14C5E925A8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"/>
        <c:axId val="3"/>
      </c:lineChart>
      <c:catAx>
        <c:axId val="27382727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00439.99160208669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273827279"/>
        <c:crosses val="min"/>
        <c:crossBetween val="midCat"/>
      </c:valAx>
      <c:catAx>
        <c:axId val="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>
            <a:noFill/>
          </a:ln>
        </c:spPr>
        <c:crossAx val="3"/>
        <c:crosses val="min"/>
        <c:auto val="0"/>
        <c:lblAlgn val="ctr"/>
        <c:lblOffset val="100"/>
        <c:noMultiLvlLbl val="0"/>
      </c:catAx>
      <c:valAx>
        <c:axId val="3"/>
        <c:scaling>
          <c:orientation val="minMax"/>
          <c:max val="2800"/>
          <c:min val="0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kumimoji="1" sz="1200" kern="1200">
                <a:latin typeface="微软雅黑"/>
                <a:ea typeface="微软雅黑"/>
                <a:cs typeface="微软雅黑"/>
                <a:sym typeface="微软雅黑"/>
              </a:defRPr>
            </a:pPr>
            <a:endParaRPr lang="zh-CN"/>
          </a:p>
        </c:txPr>
        <c:crossAx val="2"/>
        <c:crosses val="max"/>
        <c:crossBetween val="midCat"/>
        <c:majorUnit val="2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03684879288437E-2"/>
          <c:y val="7.2133963074280813E-2"/>
          <c:w val="0.93392630241423125"/>
          <c:h val="0.8557320738514383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2AF9-4DF6-9389-6DD76A1E492B}"/>
              </c:ext>
            </c:extLst>
          </c:dPt>
          <c:dLbls>
            <c:dLbl>
              <c:idx val="1"/>
              <c:layout>
                <c:manualLayout>
                  <c:x val="0"/>
                  <c:y val="-1.2881064834693002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AF9-4DF6-9389-6DD76A1E492B}"/>
                </c:ext>
              </c:extLst>
            </c:dLbl>
            <c:dLbl>
              <c:idx val="2"/>
              <c:layout>
                <c:manualLayout>
                  <c:x val="0"/>
                  <c:y val="-1.7174753112924003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AF9-4DF6-9389-6DD76A1E492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0.25477</c:v>
                </c:pt>
                <c:pt idx="1">
                  <c:v>0.40200000000000002</c:v>
                </c:pt>
                <c:pt idx="2">
                  <c:v>0.45990410363601503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F9-4DF6-9389-6DD76A1E49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11493487"/>
        <c:axId val="1"/>
      </c:barChart>
      <c:catAx>
        <c:axId val="81149348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0.45990410363601503"/>
          <c:min val="0.25477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811493487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453634085213028E-3"/>
          <c:y val="3.0179918746372606E-2"/>
          <c:w val="0.98370927318295742"/>
          <c:h val="0.93964016250725479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rgbClr val="C30C3E"/>
              </a:solidFill>
              <a:prstDash val="solid"/>
            </a:ln>
          </c:spPr>
          <c:marker>
            <c:symbol val="none"/>
          </c:marker>
          <c:val>
            <c:numRef>
              <c:f>Sheet1!$A$1:$L$1</c:f>
              <c:numCache>
                <c:formatCode>General</c:formatCode>
                <c:ptCount val="12"/>
                <c:pt idx="0">
                  <c:v>31</c:v>
                </c:pt>
                <c:pt idx="1">
                  <c:v>30</c:v>
                </c:pt>
                <c:pt idx="2">
                  <c:v>32</c:v>
                </c:pt>
                <c:pt idx="3">
                  <c:v>42</c:v>
                </c:pt>
                <c:pt idx="4">
                  <c:v>40</c:v>
                </c:pt>
                <c:pt idx="5">
                  <c:v>42</c:v>
                </c:pt>
                <c:pt idx="6">
                  <c:v>40</c:v>
                </c:pt>
                <c:pt idx="7">
                  <c:v>47</c:v>
                </c:pt>
                <c:pt idx="8">
                  <c:v>47</c:v>
                </c:pt>
                <c:pt idx="9">
                  <c:v>120</c:v>
                </c:pt>
                <c:pt idx="10">
                  <c:v>-9</c:v>
                </c:pt>
                <c:pt idx="11">
                  <c:v>22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F00-4A2A-9495-63DAFD711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7929087"/>
        <c:axId val="1"/>
      </c:lineChart>
      <c:catAx>
        <c:axId val="122792908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>
            <a:noFill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120"/>
          <c:min val="-1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227929087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015873015873019E-2"/>
          <c:y val="5.531774777741192E-2"/>
          <c:w val="0.933968253968254"/>
          <c:h val="0.8893645044451761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9.8781692459664152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B22-4759-A9A5-A723EB93E349}"/>
                </c:ext>
              </c:extLst>
            </c:dLbl>
            <c:dLbl>
              <c:idx val="1"/>
              <c:layout>
                <c:manualLayout>
                  <c:x val="0"/>
                  <c:y val="-9.8781692459664152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B22-4759-A9A5-A723EB93E349}"/>
                </c:ext>
              </c:extLst>
            </c:dLbl>
            <c:dLbl>
              <c:idx val="2"/>
              <c:layout>
                <c:manualLayout>
                  <c:x val="0"/>
                  <c:y val="-9.8781692459664152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微软雅黑"/>
                      <a:ea typeface="微软雅黑"/>
                      <a:cs typeface="+mn-cs"/>
                      <a:sym typeface="微软雅黑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CB22-4759-A9A5-A723EB93E34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25.5</c:v>
                </c:pt>
                <c:pt idx="1">
                  <c:v>40.200000000000003</c:v>
                </c:pt>
                <c:pt idx="2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22-4759-A9A5-A723EB93E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73788591"/>
        <c:axId val="1"/>
      </c:barChart>
      <c:catAx>
        <c:axId val="27378859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6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7378859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571428571428572E-2"/>
          <c:y val="1.6682707731793391E-2"/>
          <c:w val="0.96285714285714286"/>
          <c:h val="0.965030478023740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59.3</c:v>
                </c:pt>
                <c:pt idx="1">
                  <c:v>40.699999999999996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AA-41BD-B03B-6871E010AB6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32.5</c:v>
                </c:pt>
                <c:pt idx="1">
                  <c:v>67.5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AA-41BD-B03B-6871E010A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634089072"/>
        <c:axId val="1"/>
      </c:barChart>
      <c:catAx>
        <c:axId val="63408907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7.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63408907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571428571428572E-2"/>
          <c:y val="1.6682707731793391E-2"/>
          <c:w val="0.96285714285714286"/>
          <c:h val="0.965030478023740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67.5</c:v>
                </c:pt>
                <c:pt idx="1">
                  <c:v>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8E-4519-8BFC-A03811EDB59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61.8</c:v>
                </c:pt>
                <c:pt idx="1">
                  <c:v>38.200000000000003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8E-4519-8BFC-A03811EDB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76999408"/>
        <c:axId val="1"/>
      </c:barChart>
      <c:catAx>
        <c:axId val="1769994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7.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7699940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971014492753624E-2"/>
          <c:y val="1.8518518518518517E-2"/>
          <c:w val="0.88405797101449279"/>
          <c:h val="0.86752136752136755"/>
        </c:manualLayout>
      </c:layout>
      <c:scatterChart>
        <c:scatterStyle val="lineMarker"/>
        <c:varyColors val="0"/>
        <c:ser>
          <c:idx val="0"/>
          <c:order val="0"/>
          <c:spPr>
            <a:ln w="3810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xVal>
            <c:numRef>
              <c:f>Sheet1!$A$1:$H$1</c:f>
              <c:numCache>
                <c:formatCode>General</c:formatCode>
                <c:ptCount val="8"/>
                <c:pt idx="0">
                  <c:v>202504</c:v>
                </c:pt>
                <c:pt idx="1">
                  <c:v>202505</c:v>
                </c:pt>
                <c:pt idx="2">
                  <c:v>202506</c:v>
                </c:pt>
                <c:pt idx="3">
                  <c:v>202507</c:v>
                </c:pt>
                <c:pt idx="4">
                  <c:v>202508</c:v>
                </c:pt>
                <c:pt idx="5">
                  <c:v>202509</c:v>
                </c:pt>
                <c:pt idx="6">
                  <c:v>202510</c:v>
                </c:pt>
                <c:pt idx="7">
                  <c:v>202511</c:v>
                </c:pt>
              </c:numCache>
            </c:numRef>
          </c:xVal>
          <c:yVal>
            <c:numRef>
              <c:f>Sheet1!$A$2:$H$2</c:f>
              <c:numCache>
                <c:formatCode>General</c:formatCode>
                <c:ptCount val="8"/>
                <c:pt idx="0">
                  <c:v>816</c:v>
                </c:pt>
                <c:pt idx="1">
                  <c:v>756</c:v>
                </c:pt>
                <c:pt idx="2">
                  <c:v>884</c:v>
                </c:pt>
                <c:pt idx="3">
                  <c:v>766</c:v>
                </c:pt>
                <c:pt idx="4">
                  <c:v>671</c:v>
                </c:pt>
                <c:pt idx="5">
                  <c:v>839</c:v>
                </c:pt>
                <c:pt idx="6">
                  <c:v>792</c:v>
                </c:pt>
                <c:pt idx="7">
                  <c:v>945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101-974D-A43E-72CC9B1A0403}"/>
            </c:ext>
          </c:extLst>
        </c:ser>
        <c:ser>
          <c:idx val="1"/>
          <c:order val="1"/>
          <c:spPr>
            <a:ln w="19050" cmpd="sng" algn="ctr">
              <a:solidFill>
                <a:schemeClr val="folHlink"/>
              </a:solidFill>
              <a:prstDash val="solid"/>
            </a:ln>
          </c:spPr>
          <c:marker>
            <c:symbol val="none"/>
          </c:marker>
          <c:xVal>
            <c:numRef>
              <c:f>Sheet1!$A$1:$H$1</c:f>
              <c:numCache>
                <c:formatCode>General</c:formatCode>
                <c:ptCount val="8"/>
                <c:pt idx="0">
                  <c:v>202504</c:v>
                </c:pt>
                <c:pt idx="1">
                  <c:v>202505</c:v>
                </c:pt>
                <c:pt idx="2">
                  <c:v>202506</c:v>
                </c:pt>
                <c:pt idx="3">
                  <c:v>202507</c:v>
                </c:pt>
                <c:pt idx="4">
                  <c:v>202508</c:v>
                </c:pt>
                <c:pt idx="5">
                  <c:v>202509</c:v>
                </c:pt>
                <c:pt idx="6">
                  <c:v>202510</c:v>
                </c:pt>
                <c:pt idx="7">
                  <c:v>202511</c:v>
                </c:pt>
              </c:numCache>
            </c:numRef>
          </c:xVal>
          <c:yVal>
            <c:numRef>
              <c:f>Sheet1!$A$3:$H$3</c:f>
              <c:numCache>
                <c:formatCode>General</c:formatCode>
                <c:ptCount val="8"/>
                <c:pt idx="0">
                  <c:v>356</c:v>
                </c:pt>
                <c:pt idx="1">
                  <c:v>376</c:v>
                </c:pt>
                <c:pt idx="2">
                  <c:v>425</c:v>
                </c:pt>
                <c:pt idx="3">
                  <c:v>347</c:v>
                </c:pt>
                <c:pt idx="4">
                  <c:v>414</c:v>
                </c:pt>
                <c:pt idx="5">
                  <c:v>602</c:v>
                </c:pt>
                <c:pt idx="6">
                  <c:v>257</c:v>
                </c:pt>
                <c:pt idx="7">
                  <c:v>407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101-974D-A43E-72CC9B1A0403}"/>
            </c:ext>
          </c:extLst>
        </c:ser>
        <c:ser>
          <c:idx val="2"/>
          <c:order val="2"/>
          <c:spPr>
            <a:ln w="19050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xVal>
            <c:numRef>
              <c:f>Sheet1!$A$1:$H$1</c:f>
              <c:numCache>
                <c:formatCode>General</c:formatCode>
                <c:ptCount val="8"/>
                <c:pt idx="0">
                  <c:v>202504</c:v>
                </c:pt>
                <c:pt idx="1">
                  <c:v>202505</c:v>
                </c:pt>
                <c:pt idx="2">
                  <c:v>202506</c:v>
                </c:pt>
                <c:pt idx="3">
                  <c:v>202507</c:v>
                </c:pt>
                <c:pt idx="4">
                  <c:v>202508</c:v>
                </c:pt>
                <c:pt idx="5">
                  <c:v>202509</c:v>
                </c:pt>
                <c:pt idx="6">
                  <c:v>202510</c:v>
                </c:pt>
                <c:pt idx="7">
                  <c:v>202511</c:v>
                </c:pt>
              </c:numCache>
            </c:numRef>
          </c:xVal>
          <c:yVal>
            <c:numRef>
              <c:f>Sheet1!$A$4:$H$4</c:f>
              <c:numCache>
                <c:formatCode>General</c:formatCode>
                <c:ptCount val="8"/>
                <c:pt idx="0">
                  <c:v>1022.219190140846</c:v>
                </c:pt>
                <c:pt idx="1">
                  <c:v>1350.219190140846</c:v>
                </c:pt>
                <c:pt idx="2">
                  <c:v>1467.4383802816919</c:v>
                </c:pt>
                <c:pt idx="3">
                  <c:v>2145.4383802816919</c:v>
                </c:pt>
                <c:pt idx="4">
                  <c:v>1704.4383802816919</c:v>
                </c:pt>
                <c:pt idx="5">
                  <c:v>1422.4383802816919</c:v>
                </c:pt>
                <c:pt idx="6">
                  <c:v>1946.4383802816919</c:v>
                </c:pt>
                <c:pt idx="7">
                  <c:v>1459.4383802816919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101-974D-A43E-72CC9B1A0403}"/>
            </c:ext>
          </c:extLst>
        </c:ser>
        <c:ser>
          <c:idx val="3"/>
          <c:order val="3"/>
          <c:spPr>
            <a:ln w="38100" cmpd="sng" algn="ctr">
              <a:solidFill>
                <a:schemeClr val="accent4"/>
              </a:solidFill>
              <a:prstDash val="solid"/>
            </a:ln>
          </c:spPr>
          <c:marker>
            <c:symbol val="none"/>
          </c:marker>
          <c:xVal>
            <c:numRef>
              <c:f>Sheet1!$A$1:$H$1</c:f>
              <c:numCache>
                <c:formatCode>General</c:formatCode>
                <c:ptCount val="8"/>
                <c:pt idx="0">
                  <c:v>202504</c:v>
                </c:pt>
                <c:pt idx="1">
                  <c:v>202505</c:v>
                </c:pt>
                <c:pt idx="2">
                  <c:v>202506</c:v>
                </c:pt>
                <c:pt idx="3">
                  <c:v>202507</c:v>
                </c:pt>
                <c:pt idx="4">
                  <c:v>202508</c:v>
                </c:pt>
                <c:pt idx="5">
                  <c:v>202509</c:v>
                </c:pt>
                <c:pt idx="6">
                  <c:v>202510</c:v>
                </c:pt>
                <c:pt idx="7">
                  <c:v>202511</c:v>
                </c:pt>
              </c:numCache>
            </c:numRef>
          </c:xVal>
          <c:yVal>
            <c:numRef>
              <c:f>Sheet1!$A$5:$H$5</c:f>
              <c:numCache>
                <c:formatCode>General</c:formatCode>
                <c:ptCount val="8"/>
                <c:pt idx="0">
                  <c:v>49.9</c:v>
                </c:pt>
                <c:pt idx="1">
                  <c:v>49</c:v>
                </c:pt>
                <c:pt idx="2">
                  <c:v>82.4</c:v>
                </c:pt>
                <c:pt idx="3">
                  <c:v>202.4</c:v>
                </c:pt>
                <c:pt idx="4">
                  <c:v>277.10000000000002</c:v>
                </c:pt>
                <c:pt idx="5">
                  <c:v>384.3</c:v>
                </c:pt>
                <c:pt idx="6">
                  <c:v>265.39999999999998</c:v>
                </c:pt>
                <c:pt idx="7">
                  <c:v>396.3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101-974D-A43E-72CC9B1A04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"/>
        <c:axId val="5"/>
      </c:scatterChart>
      <c:valAx>
        <c:axId val="4"/>
        <c:scaling>
          <c:orientation val="minMax"/>
          <c:max val="202511"/>
          <c:min val="202504"/>
        </c:scaling>
        <c:delete val="0"/>
        <c:axPos val="b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5"/>
        <c:crosses val="min"/>
        <c:crossBetween val="midCat"/>
        <c:majorUnit val="1"/>
      </c:valAx>
      <c:valAx>
        <c:axId val="5"/>
        <c:scaling>
          <c:orientation val="minMax"/>
          <c:max val="2145.4383802816919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4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106364801366937E-2"/>
          <c:y val="2.8353326063249727E-2"/>
          <c:w val="0.9777872703972661"/>
          <c:h val="0.9432933478735005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rgbClr val="C30C3E"/>
              </a:solidFill>
              <a:prstDash val="solid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31.2</c:v>
                </c:pt>
                <c:pt idx="1">
                  <c:v>29.5</c:v>
                </c:pt>
                <c:pt idx="2">
                  <c:v>31.8</c:v>
                </c:pt>
                <c:pt idx="3">
                  <c:v>42.3</c:v>
                </c:pt>
                <c:pt idx="4">
                  <c:v>39.5</c:v>
                </c:pt>
                <c:pt idx="5">
                  <c:v>42.4</c:v>
                </c:pt>
                <c:pt idx="6">
                  <c:v>39.4</c:v>
                </c:pt>
                <c:pt idx="7">
                  <c:v>47.199999999999996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C11-3749-9876-88E341A0B4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4989119"/>
        <c:axId val="1"/>
      </c:lineChart>
      <c:catAx>
        <c:axId val="1464989119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7.19999999999999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64989119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5FD03-1DA6-427B-AAC9-3B4F3A5F4438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A474E-BF27-4999-9D3F-108A60D589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17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77A7E-895C-2249-B9FF-16B4A49BB382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87940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77A7E-895C-2249-B9FF-16B4A49BB382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70080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77A7E-895C-2249-B9FF-16B4A49BB382}" type="slidenum">
              <a:rPr kumimoji="1" lang="zh-CN" altLang="en-US" smtClean="0"/>
              <a:t>40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8621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77A7E-895C-2249-B9FF-16B4A49BB382}" type="slidenum">
              <a:rPr kumimoji="1" lang="zh-CN" altLang="en-US" smtClean="0"/>
              <a:t>42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81014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77A7E-895C-2249-B9FF-16B4A49BB382}" type="slidenum">
              <a:rPr kumimoji="1" lang="zh-CN" altLang="en-US" smtClean="0"/>
              <a:t>43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6058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77A7E-895C-2249-B9FF-16B4A49BB382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22921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75BC0-4685-1AA8-298C-17FFBC132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2631DD8-3C95-09A8-F8AB-287F16A2D0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25ADFC3-6030-A48C-9200-28F38D22DE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C2C06E-F351-1E2D-F6A5-4C25328B2F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77A7E-895C-2249-B9FF-16B4A49BB382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0261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77A7E-895C-2249-B9FF-16B4A49BB382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6639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77A7E-895C-2249-B9FF-16B4A49BB382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2243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77A7E-895C-2249-B9FF-16B4A49BB382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7870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77A7E-895C-2249-B9FF-16B4A49BB382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64230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77A7E-895C-2249-B9FF-16B4A49BB382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66573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77A7E-895C-2249-B9FF-16B4A49BB382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6944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7B6BCE-4326-4C96-AE57-AE0A5D48F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9D4FE1E-BB58-45FB-B751-4D13A5C8F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6FE29F-CA33-4654-BC21-CB23FE4E3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E456-F4DA-4578-B59E-6F5CA6E944F4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C2C060-E358-4B32-8992-9057D824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72F9F9-FC8C-455F-B74A-FDF5CB18A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C0AD-DDCB-4F4F-ACA3-D0C664B8C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46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D8FDE0-E97D-46E2-847E-978141553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7956C1C-9A73-4657-B85D-20AFB1433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504E6E-D283-40E8-954B-2CDE4A194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E456-F4DA-4578-B59E-6F5CA6E944F4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6E65F2-7869-4A60-AE63-441FD2119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0813B3-0641-4E56-A99C-AAF3CD284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C0AD-DDCB-4F4F-ACA3-D0C664B8C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87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0AA8CF-0488-4CB5-BA8D-08A3246B5C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BD5501-4F12-4E82-8108-DD6D36F25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CD07CE-A3DE-497E-BEE4-7941BE6D0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E456-F4DA-4578-B59E-6F5CA6E944F4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CF0DBE-FCA8-4DC3-9AB0-BDA98ADC8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C4E868-43E7-4C18-8FBE-7BF1B4950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C0AD-DDCB-4F4F-ACA3-D0C664B8C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52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3CD0C-7DA6-452E-82C8-A90B70E15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A0040A-2EDB-453A-89B0-A0947D718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FFE40B-EAE8-45E0-96E6-6EEF951E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E456-F4DA-4578-B59E-6F5CA6E944F4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CB6030-23FE-4482-91EC-7BFAE92A7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DAC2D0-8651-4390-9A26-3EC200C3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C0AD-DDCB-4F4F-ACA3-D0C664B8C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96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B22A3B-261A-4257-A6FA-8B069D1DF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83566A-6839-461F-9C89-A34CD44B3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9918C0-64C2-44F1-869B-47428D63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E456-F4DA-4578-B59E-6F5CA6E944F4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E83845-0002-4CD1-A7C2-C22FA2CCA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FAD2AB-4CE7-4AA5-80DA-303C5FE0F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C0AD-DDCB-4F4F-ACA3-D0C664B8C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99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9B5986-F53E-485B-B9CD-723439DB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F74A15-62A8-47A6-BB55-C9F8303AF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7D155CA-B09B-47C9-8D97-271EBE8FA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79F01A-2140-4840-89B9-A37A3544F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E456-F4DA-4578-B59E-6F5CA6E944F4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E3FA7EC-C2D9-4C60-BEC0-B86D187F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9C2DEF2-7007-4E0A-A5B6-47B4A0AD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C0AD-DDCB-4F4F-ACA3-D0C664B8C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02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18565D-F615-49F2-8F53-AF15F3777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E42B84-00C0-4A7A-857E-0B4856DAC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EF7168B-56AE-4138-B113-13460CF48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FA6547D-A5B6-412F-9D56-370192363E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4E30209-80F6-40A8-8AC5-6A57C0220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FF22018-5037-4CB2-9DDB-1FB3C2E30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E456-F4DA-4578-B59E-6F5CA6E944F4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A21A823-FBF0-4322-8294-6C2A4AB38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21F3BBD-497D-4148-B377-ACBB3C01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C0AD-DDCB-4F4F-ACA3-D0C664B8C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73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429E81-89CF-447A-A1E8-075A8F412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279E7B-7870-4F0B-A46D-5623881D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E456-F4DA-4578-B59E-6F5CA6E944F4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4376770-A1A9-4E1E-93C2-01AAC16D0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D71B485-CB31-4D81-9B82-6F288E7FD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C0AD-DDCB-4F4F-ACA3-D0C664B8C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74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097C3C-0275-4B8F-AD62-EB02BEE61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E456-F4DA-4578-B59E-6F5CA6E944F4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9118212-5A8F-4578-B258-4DB6A9B1A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097FE7-935D-46FC-8742-9B5AEEDA4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C0AD-DDCB-4F4F-ACA3-D0C664B8C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79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4998E8-FB07-4744-A816-CCA2E4072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3920ED-9F85-444A-AB71-BAEEF70AB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A28C815-CBBC-448E-8EE3-DAD85AF78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80E8D4-CB41-47D6-A4AA-C8A59D627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E456-F4DA-4578-B59E-6F5CA6E944F4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242582-CA11-453E-A0F8-841AD1675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3027B5-6E6C-40E3-8725-099D1552F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C0AD-DDCB-4F4F-ACA3-D0C664B8C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67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FA0356-BB6C-4EA1-AB01-FC584D5B6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57603EC-2E59-420E-B39B-42423B8166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A7CB9E2-A0B6-4C0B-9587-441A5CAFD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036DAB-5A3E-4613-8A5C-C78C96B1B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E456-F4DA-4578-B59E-6F5CA6E944F4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C12AC74-F226-4195-B608-79101D62D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E7C2317-7778-4985-A1D4-E4766417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C0AD-DDCB-4F4F-ACA3-D0C664B8C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47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069B5E05-74F8-4E31-816D-0DE89BFF270D}"/>
              </a:ext>
            </a:extLst>
          </p:cNvPr>
          <p:cNvGraphicFramePr>
            <a:graphicFrameLocks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9272550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4" imgW="404" imgH="405" progId="TCLayout.ActiveDocument.1">
                  <p:embed/>
                </p:oleObj>
              </mc:Choice>
              <mc:Fallback>
                <p:oleObj name="think-cell 幻灯片" r:id="rId14" imgW="404" imgH="4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237B17B-F390-4B73-9884-5890C42CC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30FA63-54B8-4CC3-A28A-FA25C9B22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4E456-F4DA-4578-B59E-6F5CA6E944F4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911B96-9E4D-48FA-8E53-9D95B8531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25C766-9D65-4DD6-944E-028268884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C0AD-DDCB-4F4F-ACA3-D0C664B8C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12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8.xml"/><Relationship Id="rId21" Type="http://schemas.openxmlformats.org/officeDocument/2006/relationships/tags" Target="../tags/tag23.xml"/><Relationship Id="rId42" Type="http://schemas.openxmlformats.org/officeDocument/2006/relationships/tags" Target="../tags/tag44.xml"/><Relationship Id="rId47" Type="http://schemas.openxmlformats.org/officeDocument/2006/relationships/tags" Target="../tags/tag49.xml"/><Relationship Id="rId63" Type="http://schemas.openxmlformats.org/officeDocument/2006/relationships/tags" Target="../tags/tag65.xml"/><Relationship Id="rId68" Type="http://schemas.openxmlformats.org/officeDocument/2006/relationships/tags" Target="../tags/tag70.xml"/><Relationship Id="rId16" Type="http://schemas.openxmlformats.org/officeDocument/2006/relationships/tags" Target="../tags/tag18.xml"/><Relationship Id="rId11" Type="http://schemas.openxmlformats.org/officeDocument/2006/relationships/tags" Target="../tags/tag13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53" Type="http://schemas.openxmlformats.org/officeDocument/2006/relationships/tags" Target="../tags/tag55.xml"/><Relationship Id="rId58" Type="http://schemas.openxmlformats.org/officeDocument/2006/relationships/tags" Target="../tags/tag60.xml"/><Relationship Id="rId74" Type="http://schemas.openxmlformats.org/officeDocument/2006/relationships/tags" Target="../tags/tag76.xml"/><Relationship Id="rId79" Type="http://schemas.openxmlformats.org/officeDocument/2006/relationships/image" Target="../media/image2.emf"/><Relationship Id="rId5" Type="http://schemas.openxmlformats.org/officeDocument/2006/relationships/tags" Target="../tags/tag7.xml"/><Relationship Id="rId61" Type="http://schemas.openxmlformats.org/officeDocument/2006/relationships/tags" Target="../tags/tag63.xml"/><Relationship Id="rId19" Type="http://schemas.openxmlformats.org/officeDocument/2006/relationships/tags" Target="../tags/tag2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tags" Target="../tags/tag45.xml"/><Relationship Id="rId48" Type="http://schemas.openxmlformats.org/officeDocument/2006/relationships/tags" Target="../tags/tag50.xml"/><Relationship Id="rId56" Type="http://schemas.openxmlformats.org/officeDocument/2006/relationships/tags" Target="../tags/tag58.xml"/><Relationship Id="rId64" Type="http://schemas.openxmlformats.org/officeDocument/2006/relationships/tags" Target="../tags/tag66.xml"/><Relationship Id="rId69" Type="http://schemas.openxmlformats.org/officeDocument/2006/relationships/tags" Target="../tags/tag71.xml"/><Relationship Id="rId77" Type="http://schemas.openxmlformats.org/officeDocument/2006/relationships/slideLayout" Target="../slideLayouts/slideLayout2.xml"/><Relationship Id="rId8" Type="http://schemas.openxmlformats.org/officeDocument/2006/relationships/tags" Target="../tags/tag10.xml"/><Relationship Id="rId51" Type="http://schemas.openxmlformats.org/officeDocument/2006/relationships/tags" Target="../tags/tag53.xml"/><Relationship Id="rId72" Type="http://schemas.openxmlformats.org/officeDocument/2006/relationships/tags" Target="../tags/tag74.xml"/><Relationship Id="rId80" Type="http://schemas.openxmlformats.org/officeDocument/2006/relationships/chart" Target="../charts/chart1.xml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tags" Target="../tags/tag48.xml"/><Relationship Id="rId59" Type="http://schemas.openxmlformats.org/officeDocument/2006/relationships/tags" Target="../tags/tag61.xml"/><Relationship Id="rId67" Type="http://schemas.openxmlformats.org/officeDocument/2006/relationships/tags" Target="../tags/tag69.xml"/><Relationship Id="rId20" Type="http://schemas.openxmlformats.org/officeDocument/2006/relationships/tags" Target="../tags/tag22.xml"/><Relationship Id="rId41" Type="http://schemas.openxmlformats.org/officeDocument/2006/relationships/tags" Target="../tags/tag43.xml"/><Relationship Id="rId54" Type="http://schemas.openxmlformats.org/officeDocument/2006/relationships/tags" Target="../tags/tag56.xml"/><Relationship Id="rId62" Type="http://schemas.openxmlformats.org/officeDocument/2006/relationships/tags" Target="../tags/tag64.xml"/><Relationship Id="rId70" Type="http://schemas.openxmlformats.org/officeDocument/2006/relationships/tags" Target="../tags/tag72.xml"/><Relationship Id="rId75" Type="http://schemas.openxmlformats.org/officeDocument/2006/relationships/tags" Target="../tags/tag77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tags" Target="../tags/tag51.xml"/><Relationship Id="rId57" Type="http://schemas.openxmlformats.org/officeDocument/2006/relationships/tags" Target="../tags/tag59.xml"/><Relationship Id="rId10" Type="http://schemas.openxmlformats.org/officeDocument/2006/relationships/tags" Target="../tags/tag12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52" Type="http://schemas.openxmlformats.org/officeDocument/2006/relationships/tags" Target="../tags/tag54.xml"/><Relationship Id="rId60" Type="http://schemas.openxmlformats.org/officeDocument/2006/relationships/tags" Target="../tags/tag62.xml"/><Relationship Id="rId65" Type="http://schemas.openxmlformats.org/officeDocument/2006/relationships/tags" Target="../tags/tag67.xml"/><Relationship Id="rId73" Type="http://schemas.openxmlformats.org/officeDocument/2006/relationships/tags" Target="../tags/tag75.xml"/><Relationship Id="rId78" Type="http://schemas.openxmlformats.org/officeDocument/2006/relationships/oleObject" Target="../embeddings/oleObject2.bin"/><Relationship Id="rId81" Type="http://schemas.openxmlformats.org/officeDocument/2006/relationships/chart" Target="../charts/chart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9" Type="http://schemas.openxmlformats.org/officeDocument/2006/relationships/tags" Target="../tags/tag41.xml"/><Relationship Id="rId34" Type="http://schemas.openxmlformats.org/officeDocument/2006/relationships/tags" Target="../tags/tag36.xml"/><Relationship Id="rId50" Type="http://schemas.openxmlformats.org/officeDocument/2006/relationships/tags" Target="../tags/tag52.xml"/><Relationship Id="rId55" Type="http://schemas.openxmlformats.org/officeDocument/2006/relationships/tags" Target="../tags/tag57.xml"/><Relationship Id="rId76" Type="http://schemas.openxmlformats.org/officeDocument/2006/relationships/tags" Target="../tags/tag78.xml"/><Relationship Id="rId7" Type="http://schemas.openxmlformats.org/officeDocument/2006/relationships/tags" Target="../tags/tag9.xml"/><Relationship Id="rId71" Type="http://schemas.openxmlformats.org/officeDocument/2006/relationships/tags" Target="../tags/tag73.xml"/><Relationship Id="rId2" Type="http://schemas.openxmlformats.org/officeDocument/2006/relationships/tags" Target="../tags/tag4.xml"/><Relationship Id="rId29" Type="http://schemas.openxmlformats.org/officeDocument/2006/relationships/tags" Target="../tags/tag31.xml"/><Relationship Id="rId24" Type="http://schemas.openxmlformats.org/officeDocument/2006/relationships/tags" Target="../tags/tag26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66" Type="http://schemas.openxmlformats.org/officeDocument/2006/relationships/tags" Target="../tags/tag68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1047.xml"/><Relationship Id="rId21" Type="http://schemas.openxmlformats.org/officeDocument/2006/relationships/tags" Target="../tags/tag1042.xml"/><Relationship Id="rId42" Type="http://schemas.openxmlformats.org/officeDocument/2006/relationships/tags" Target="../tags/tag1063.xml"/><Relationship Id="rId47" Type="http://schemas.openxmlformats.org/officeDocument/2006/relationships/tags" Target="../tags/tag1068.xml"/><Relationship Id="rId63" Type="http://schemas.openxmlformats.org/officeDocument/2006/relationships/tags" Target="../tags/tag1084.xml"/><Relationship Id="rId68" Type="http://schemas.openxmlformats.org/officeDocument/2006/relationships/tags" Target="../tags/tag1089.xml"/><Relationship Id="rId84" Type="http://schemas.openxmlformats.org/officeDocument/2006/relationships/tags" Target="../tags/tag1105.xml"/><Relationship Id="rId89" Type="http://schemas.openxmlformats.org/officeDocument/2006/relationships/tags" Target="../tags/tag1110.xml"/><Relationship Id="rId112" Type="http://schemas.openxmlformats.org/officeDocument/2006/relationships/image" Target="../media/image2.emf"/><Relationship Id="rId16" Type="http://schemas.openxmlformats.org/officeDocument/2006/relationships/tags" Target="../tags/tag1037.xml"/><Relationship Id="rId107" Type="http://schemas.openxmlformats.org/officeDocument/2006/relationships/tags" Target="../tags/tag1128.xml"/><Relationship Id="rId11" Type="http://schemas.openxmlformats.org/officeDocument/2006/relationships/tags" Target="../tags/tag1032.xml"/><Relationship Id="rId32" Type="http://schemas.openxmlformats.org/officeDocument/2006/relationships/tags" Target="../tags/tag1053.xml"/><Relationship Id="rId37" Type="http://schemas.openxmlformats.org/officeDocument/2006/relationships/tags" Target="../tags/tag1058.xml"/><Relationship Id="rId53" Type="http://schemas.openxmlformats.org/officeDocument/2006/relationships/tags" Target="../tags/tag1074.xml"/><Relationship Id="rId58" Type="http://schemas.openxmlformats.org/officeDocument/2006/relationships/tags" Target="../tags/tag1079.xml"/><Relationship Id="rId74" Type="http://schemas.openxmlformats.org/officeDocument/2006/relationships/tags" Target="../tags/tag1095.xml"/><Relationship Id="rId79" Type="http://schemas.openxmlformats.org/officeDocument/2006/relationships/tags" Target="../tags/tag1100.xml"/><Relationship Id="rId102" Type="http://schemas.openxmlformats.org/officeDocument/2006/relationships/tags" Target="../tags/tag1123.xml"/><Relationship Id="rId5" Type="http://schemas.openxmlformats.org/officeDocument/2006/relationships/tags" Target="../tags/tag1026.xml"/><Relationship Id="rId90" Type="http://schemas.openxmlformats.org/officeDocument/2006/relationships/tags" Target="../tags/tag1111.xml"/><Relationship Id="rId95" Type="http://schemas.openxmlformats.org/officeDocument/2006/relationships/tags" Target="../tags/tag1116.xml"/><Relationship Id="rId22" Type="http://schemas.openxmlformats.org/officeDocument/2006/relationships/tags" Target="../tags/tag1043.xml"/><Relationship Id="rId27" Type="http://schemas.openxmlformats.org/officeDocument/2006/relationships/tags" Target="../tags/tag1048.xml"/><Relationship Id="rId43" Type="http://schemas.openxmlformats.org/officeDocument/2006/relationships/tags" Target="../tags/tag1064.xml"/><Relationship Id="rId48" Type="http://schemas.openxmlformats.org/officeDocument/2006/relationships/tags" Target="../tags/tag1069.xml"/><Relationship Id="rId64" Type="http://schemas.openxmlformats.org/officeDocument/2006/relationships/tags" Target="../tags/tag1085.xml"/><Relationship Id="rId69" Type="http://schemas.openxmlformats.org/officeDocument/2006/relationships/tags" Target="../tags/tag1090.xml"/><Relationship Id="rId113" Type="http://schemas.openxmlformats.org/officeDocument/2006/relationships/chart" Target="../charts/chart15.xml"/><Relationship Id="rId80" Type="http://schemas.openxmlformats.org/officeDocument/2006/relationships/tags" Target="../tags/tag1101.xml"/><Relationship Id="rId85" Type="http://schemas.openxmlformats.org/officeDocument/2006/relationships/tags" Target="../tags/tag1106.xml"/><Relationship Id="rId12" Type="http://schemas.openxmlformats.org/officeDocument/2006/relationships/tags" Target="../tags/tag1033.xml"/><Relationship Id="rId17" Type="http://schemas.openxmlformats.org/officeDocument/2006/relationships/tags" Target="../tags/tag1038.xml"/><Relationship Id="rId33" Type="http://schemas.openxmlformats.org/officeDocument/2006/relationships/tags" Target="../tags/tag1054.xml"/><Relationship Id="rId38" Type="http://schemas.openxmlformats.org/officeDocument/2006/relationships/tags" Target="../tags/tag1059.xml"/><Relationship Id="rId59" Type="http://schemas.openxmlformats.org/officeDocument/2006/relationships/tags" Target="../tags/tag1080.xml"/><Relationship Id="rId103" Type="http://schemas.openxmlformats.org/officeDocument/2006/relationships/tags" Target="../tags/tag1124.xml"/><Relationship Id="rId108" Type="http://schemas.openxmlformats.org/officeDocument/2006/relationships/tags" Target="../tags/tag1129.xml"/><Relationship Id="rId54" Type="http://schemas.openxmlformats.org/officeDocument/2006/relationships/tags" Target="../tags/tag1075.xml"/><Relationship Id="rId70" Type="http://schemas.openxmlformats.org/officeDocument/2006/relationships/tags" Target="../tags/tag1091.xml"/><Relationship Id="rId75" Type="http://schemas.openxmlformats.org/officeDocument/2006/relationships/tags" Target="../tags/tag1096.xml"/><Relationship Id="rId91" Type="http://schemas.openxmlformats.org/officeDocument/2006/relationships/tags" Target="../tags/tag1112.xml"/><Relationship Id="rId96" Type="http://schemas.openxmlformats.org/officeDocument/2006/relationships/tags" Target="../tags/tag1117.xml"/><Relationship Id="rId1" Type="http://schemas.openxmlformats.org/officeDocument/2006/relationships/tags" Target="../tags/tag1022.xml"/><Relationship Id="rId6" Type="http://schemas.openxmlformats.org/officeDocument/2006/relationships/tags" Target="../tags/tag1027.xml"/><Relationship Id="rId15" Type="http://schemas.openxmlformats.org/officeDocument/2006/relationships/tags" Target="../tags/tag1036.xml"/><Relationship Id="rId23" Type="http://schemas.openxmlformats.org/officeDocument/2006/relationships/tags" Target="../tags/tag1044.xml"/><Relationship Id="rId28" Type="http://schemas.openxmlformats.org/officeDocument/2006/relationships/tags" Target="../tags/tag1049.xml"/><Relationship Id="rId36" Type="http://schemas.openxmlformats.org/officeDocument/2006/relationships/tags" Target="../tags/tag1057.xml"/><Relationship Id="rId49" Type="http://schemas.openxmlformats.org/officeDocument/2006/relationships/tags" Target="../tags/tag1070.xml"/><Relationship Id="rId57" Type="http://schemas.openxmlformats.org/officeDocument/2006/relationships/tags" Target="../tags/tag1078.xml"/><Relationship Id="rId106" Type="http://schemas.openxmlformats.org/officeDocument/2006/relationships/tags" Target="../tags/tag1127.xml"/><Relationship Id="rId114" Type="http://schemas.openxmlformats.org/officeDocument/2006/relationships/chart" Target="../charts/chart16.xml"/><Relationship Id="rId10" Type="http://schemas.openxmlformats.org/officeDocument/2006/relationships/tags" Target="../tags/tag1031.xml"/><Relationship Id="rId31" Type="http://schemas.openxmlformats.org/officeDocument/2006/relationships/tags" Target="../tags/tag1052.xml"/><Relationship Id="rId44" Type="http://schemas.openxmlformats.org/officeDocument/2006/relationships/tags" Target="../tags/tag1065.xml"/><Relationship Id="rId52" Type="http://schemas.openxmlformats.org/officeDocument/2006/relationships/tags" Target="../tags/tag1073.xml"/><Relationship Id="rId60" Type="http://schemas.openxmlformats.org/officeDocument/2006/relationships/tags" Target="../tags/tag1081.xml"/><Relationship Id="rId65" Type="http://schemas.openxmlformats.org/officeDocument/2006/relationships/tags" Target="../tags/tag1086.xml"/><Relationship Id="rId73" Type="http://schemas.openxmlformats.org/officeDocument/2006/relationships/tags" Target="../tags/tag1094.xml"/><Relationship Id="rId78" Type="http://schemas.openxmlformats.org/officeDocument/2006/relationships/tags" Target="../tags/tag1099.xml"/><Relationship Id="rId81" Type="http://schemas.openxmlformats.org/officeDocument/2006/relationships/tags" Target="../tags/tag1102.xml"/><Relationship Id="rId86" Type="http://schemas.openxmlformats.org/officeDocument/2006/relationships/tags" Target="../tags/tag1107.xml"/><Relationship Id="rId94" Type="http://schemas.openxmlformats.org/officeDocument/2006/relationships/tags" Target="../tags/tag1115.xml"/><Relationship Id="rId99" Type="http://schemas.openxmlformats.org/officeDocument/2006/relationships/tags" Target="../tags/tag1120.xml"/><Relationship Id="rId101" Type="http://schemas.openxmlformats.org/officeDocument/2006/relationships/tags" Target="../tags/tag1122.xml"/><Relationship Id="rId4" Type="http://schemas.openxmlformats.org/officeDocument/2006/relationships/tags" Target="../tags/tag1025.xml"/><Relationship Id="rId9" Type="http://schemas.openxmlformats.org/officeDocument/2006/relationships/tags" Target="../tags/tag1030.xml"/><Relationship Id="rId13" Type="http://schemas.openxmlformats.org/officeDocument/2006/relationships/tags" Target="../tags/tag1034.xml"/><Relationship Id="rId18" Type="http://schemas.openxmlformats.org/officeDocument/2006/relationships/tags" Target="../tags/tag1039.xml"/><Relationship Id="rId39" Type="http://schemas.openxmlformats.org/officeDocument/2006/relationships/tags" Target="../tags/tag1060.xml"/><Relationship Id="rId109" Type="http://schemas.openxmlformats.org/officeDocument/2006/relationships/slideLayout" Target="../slideLayouts/slideLayout2.xml"/><Relationship Id="rId34" Type="http://schemas.openxmlformats.org/officeDocument/2006/relationships/tags" Target="../tags/tag1055.xml"/><Relationship Id="rId50" Type="http://schemas.openxmlformats.org/officeDocument/2006/relationships/tags" Target="../tags/tag1071.xml"/><Relationship Id="rId55" Type="http://schemas.openxmlformats.org/officeDocument/2006/relationships/tags" Target="../tags/tag1076.xml"/><Relationship Id="rId76" Type="http://schemas.openxmlformats.org/officeDocument/2006/relationships/tags" Target="../tags/tag1097.xml"/><Relationship Id="rId97" Type="http://schemas.openxmlformats.org/officeDocument/2006/relationships/tags" Target="../tags/tag1118.xml"/><Relationship Id="rId104" Type="http://schemas.openxmlformats.org/officeDocument/2006/relationships/tags" Target="../tags/tag1125.xml"/><Relationship Id="rId7" Type="http://schemas.openxmlformats.org/officeDocument/2006/relationships/tags" Target="../tags/tag1028.xml"/><Relationship Id="rId71" Type="http://schemas.openxmlformats.org/officeDocument/2006/relationships/tags" Target="../tags/tag1092.xml"/><Relationship Id="rId92" Type="http://schemas.openxmlformats.org/officeDocument/2006/relationships/tags" Target="../tags/tag1113.xml"/><Relationship Id="rId2" Type="http://schemas.openxmlformats.org/officeDocument/2006/relationships/tags" Target="../tags/tag1023.xml"/><Relationship Id="rId29" Type="http://schemas.openxmlformats.org/officeDocument/2006/relationships/tags" Target="../tags/tag1050.xml"/><Relationship Id="rId24" Type="http://schemas.openxmlformats.org/officeDocument/2006/relationships/tags" Target="../tags/tag1045.xml"/><Relationship Id="rId40" Type="http://schemas.openxmlformats.org/officeDocument/2006/relationships/tags" Target="../tags/tag1061.xml"/><Relationship Id="rId45" Type="http://schemas.openxmlformats.org/officeDocument/2006/relationships/tags" Target="../tags/tag1066.xml"/><Relationship Id="rId66" Type="http://schemas.openxmlformats.org/officeDocument/2006/relationships/tags" Target="../tags/tag1087.xml"/><Relationship Id="rId87" Type="http://schemas.openxmlformats.org/officeDocument/2006/relationships/tags" Target="../tags/tag1108.xml"/><Relationship Id="rId110" Type="http://schemas.openxmlformats.org/officeDocument/2006/relationships/notesSlide" Target="../notesSlides/notesSlide6.xml"/><Relationship Id="rId61" Type="http://schemas.openxmlformats.org/officeDocument/2006/relationships/tags" Target="../tags/tag1082.xml"/><Relationship Id="rId82" Type="http://schemas.openxmlformats.org/officeDocument/2006/relationships/tags" Target="../tags/tag1103.xml"/><Relationship Id="rId19" Type="http://schemas.openxmlformats.org/officeDocument/2006/relationships/tags" Target="../tags/tag1040.xml"/><Relationship Id="rId14" Type="http://schemas.openxmlformats.org/officeDocument/2006/relationships/tags" Target="../tags/tag1035.xml"/><Relationship Id="rId30" Type="http://schemas.openxmlformats.org/officeDocument/2006/relationships/tags" Target="../tags/tag1051.xml"/><Relationship Id="rId35" Type="http://schemas.openxmlformats.org/officeDocument/2006/relationships/tags" Target="../tags/tag1056.xml"/><Relationship Id="rId56" Type="http://schemas.openxmlformats.org/officeDocument/2006/relationships/tags" Target="../tags/tag1077.xml"/><Relationship Id="rId77" Type="http://schemas.openxmlformats.org/officeDocument/2006/relationships/tags" Target="../tags/tag1098.xml"/><Relationship Id="rId100" Type="http://schemas.openxmlformats.org/officeDocument/2006/relationships/tags" Target="../tags/tag1121.xml"/><Relationship Id="rId105" Type="http://schemas.openxmlformats.org/officeDocument/2006/relationships/tags" Target="../tags/tag1126.xml"/><Relationship Id="rId8" Type="http://schemas.openxmlformats.org/officeDocument/2006/relationships/tags" Target="../tags/tag1029.xml"/><Relationship Id="rId51" Type="http://schemas.openxmlformats.org/officeDocument/2006/relationships/tags" Target="../tags/tag1072.xml"/><Relationship Id="rId72" Type="http://schemas.openxmlformats.org/officeDocument/2006/relationships/tags" Target="../tags/tag1093.xml"/><Relationship Id="rId93" Type="http://schemas.openxmlformats.org/officeDocument/2006/relationships/tags" Target="../tags/tag1114.xml"/><Relationship Id="rId98" Type="http://schemas.openxmlformats.org/officeDocument/2006/relationships/tags" Target="../tags/tag1119.xml"/><Relationship Id="rId3" Type="http://schemas.openxmlformats.org/officeDocument/2006/relationships/tags" Target="../tags/tag1024.xml"/><Relationship Id="rId25" Type="http://schemas.openxmlformats.org/officeDocument/2006/relationships/tags" Target="../tags/tag1046.xml"/><Relationship Id="rId46" Type="http://schemas.openxmlformats.org/officeDocument/2006/relationships/tags" Target="../tags/tag1067.xml"/><Relationship Id="rId67" Type="http://schemas.openxmlformats.org/officeDocument/2006/relationships/tags" Target="../tags/tag1088.xml"/><Relationship Id="rId20" Type="http://schemas.openxmlformats.org/officeDocument/2006/relationships/tags" Target="../tags/tag1041.xml"/><Relationship Id="rId41" Type="http://schemas.openxmlformats.org/officeDocument/2006/relationships/tags" Target="../tags/tag1062.xml"/><Relationship Id="rId62" Type="http://schemas.openxmlformats.org/officeDocument/2006/relationships/tags" Target="../tags/tag1083.xml"/><Relationship Id="rId83" Type="http://schemas.openxmlformats.org/officeDocument/2006/relationships/tags" Target="../tags/tag1104.xml"/><Relationship Id="rId88" Type="http://schemas.openxmlformats.org/officeDocument/2006/relationships/tags" Target="../tags/tag1109.xml"/><Relationship Id="rId111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1155.xml"/><Relationship Id="rId21" Type="http://schemas.openxmlformats.org/officeDocument/2006/relationships/tags" Target="../tags/tag1150.xml"/><Relationship Id="rId42" Type="http://schemas.openxmlformats.org/officeDocument/2006/relationships/tags" Target="../tags/tag1171.xml"/><Relationship Id="rId47" Type="http://schemas.openxmlformats.org/officeDocument/2006/relationships/tags" Target="../tags/tag1176.xml"/><Relationship Id="rId63" Type="http://schemas.openxmlformats.org/officeDocument/2006/relationships/tags" Target="../tags/tag1192.xml"/><Relationship Id="rId68" Type="http://schemas.openxmlformats.org/officeDocument/2006/relationships/tags" Target="../tags/tag1197.xml"/><Relationship Id="rId84" Type="http://schemas.openxmlformats.org/officeDocument/2006/relationships/image" Target="../media/image2.emf"/><Relationship Id="rId16" Type="http://schemas.openxmlformats.org/officeDocument/2006/relationships/tags" Target="../tags/tag1145.xml"/><Relationship Id="rId11" Type="http://schemas.openxmlformats.org/officeDocument/2006/relationships/tags" Target="../tags/tag1140.xml"/><Relationship Id="rId32" Type="http://schemas.openxmlformats.org/officeDocument/2006/relationships/tags" Target="../tags/tag1161.xml"/><Relationship Id="rId37" Type="http://schemas.openxmlformats.org/officeDocument/2006/relationships/tags" Target="../tags/tag1166.xml"/><Relationship Id="rId53" Type="http://schemas.openxmlformats.org/officeDocument/2006/relationships/tags" Target="../tags/tag1182.xml"/><Relationship Id="rId58" Type="http://schemas.openxmlformats.org/officeDocument/2006/relationships/tags" Target="../tags/tag1187.xml"/><Relationship Id="rId74" Type="http://schemas.openxmlformats.org/officeDocument/2006/relationships/tags" Target="../tags/tag1203.xml"/><Relationship Id="rId79" Type="http://schemas.openxmlformats.org/officeDocument/2006/relationships/tags" Target="../tags/tag1208.xml"/><Relationship Id="rId5" Type="http://schemas.openxmlformats.org/officeDocument/2006/relationships/tags" Target="../tags/tag1134.xml"/><Relationship Id="rId19" Type="http://schemas.openxmlformats.org/officeDocument/2006/relationships/tags" Target="../tags/tag1148.xml"/><Relationship Id="rId14" Type="http://schemas.openxmlformats.org/officeDocument/2006/relationships/tags" Target="../tags/tag1143.xml"/><Relationship Id="rId22" Type="http://schemas.openxmlformats.org/officeDocument/2006/relationships/tags" Target="../tags/tag1151.xml"/><Relationship Id="rId27" Type="http://schemas.openxmlformats.org/officeDocument/2006/relationships/tags" Target="../tags/tag1156.xml"/><Relationship Id="rId30" Type="http://schemas.openxmlformats.org/officeDocument/2006/relationships/tags" Target="../tags/tag1159.xml"/><Relationship Id="rId35" Type="http://schemas.openxmlformats.org/officeDocument/2006/relationships/tags" Target="../tags/tag1164.xml"/><Relationship Id="rId43" Type="http://schemas.openxmlformats.org/officeDocument/2006/relationships/tags" Target="../tags/tag1172.xml"/><Relationship Id="rId48" Type="http://schemas.openxmlformats.org/officeDocument/2006/relationships/tags" Target="../tags/tag1177.xml"/><Relationship Id="rId56" Type="http://schemas.openxmlformats.org/officeDocument/2006/relationships/tags" Target="../tags/tag1185.xml"/><Relationship Id="rId64" Type="http://schemas.openxmlformats.org/officeDocument/2006/relationships/tags" Target="../tags/tag1193.xml"/><Relationship Id="rId69" Type="http://schemas.openxmlformats.org/officeDocument/2006/relationships/tags" Target="../tags/tag1198.xml"/><Relationship Id="rId77" Type="http://schemas.openxmlformats.org/officeDocument/2006/relationships/tags" Target="../tags/tag1206.xml"/><Relationship Id="rId8" Type="http://schemas.openxmlformats.org/officeDocument/2006/relationships/tags" Target="../tags/tag1137.xml"/><Relationship Id="rId51" Type="http://schemas.openxmlformats.org/officeDocument/2006/relationships/tags" Target="../tags/tag1180.xml"/><Relationship Id="rId72" Type="http://schemas.openxmlformats.org/officeDocument/2006/relationships/tags" Target="../tags/tag1201.xml"/><Relationship Id="rId80" Type="http://schemas.openxmlformats.org/officeDocument/2006/relationships/tags" Target="../tags/tag1209.xml"/><Relationship Id="rId85" Type="http://schemas.openxmlformats.org/officeDocument/2006/relationships/chart" Target="../charts/chart17.xml"/><Relationship Id="rId3" Type="http://schemas.openxmlformats.org/officeDocument/2006/relationships/tags" Target="../tags/tag1132.xml"/><Relationship Id="rId12" Type="http://schemas.openxmlformats.org/officeDocument/2006/relationships/tags" Target="../tags/tag1141.xml"/><Relationship Id="rId17" Type="http://schemas.openxmlformats.org/officeDocument/2006/relationships/tags" Target="../tags/tag1146.xml"/><Relationship Id="rId25" Type="http://schemas.openxmlformats.org/officeDocument/2006/relationships/tags" Target="../tags/tag1154.xml"/><Relationship Id="rId33" Type="http://schemas.openxmlformats.org/officeDocument/2006/relationships/tags" Target="../tags/tag1162.xml"/><Relationship Id="rId38" Type="http://schemas.openxmlformats.org/officeDocument/2006/relationships/tags" Target="../tags/tag1167.xml"/><Relationship Id="rId46" Type="http://schemas.openxmlformats.org/officeDocument/2006/relationships/tags" Target="../tags/tag1175.xml"/><Relationship Id="rId59" Type="http://schemas.openxmlformats.org/officeDocument/2006/relationships/tags" Target="../tags/tag1188.xml"/><Relationship Id="rId67" Type="http://schemas.openxmlformats.org/officeDocument/2006/relationships/tags" Target="../tags/tag1196.xml"/><Relationship Id="rId20" Type="http://schemas.openxmlformats.org/officeDocument/2006/relationships/tags" Target="../tags/tag1149.xml"/><Relationship Id="rId41" Type="http://schemas.openxmlformats.org/officeDocument/2006/relationships/tags" Target="../tags/tag1170.xml"/><Relationship Id="rId54" Type="http://schemas.openxmlformats.org/officeDocument/2006/relationships/tags" Target="../tags/tag1183.xml"/><Relationship Id="rId62" Type="http://schemas.openxmlformats.org/officeDocument/2006/relationships/tags" Target="../tags/tag1191.xml"/><Relationship Id="rId70" Type="http://schemas.openxmlformats.org/officeDocument/2006/relationships/tags" Target="../tags/tag1199.xml"/><Relationship Id="rId75" Type="http://schemas.openxmlformats.org/officeDocument/2006/relationships/tags" Target="../tags/tag1204.xml"/><Relationship Id="rId83" Type="http://schemas.openxmlformats.org/officeDocument/2006/relationships/oleObject" Target="../embeddings/oleObject12.bin"/><Relationship Id="rId1" Type="http://schemas.openxmlformats.org/officeDocument/2006/relationships/tags" Target="../tags/tag1130.xml"/><Relationship Id="rId6" Type="http://schemas.openxmlformats.org/officeDocument/2006/relationships/tags" Target="../tags/tag1135.xml"/><Relationship Id="rId15" Type="http://schemas.openxmlformats.org/officeDocument/2006/relationships/tags" Target="../tags/tag1144.xml"/><Relationship Id="rId23" Type="http://schemas.openxmlformats.org/officeDocument/2006/relationships/tags" Target="../tags/tag1152.xml"/><Relationship Id="rId28" Type="http://schemas.openxmlformats.org/officeDocument/2006/relationships/tags" Target="../tags/tag1157.xml"/><Relationship Id="rId36" Type="http://schemas.openxmlformats.org/officeDocument/2006/relationships/tags" Target="../tags/tag1165.xml"/><Relationship Id="rId49" Type="http://schemas.openxmlformats.org/officeDocument/2006/relationships/tags" Target="../tags/tag1178.xml"/><Relationship Id="rId57" Type="http://schemas.openxmlformats.org/officeDocument/2006/relationships/tags" Target="../tags/tag1186.xml"/><Relationship Id="rId10" Type="http://schemas.openxmlformats.org/officeDocument/2006/relationships/tags" Target="../tags/tag1139.xml"/><Relationship Id="rId31" Type="http://schemas.openxmlformats.org/officeDocument/2006/relationships/tags" Target="../tags/tag1160.xml"/><Relationship Id="rId44" Type="http://schemas.openxmlformats.org/officeDocument/2006/relationships/tags" Target="../tags/tag1173.xml"/><Relationship Id="rId52" Type="http://schemas.openxmlformats.org/officeDocument/2006/relationships/tags" Target="../tags/tag1181.xml"/><Relationship Id="rId60" Type="http://schemas.openxmlformats.org/officeDocument/2006/relationships/tags" Target="../tags/tag1189.xml"/><Relationship Id="rId65" Type="http://schemas.openxmlformats.org/officeDocument/2006/relationships/tags" Target="../tags/tag1194.xml"/><Relationship Id="rId73" Type="http://schemas.openxmlformats.org/officeDocument/2006/relationships/tags" Target="../tags/tag1202.xml"/><Relationship Id="rId78" Type="http://schemas.openxmlformats.org/officeDocument/2006/relationships/tags" Target="../tags/tag1207.xml"/><Relationship Id="rId81" Type="http://schemas.openxmlformats.org/officeDocument/2006/relationships/slideLayout" Target="../slideLayouts/slideLayout2.xml"/><Relationship Id="rId86" Type="http://schemas.openxmlformats.org/officeDocument/2006/relationships/chart" Target="../charts/chart18.xml"/><Relationship Id="rId4" Type="http://schemas.openxmlformats.org/officeDocument/2006/relationships/tags" Target="../tags/tag1133.xml"/><Relationship Id="rId9" Type="http://schemas.openxmlformats.org/officeDocument/2006/relationships/tags" Target="../tags/tag1138.xml"/><Relationship Id="rId13" Type="http://schemas.openxmlformats.org/officeDocument/2006/relationships/tags" Target="../tags/tag1142.xml"/><Relationship Id="rId18" Type="http://schemas.openxmlformats.org/officeDocument/2006/relationships/tags" Target="../tags/tag1147.xml"/><Relationship Id="rId39" Type="http://schemas.openxmlformats.org/officeDocument/2006/relationships/tags" Target="../tags/tag1168.xml"/><Relationship Id="rId34" Type="http://schemas.openxmlformats.org/officeDocument/2006/relationships/tags" Target="../tags/tag1163.xml"/><Relationship Id="rId50" Type="http://schemas.openxmlformats.org/officeDocument/2006/relationships/tags" Target="../tags/tag1179.xml"/><Relationship Id="rId55" Type="http://schemas.openxmlformats.org/officeDocument/2006/relationships/tags" Target="../tags/tag1184.xml"/><Relationship Id="rId76" Type="http://schemas.openxmlformats.org/officeDocument/2006/relationships/tags" Target="../tags/tag1205.xml"/><Relationship Id="rId7" Type="http://schemas.openxmlformats.org/officeDocument/2006/relationships/tags" Target="../tags/tag1136.xml"/><Relationship Id="rId71" Type="http://schemas.openxmlformats.org/officeDocument/2006/relationships/tags" Target="../tags/tag1200.xml"/><Relationship Id="rId2" Type="http://schemas.openxmlformats.org/officeDocument/2006/relationships/tags" Target="../tags/tag1131.xml"/><Relationship Id="rId29" Type="http://schemas.openxmlformats.org/officeDocument/2006/relationships/tags" Target="../tags/tag1158.xml"/><Relationship Id="rId24" Type="http://schemas.openxmlformats.org/officeDocument/2006/relationships/tags" Target="../tags/tag1153.xml"/><Relationship Id="rId40" Type="http://schemas.openxmlformats.org/officeDocument/2006/relationships/tags" Target="../tags/tag1169.xml"/><Relationship Id="rId45" Type="http://schemas.openxmlformats.org/officeDocument/2006/relationships/tags" Target="../tags/tag1174.xml"/><Relationship Id="rId66" Type="http://schemas.openxmlformats.org/officeDocument/2006/relationships/tags" Target="../tags/tag1195.xml"/><Relationship Id="rId61" Type="http://schemas.openxmlformats.org/officeDocument/2006/relationships/tags" Target="../tags/tag1190.xml"/><Relationship Id="rId8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1235.xml"/><Relationship Id="rId21" Type="http://schemas.openxmlformats.org/officeDocument/2006/relationships/tags" Target="../tags/tag1230.xml"/><Relationship Id="rId42" Type="http://schemas.openxmlformats.org/officeDocument/2006/relationships/tags" Target="../tags/tag1251.xml"/><Relationship Id="rId47" Type="http://schemas.openxmlformats.org/officeDocument/2006/relationships/tags" Target="../tags/tag1256.xml"/><Relationship Id="rId63" Type="http://schemas.openxmlformats.org/officeDocument/2006/relationships/tags" Target="../tags/tag1272.xml"/><Relationship Id="rId68" Type="http://schemas.openxmlformats.org/officeDocument/2006/relationships/tags" Target="../tags/tag1277.xml"/><Relationship Id="rId7" Type="http://schemas.openxmlformats.org/officeDocument/2006/relationships/tags" Target="../tags/tag1216.xml"/><Relationship Id="rId71" Type="http://schemas.openxmlformats.org/officeDocument/2006/relationships/oleObject" Target="../embeddings/oleObject13.bin"/><Relationship Id="rId2" Type="http://schemas.openxmlformats.org/officeDocument/2006/relationships/tags" Target="../tags/tag1211.xml"/><Relationship Id="rId16" Type="http://schemas.openxmlformats.org/officeDocument/2006/relationships/tags" Target="../tags/tag1225.xml"/><Relationship Id="rId29" Type="http://schemas.openxmlformats.org/officeDocument/2006/relationships/tags" Target="../tags/tag1238.xml"/><Relationship Id="rId11" Type="http://schemas.openxmlformats.org/officeDocument/2006/relationships/tags" Target="../tags/tag1220.xml"/><Relationship Id="rId24" Type="http://schemas.openxmlformats.org/officeDocument/2006/relationships/tags" Target="../tags/tag1233.xml"/><Relationship Id="rId32" Type="http://schemas.openxmlformats.org/officeDocument/2006/relationships/tags" Target="../tags/tag1241.xml"/><Relationship Id="rId37" Type="http://schemas.openxmlformats.org/officeDocument/2006/relationships/tags" Target="../tags/tag1246.xml"/><Relationship Id="rId40" Type="http://schemas.openxmlformats.org/officeDocument/2006/relationships/tags" Target="../tags/tag1249.xml"/><Relationship Id="rId45" Type="http://schemas.openxmlformats.org/officeDocument/2006/relationships/tags" Target="../tags/tag1254.xml"/><Relationship Id="rId53" Type="http://schemas.openxmlformats.org/officeDocument/2006/relationships/tags" Target="../tags/tag1262.xml"/><Relationship Id="rId58" Type="http://schemas.openxmlformats.org/officeDocument/2006/relationships/tags" Target="../tags/tag1267.xml"/><Relationship Id="rId66" Type="http://schemas.openxmlformats.org/officeDocument/2006/relationships/tags" Target="../tags/tag1275.xml"/><Relationship Id="rId5" Type="http://schemas.openxmlformats.org/officeDocument/2006/relationships/tags" Target="../tags/tag1214.xml"/><Relationship Id="rId61" Type="http://schemas.openxmlformats.org/officeDocument/2006/relationships/tags" Target="../tags/tag1270.xml"/><Relationship Id="rId19" Type="http://schemas.openxmlformats.org/officeDocument/2006/relationships/tags" Target="../tags/tag1228.xml"/><Relationship Id="rId14" Type="http://schemas.openxmlformats.org/officeDocument/2006/relationships/tags" Target="../tags/tag1223.xml"/><Relationship Id="rId22" Type="http://schemas.openxmlformats.org/officeDocument/2006/relationships/tags" Target="../tags/tag1231.xml"/><Relationship Id="rId27" Type="http://schemas.openxmlformats.org/officeDocument/2006/relationships/tags" Target="../tags/tag1236.xml"/><Relationship Id="rId30" Type="http://schemas.openxmlformats.org/officeDocument/2006/relationships/tags" Target="../tags/tag1239.xml"/><Relationship Id="rId35" Type="http://schemas.openxmlformats.org/officeDocument/2006/relationships/tags" Target="../tags/tag1244.xml"/><Relationship Id="rId43" Type="http://schemas.openxmlformats.org/officeDocument/2006/relationships/tags" Target="../tags/tag1252.xml"/><Relationship Id="rId48" Type="http://schemas.openxmlformats.org/officeDocument/2006/relationships/tags" Target="../tags/tag1257.xml"/><Relationship Id="rId56" Type="http://schemas.openxmlformats.org/officeDocument/2006/relationships/tags" Target="../tags/tag1265.xml"/><Relationship Id="rId64" Type="http://schemas.openxmlformats.org/officeDocument/2006/relationships/tags" Target="../tags/tag1273.xml"/><Relationship Id="rId69" Type="http://schemas.openxmlformats.org/officeDocument/2006/relationships/tags" Target="../tags/tag1278.xml"/><Relationship Id="rId8" Type="http://schemas.openxmlformats.org/officeDocument/2006/relationships/tags" Target="../tags/tag1217.xml"/><Relationship Id="rId51" Type="http://schemas.openxmlformats.org/officeDocument/2006/relationships/tags" Target="../tags/tag1260.xml"/><Relationship Id="rId72" Type="http://schemas.openxmlformats.org/officeDocument/2006/relationships/image" Target="../media/image1.emf"/><Relationship Id="rId3" Type="http://schemas.openxmlformats.org/officeDocument/2006/relationships/tags" Target="../tags/tag1212.xml"/><Relationship Id="rId12" Type="http://schemas.openxmlformats.org/officeDocument/2006/relationships/tags" Target="../tags/tag1221.xml"/><Relationship Id="rId17" Type="http://schemas.openxmlformats.org/officeDocument/2006/relationships/tags" Target="../tags/tag1226.xml"/><Relationship Id="rId25" Type="http://schemas.openxmlformats.org/officeDocument/2006/relationships/tags" Target="../tags/tag1234.xml"/><Relationship Id="rId33" Type="http://schemas.openxmlformats.org/officeDocument/2006/relationships/tags" Target="../tags/tag1242.xml"/><Relationship Id="rId38" Type="http://schemas.openxmlformats.org/officeDocument/2006/relationships/tags" Target="../tags/tag1247.xml"/><Relationship Id="rId46" Type="http://schemas.openxmlformats.org/officeDocument/2006/relationships/tags" Target="../tags/tag1255.xml"/><Relationship Id="rId59" Type="http://schemas.openxmlformats.org/officeDocument/2006/relationships/tags" Target="../tags/tag1268.xml"/><Relationship Id="rId67" Type="http://schemas.openxmlformats.org/officeDocument/2006/relationships/tags" Target="../tags/tag1276.xml"/><Relationship Id="rId20" Type="http://schemas.openxmlformats.org/officeDocument/2006/relationships/tags" Target="../tags/tag1229.xml"/><Relationship Id="rId41" Type="http://schemas.openxmlformats.org/officeDocument/2006/relationships/tags" Target="../tags/tag1250.xml"/><Relationship Id="rId54" Type="http://schemas.openxmlformats.org/officeDocument/2006/relationships/tags" Target="../tags/tag1263.xml"/><Relationship Id="rId62" Type="http://schemas.openxmlformats.org/officeDocument/2006/relationships/tags" Target="../tags/tag1271.xml"/><Relationship Id="rId70" Type="http://schemas.openxmlformats.org/officeDocument/2006/relationships/slideLayout" Target="../slideLayouts/slideLayout2.xml"/><Relationship Id="rId1" Type="http://schemas.openxmlformats.org/officeDocument/2006/relationships/tags" Target="../tags/tag1210.xml"/><Relationship Id="rId6" Type="http://schemas.openxmlformats.org/officeDocument/2006/relationships/tags" Target="../tags/tag1215.xml"/><Relationship Id="rId15" Type="http://schemas.openxmlformats.org/officeDocument/2006/relationships/tags" Target="../tags/tag1224.xml"/><Relationship Id="rId23" Type="http://schemas.openxmlformats.org/officeDocument/2006/relationships/tags" Target="../tags/tag1232.xml"/><Relationship Id="rId28" Type="http://schemas.openxmlformats.org/officeDocument/2006/relationships/tags" Target="../tags/tag1237.xml"/><Relationship Id="rId36" Type="http://schemas.openxmlformats.org/officeDocument/2006/relationships/tags" Target="../tags/tag1245.xml"/><Relationship Id="rId49" Type="http://schemas.openxmlformats.org/officeDocument/2006/relationships/tags" Target="../tags/tag1258.xml"/><Relationship Id="rId57" Type="http://schemas.openxmlformats.org/officeDocument/2006/relationships/tags" Target="../tags/tag1266.xml"/><Relationship Id="rId10" Type="http://schemas.openxmlformats.org/officeDocument/2006/relationships/tags" Target="../tags/tag1219.xml"/><Relationship Id="rId31" Type="http://schemas.openxmlformats.org/officeDocument/2006/relationships/tags" Target="../tags/tag1240.xml"/><Relationship Id="rId44" Type="http://schemas.openxmlformats.org/officeDocument/2006/relationships/tags" Target="../tags/tag1253.xml"/><Relationship Id="rId52" Type="http://schemas.openxmlformats.org/officeDocument/2006/relationships/tags" Target="../tags/tag1261.xml"/><Relationship Id="rId60" Type="http://schemas.openxmlformats.org/officeDocument/2006/relationships/tags" Target="../tags/tag1269.xml"/><Relationship Id="rId65" Type="http://schemas.openxmlformats.org/officeDocument/2006/relationships/tags" Target="../tags/tag1274.xml"/><Relationship Id="rId4" Type="http://schemas.openxmlformats.org/officeDocument/2006/relationships/tags" Target="../tags/tag1213.xml"/><Relationship Id="rId9" Type="http://schemas.openxmlformats.org/officeDocument/2006/relationships/tags" Target="../tags/tag1218.xml"/><Relationship Id="rId13" Type="http://schemas.openxmlformats.org/officeDocument/2006/relationships/tags" Target="../tags/tag1222.xml"/><Relationship Id="rId18" Type="http://schemas.openxmlformats.org/officeDocument/2006/relationships/tags" Target="../tags/tag1227.xml"/><Relationship Id="rId39" Type="http://schemas.openxmlformats.org/officeDocument/2006/relationships/tags" Target="../tags/tag1248.xml"/><Relationship Id="rId34" Type="http://schemas.openxmlformats.org/officeDocument/2006/relationships/tags" Target="../tags/tag1243.xml"/><Relationship Id="rId50" Type="http://schemas.openxmlformats.org/officeDocument/2006/relationships/tags" Target="../tags/tag1259.xml"/><Relationship Id="rId55" Type="http://schemas.openxmlformats.org/officeDocument/2006/relationships/tags" Target="../tags/tag126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286.xml"/><Relationship Id="rId13" Type="http://schemas.openxmlformats.org/officeDocument/2006/relationships/tags" Target="../tags/tag1291.xml"/><Relationship Id="rId18" Type="http://schemas.openxmlformats.org/officeDocument/2006/relationships/tags" Target="../tags/tag1296.xml"/><Relationship Id="rId26" Type="http://schemas.openxmlformats.org/officeDocument/2006/relationships/tags" Target="../tags/tag1304.xml"/><Relationship Id="rId3" Type="http://schemas.openxmlformats.org/officeDocument/2006/relationships/tags" Target="../tags/tag1281.xml"/><Relationship Id="rId21" Type="http://schemas.openxmlformats.org/officeDocument/2006/relationships/tags" Target="../tags/tag1299.xml"/><Relationship Id="rId7" Type="http://schemas.openxmlformats.org/officeDocument/2006/relationships/tags" Target="../tags/tag1285.xml"/><Relationship Id="rId12" Type="http://schemas.openxmlformats.org/officeDocument/2006/relationships/tags" Target="../tags/tag1290.xml"/><Relationship Id="rId17" Type="http://schemas.openxmlformats.org/officeDocument/2006/relationships/tags" Target="../tags/tag1295.xml"/><Relationship Id="rId25" Type="http://schemas.openxmlformats.org/officeDocument/2006/relationships/tags" Target="../tags/tag1303.xml"/><Relationship Id="rId2" Type="http://schemas.openxmlformats.org/officeDocument/2006/relationships/tags" Target="../tags/tag1280.xml"/><Relationship Id="rId16" Type="http://schemas.openxmlformats.org/officeDocument/2006/relationships/tags" Target="../tags/tag1294.xml"/><Relationship Id="rId20" Type="http://schemas.openxmlformats.org/officeDocument/2006/relationships/tags" Target="../tags/tag1298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279.xml"/><Relationship Id="rId6" Type="http://schemas.openxmlformats.org/officeDocument/2006/relationships/tags" Target="../tags/tag1284.xml"/><Relationship Id="rId11" Type="http://schemas.openxmlformats.org/officeDocument/2006/relationships/tags" Target="../tags/tag1289.xml"/><Relationship Id="rId24" Type="http://schemas.openxmlformats.org/officeDocument/2006/relationships/tags" Target="../tags/tag1302.xml"/><Relationship Id="rId5" Type="http://schemas.openxmlformats.org/officeDocument/2006/relationships/tags" Target="../tags/tag1283.xml"/><Relationship Id="rId15" Type="http://schemas.openxmlformats.org/officeDocument/2006/relationships/tags" Target="../tags/tag1293.xml"/><Relationship Id="rId23" Type="http://schemas.openxmlformats.org/officeDocument/2006/relationships/tags" Target="../tags/tag1301.xml"/><Relationship Id="rId28" Type="http://schemas.openxmlformats.org/officeDocument/2006/relationships/tags" Target="../tags/tag1306.xml"/><Relationship Id="rId10" Type="http://schemas.openxmlformats.org/officeDocument/2006/relationships/tags" Target="../tags/tag1288.xml"/><Relationship Id="rId19" Type="http://schemas.openxmlformats.org/officeDocument/2006/relationships/tags" Target="../tags/tag1297.xml"/><Relationship Id="rId31" Type="http://schemas.openxmlformats.org/officeDocument/2006/relationships/image" Target="../media/image1.emf"/><Relationship Id="rId4" Type="http://schemas.openxmlformats.org/officeDocument/2006/relationships/tags" Target="../tags/tag1282.xml"/><Relationship Id="rId9" Type="http://schemas.openxmlformats.org/officeDocument/2006/relationships/tags" Target="../tags/tag1287.xml"/><Relationship Id="rId14" Type="http://schemas.openxmlformats.org/officeDocument/2006/relationships/tags" Target="../tags/tag1292.xml"/><Relationship Id="rId22" Type="http://schemas.openxmlformats.org/officeDocument/2006/relationships/tags" Target="../tags/tag1300.xml"/><Relationship Id="rId27" Type="http://schemas.openxmlformats.org/officeDocument/2006/relationships/tags" Target="../tags/tag1305.xml"/><Relationship Id="rId30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1332.xml"/><Relationship Id="rId21" Type="http://schemas.openxmlformats.org/officeDocument/2006/relationships/tags" Target="../tags/tag1327.xml"/><Relationship Id="rId42" Type="http://schemas.openxmlformats.org/officeDocument/2006/relationships/tags" Target="../tags/tag1348.xml"/><Relationship Id="rId47" Type="http://schemas.openxmlformats.org/officeDocument/2006/relationships/tags" Target="../tags/tag1353.xml"/><Relationship Id="rId63" Type="http://schemas.openxmlformats.org/officeDocument/2006/relationships/tags" Target="../tags/tag1369.xml"/><Relationship Id="rId68" Type="http://schemas.openxmlformats.org/officeDocument/2006/relationships/tags" Target="../tags/tag1374.xml"/><Relationship Id="rId7" Type="http://schemas.openxmlformats.org/officeDocument/2006/relationships/tags" Target="../tags/tag1313.xml"/><Relationship Id="rId71" Type="http://schemas.openxmlformats.org/officeDocument/2006/relationships/oleObject" Target="../embeddings/oleObject15.bin"/><Relationship Id="rId2" Type="http://schemas.openxmlformats.org/officeDocument/2006/relationships/tags" Target="../tags/tag1308.xml"/><Relationship Id="rId16" Type="http://schemas.openxmlformats.org/officeDocument/2006/relationships/tags" Target="../tags/tag1322.xml"/><Relationship Id="rId29" Type="http://schemas.openxmlformats.org/officeDocument/2006/relationships/tags" Target="../tags/tag1335.xml"/><Relationship Id="rId11" Type="http://schemas.openxmlformats.org/officeDocument/2006/relationships/tags" Target="../tags/tag1317.xml"/><Relationship Id="rId24" Type="http://schemas.openxmlformats.org/officeDocument/2006/relationships/tags" Target="../tags/tag1330.xml"/><Relationship Id="rId32" Type="http://schemas.openxmlformats.org/officeDocument/2006/relationships/tags" Target="../tags/tag1338.xml"/><Relationship Id="rId37" Type="http://schemas.openxmlformats.org/officeDocument/2006/relationships/tags" Target="../tags/tag1343.xml"/><Relationship Id="rId40" Type="http://schemas.openxmlformats.org/officeDocument/2006/relationships/tags" Target="../tags/tag1346.xml"/><Relationship Id="rId45" Type="http://schemas.openxmlformats.org/officeDocument/2006/relationships/tags" Target="../tags/tag1351.xml"/><Relationship Id="rId53" Type="http://schemas.openxmlformats.org/officeDocument/2006/relationships/tags" Target="../tags/tag1359.xml"/><Relationship Id="rId58" Type="http://schemas.openxmlformats.org/officeDocument/2006/relationships/tags" Target="../tags/tag1364.xml"/><Relationship Id="rId66" Type="http://schemas.openxmlformats.org/officeDocument/2006/relationships/tags" Target="../tags/tag1372.xml"/><Relationship Id="rId5" Type="http://schemas.openxmlformats.org/officeDocument/2006/relationships/tags" Target="../tags/tag1311.xml"/><Relationship Id="rId61" Type="http://schemas.openxmlformats.org/officeDocument/2006/relationships/tags" Target="../tags/tag1367.xml"/><Relationship Id="rId19" Type="http://schemas.openxmlformats.org/officeDocument/2006/relationships/tags" Target="../tags/tag1325.xml"/><Relationship Id="rId14" Type="http://schemas.openxmlformats.org/officeDocument/2006/relationships/tags" Target="../tags/tag1320.xml"/><Relationship Id="rId22" Type="http://schemas.openxmlformats.org/officeDocument/2006/relationships/tags" Target="../tags/tag1328.xml"/><Relationship Id="rId27" Type="http://schemas.openxmlformats.org/officeDocument/2006/relationships/tags" Target="../tags/tag1333.xml"/><Relationship Id="rId30" Type="http://schemas.openxmlformats.org/officeDocument/2006/relationships/tags" Target="../tags/tag1336.xml"/><Relationship Id="rId35" Type="http://schemas.openxmlformats.org/officeDocument/2006/relationships/tags" Target="../tags/tag1341.xml"/><Relationship Id="rId43" Type="http://schemas.openxmlformats.org/officeDocument/2006/relationships/tags" Target="../tags/tag1349.xml"/><Relationship Id="rId48" Type="http://schemas.openxmlformats.org/officeDocument/2006/relationships/tags" Target="../tags/tag1354.xml"/><Relationship Id="rId56" Type="http://schemas.openxmlformats.org/officeDocument/2006/relationships/tags" Target="../tags/tag1362.xml"/><Relationship Id="rId64" Type="http://schemas.openxmlformats.org/officeDocument/2006/relationships/tags" Target="../tags/tag1370.xml"/><Relationship Id="rId69" Type="http://schemas.openxmlformats.org/officeDocument/2006/relationships/tags" Target="../tags/tag1375.xml"/><Relationship Id="rId8" Type="http://schemas.openxmlformats.org/officeDocument/2006/relationships/tags" Target="../tags/tag1314.xml"/><Relationship Id="rId51" Type="http://schemas.openxmlformats.org/officeDocument/2006/relationships/tags" Target="../tags/tag1357.xml"/><Relationship Id="rId72" Type="http://schemas.openxmlformats.org/officeDocument/2006/relationships/image" Target="../media/image1.emf"/><Relationship Id="rId3" Type="http://schemas.openxmlformats.org/officeDocument/2006/relationships/tags" Target="../tags/tag1309.xml"/><Relationship Id="rId12" Type="http://schemas.openxmlformats.org/officeDocument/2006/relationships/tags" Target="../tags/tag1318.xml"/><Relationship Id="rId17" Type="http://schemas.openxmlformats.org/officeDocument/2006/relationships/tags" Target="../tags/tag1323.xml"/><Relationship Id="rId25" Type="http://schemas.openxmlformats.org/officeDocument/2006/relationships/tags" Target="../tags/tag1331.xml"/><Relationship Id="rId33" Type="http://schemas.openxmlformats.org/officeDocument/2006/relationships/tags" Target="../tags/tag1339.xml"/><Relationship Id="rId38" Type="http://schemas.openxmlformats.org/officeDocument/2006/relationships/tags" Target="../tags/tag1344.xml"/><Relationship Id="rId46" Type="http://schemas.openxmlformats.org/officeDocument/2006/relationships/tags" Target="../tags/tag1352.xml"/><Relationship Id="rId59" Type="http://schemas.openxmlformats.org/officeDocument/2006/relationships/tags" Target="../tags/tag1365.xml"/><Relationship Id="rId67" Type="http://schemas.openxmlformats.org/officeDocument/2006/relationships/tags" Target="../tags/tag1373.xml"/><Relationship Id="rId20" Type="http://schemas.openxmlformats.org/officeDocument/2006/relationships/tags" Target="../tags/tag1326.xml"/><Relationship Id="rId41" Type="http://schemas.openxmlformats.org/officeDocument/2006/relationships/tags" Target="../tags/tag1347.xml"/><Relationship Id="rId54" Type="http://schemas.openxmlformats.org/officeDocument/2006/relationships/tags" Target="../tags/tag1360.xml"/><Relationship Id="rId62" Type="http://schemas.openxmlformats.org/officeDocument/2006/relationships/tags" Target="../tags/tag1368.xml"/><Relationship Id="rId70" Type="http://schemas.openxmlformats.org/officeDocument/2006/relationships/slideLayout" Target="../slideLayouts/slideLayout2.xml"/><Relationship Id="rId1" Type="http://schemas.openxmlformats.org/officeDocument/2006/relationships/tags" Target="../tags/tag1307.xml"/><Relationship Id="rId6" Type="http://schemas.openxmlformats.org/officeDocument/2006/relationships/tags" Target="../tags/tag1312.xml"/><Relationship Id="rId15" Type="http://schemas.openxmlformats.org/officeDocument/2006/relationships/tags" Target="../tags/tag1321.xml"/><Relationship Id="rId23" Type="http://schemas.openxmlformats.org/officeDocument/2006/relationships/tags" Target="../tags/tag1329.xml"/><Relationship Id="rId28" Type="http://schemas.openxmlformats.org/officeDocument/2006/relationships/tags" Target="../tags/tag1334.xml"/><Relationship Id="rId36" Type="http://schemas.openxmlformats.org/officeDocument/2006/relationships/tags" Target="../tags/tag1342.xml"/><Relationship Id="rId49" Type="http://schemas.openxmlformats.org/officeDocument/2006/relationships/tags" Target="../tags/tag1355.xml"/><Relationship Id="rId57" Type="http://schemas.openxmlformats.org/officeDocument/2006/relationships/tags" Target="../tags/tag1363.xml"/><Relationship Id="rId10" Type="http://schemas.openxmlformats.org/officeDocument/2006/relationships/tags" Target="../tags/tag1316.xml"/><Relationship Id="rId31" Type="http://schemas.openxmlformats.org/officeDocument/2006/relationships/tags" Target="../tags/tag1337.xml"/><Relationship Id="rId44" Type="http://schemas.openxmlformats.org/officeDocument/2006/relationships/tags" Target="../tags/tag1350.xml"/><Relationship Id="rId52" Type="http://schemas.openxmlformats.org/officeDocument/2006/relationships/tags" Target="../tags/tag1358.xml"/><Relationship Id="rId60" Type="http://schemas.openxmlformats.org/officeDocument/2006/relationships/tags" Target="../tags/tag1366.xml"/><Relationship Id="rId65" Type="http://schemas.openxmlformats.org/officeDocument/2006/relationships/tags" Target="../tags/tag1371.xml"/><Relationship Id="rId4" Type="http://schemas.openxmlformats.org/officeDocument/2006/relationships/tags" Target="../tags/tag1310.xml"/><Relationship Id="rId9" Type="http://schemas.openxmlformats.org/officeDocument/2006/relationships/tags" Target="../tags/tag1315.xml"/><Relationship Id="rId13" Type="http://schemas.openxmlformats.org/officeDocument/2006/relationships/tags" Target="../tags/tag1319.xml"/><Relationship Id="rId18" Type="http://schemas.openxmlformats.org/officeDocument/2006/relationships/tags" Target="../tags/tag1324.xml"/><Relationship Id="rId39" Type="http://schemas.openxmlformats.org/officeDocument/2006/relationships/tags" Target="../tags/tag1345.xml"/><Relationship Id="rId34" Type="http://schemas.openxmlformats.org/officeDocument/2006/relationships/tags" Target="../tags/tag1340.xml"/><Relationship Id="rId50" Type="http://schemas.openxmlformats.org/officeDocument/2006/relationships/tags" Target="../tags/tag1356.xml"/><Relationship Id="rId55" Type="http://schemas.openxmlformats.org/officeDocument/2006/relationships/tags" Target="../tags/tag136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383.xml"/><Relationship Id="rId13" Type="http://schemas.openxmlformats.org/officeDocument/2006/relationships/tags" Target="../tags/tag1388.xml"/><Relationship Id="rId18" Type="http://schemas.openxmlformats.org/officeDocument/2006/relationships/tags" Target="../tags/tag1393.xml"/><Relationship Id="rId26" Type="http://schemas.openxmlformats.org/officeDocument/2006/relationships/tags" Target="../tags/tag1401.xml"/><Relationship Id="rId3" Type="http://schemas.openxmlformats.org/officeDocument/2006/relationships/tags" Target="../tags/tag1378.xml"/><Relationship Id="rId21" Type="http://schemas.openxmlformats.org/officeDocument/2006/relationships/tags" Target="../tags/tag1396.xml"/><Relationship Id="rId7" Type="http://schemas.openxmlformats.org/officeDocument/2006/relationships/tags" Target="../tags/tag1382.xml"/><Relationship Id="rId12" Type="http://schemas.openxmlformats.org/officeDocument/2006/relationships/tags" Target="../tags/tag1387.xml"/><Relationship Id="rId17" Type="http://schemas.openxmlformats.org/officeDocument/2006/relationships/tags" Target="../tags/tag1392.xml"/><Relationship Id="rId25" Type="http://schemas.openxmlformats.org/officeDocument/2006/relationships/tags" Target="../tags/tag1400.xml"/><Relationship Id="rId2" Type="http://schemas.openxmlformats.org/officeDocument/2006/relationships/tags" Target="../tags/tag1377.xml"/><Relationship Id="rId16" Type="http://schemas.openxmlformats.org/officeDocument/2006/relationships/tags" Target="../tags/tag1391.xml"/><Relationship Id="rId20" Type="http://schemas.openxmlformats.org/officeDocument/2006/relationships/tags" Target="../tags/tag1395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376.xml"/><Relationship Id="rId6" Type="http://schemas.openxmlformats.org/officeDocument/2006/relationships/tags" Target="../tags/tag1381.xml"/><Relationship Id="rId11" Type="http://schemas.openxmlformats.org/officeDocument/2006/relationships/tags" Target="../tags/tag1386.xml"/><Relationship Id="rId24" Type="http://schemas.openxmlformats.org/officeDocument/2006/relationships/tags" Target="../tags/tag1399.xml"/><Relationship Id="rId5" Type="http://schemas.openxmlformats.org/officeDocument/2006/relationships/tags" Target="../tags/tag1380.xml"/><Relationship Id="rId15" Type="http://schemas.openxmlformats.org/officeDocument/2006/relationships/tags" Target="../tags/tag1390.xml"/><Relationship Id="rId23" Type="http://schemas.openxmlformats.org/officeDocument/2006/relationships/tags" Target="../tags/tag1398.xml"/><Relationship Id="rId28" Type="http://schemas.openxmlformats.org/officeDocument/2006/relationships/tags" Target="../tags/tag1403.xml"/><Relationship Id="rId10" Type="http://schemas.openxmlformats.org/officeDocument/2006/relationships/tags" Target="../tags/tag1385.xml"/><Relationship Id="rId19" Type="http://schemas.openxmlformats.org/officeDocument/2006/relationships/tags" Target="../tags/tag1394.xml"/><Relationship Id="rId31" Type="http://schemas.openxmlformats.org/officeDocument/2006/relationships/image" Target="../media/image1.emf"/><Relationship Id="rId4" Type="http://schemas.openxmlformats.org/officeDocument/2006/relationships/tags" Target="../tags/tag1379.xml"/><Relationship Id="rId9" Type="http://schemas.openxmlformats.org/officeDocument/2006/relationships/tags" Target="../tags/tag1384.xml"/><Relationship Id="rId14" Type="http://schemas.openxmlformats.org/officeDocument/2006/relationships/tags" Target="../tags/tag1389.xml"/><Relationship Id="rId22" Type="http://schemas.openxmlformats.org/officeDocument/2006/relationships/tags" Target="../tags/tag1397.xml"/><Relationship Id="rId27" Type="http://schemas.openxmlformats.org/officeDocument/2006/relationships/tags" Target="../tags/tag1402.xml"/><Relationship Id="rId30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1429.xml"/><Relationship Id="rId21" Type="http://schemas.openxmlformats.org/officeDocument/2006/relationships/tags" Target="../tags/tag1424.xml"/><Relationship Id="rId42" Type="http://schemas.openxmlformats.org/officeDocument/2006/relationships/tags" Target="../tags/tag1445.xml"/><Relationship Id="rId47" Type="http://schemas.openxmlformats.org/officeDocument/2006/relationships/tags" Target="../tags/tag1450.xml"/><Relationship Id="rId63" Type="http://schemas.openxmlformats.org/officeDocument/2006/relationships/tags" Target="../tags/tag1466.xml"/><Relationship Id="rId68" Type="http://schemas.openxmlformats.org/officeDocument/2006/relationships/tags" Target="../tags/tag1471.xml"/><Relationship Id="rId84" Type="http://schemas.openxmlformats.org/officeDocument/2006/relationships/tags" Target="../tags/tag1487.xml"/><Relationship Id="rId89" Type="http://schemas.openxmlformats.org/officeDocument/2006/relationships/tags" Target="../tags/tag1492.xml"/><Relationship Id="rId112" Type="http://schemas.openxmlformats.org/officeDocument/2006/relationships/notesSlide" Target="../notesSlides/notesSlide8.xml"/><Relationship Id="rId16" Type="http://schemas.openxmlformats.org/officeDocument/2006/relationships/tags" Target="../tags/tag1419.xml"/><Relationship Id="rId107" Type="http://schemas.openxmlformats.org/officeDocument/2006/relationships/tags" Target="../tags/tag1510.xml"/><Relationship Id="rId11" Type="http://schemas.openxmlformats.org/officeDocument/2006/relationships/tags" Target="../tags/tag1414.xml"/><Relationship Id="rId32" Type="http://schemas.openxmlformats.org/officeDocument/2006/relationships/tags" Target="../tags/tag1435.xml"/><Relationship Id="rId37" Type="http://schemas.openxmlformats.org/officeDocument/2006/relationships/tags" Target="../tags/tag1440.xml"/><Relationship Id="rId53" Type="http://schemas.openxmlformats.org/officeDocument/2006/relationships/tags" Target="../tags/tag1456.xml"/><Relationship Id="rId58" Type="http://schemas.openxmlformats.org/officeDocument/2006/relationships/tags" Target="../tags/tag1461.xml"/><Relationship Id="rId74" Type="http://schemas.openxmlformats.org/officeDocument/2006/relationships/tags" Target="../tags/tag1477.xml"/><Relationship Id="rId79" Type="http://schemas.openxmlformats.org/officeDocument/2006/relationships/tags" Target="../tags/tag1482.xml"/><Relationship Id="rId102" Type="http://schemas.openxmlformats.org/officeDocument/2006/relationships/tags" Target="../tags/tag1505.xml"/><Relationship Id="rId5" Type="http://schemas.openxmlformats.org/officeDocument/2006/relationships/tags" Target="../tags/tag1408.xml"/><Relationship Id="rId90" Type="http://schemas.openxmlformats.org/officeDocument/2006/relationships/tags" Target="../tags/tag1493.xml"/><Relationship Id="rId95" Type="http://schemas.openxmlformats.org/officeDocument/2006/relationships/tags" Target="../tags/tag1498.xml"/><Relationship Id="rId22" Type="http://schemas.openxmlformats.org/officeDocument/2006/relationships/tags" Target="../tags/tag1425.xml"/><Relationship Id="rId27" Type="http://schemas.openxmlformats.org/officeDocument/2006/relationships/tags" Target="../tags/tag1430.xml"/><Relationship Id="rId43" Type="http://schemas.openxmlformats.org/officeDocument/2006/relationships/tags" Target="../tags/tag1446.xml"/><Relationship Id="rId48" Type="http://schemas.openxmlformats.org/officeDocument/2006/relationships/tags" Target="../tags/tag1451.xml"/><Relationship Id="rId64" Type="http://schemas.openxmlformats.org/officeDocument/2006/relationships/tags" Target="../tags/tag1467.xml"/><Relationship Id="rId69" Type="http://schemas.openxmlformats.org/officeDocument/2006/relationships/tags" Target="../tags/tag1472.xml"/><Relationship Id="rId113" Type="http://schemas.openxmlformats.org/officeDocument/2006/relationships/oleObject" Target="../embeddings/oleObject17.bin"/><Relationship Id="rId80" Type="http://schemas.openxmlformats.org/officeDocument/2006/relationships/tags" Target="../tags/tag1483.xml"/><Relationship Id="rId85" Type="http://schemas.openxmlformats.org/officeDocument/2006/relationships/tags" Target="../tags/tag1488.xml"/><Relationship Id="rId12" Type="http://schemas.openxmlformats.org/officeDocument/2006/relationships/tags" Target="../tags/tag1415.xml"/><Relationship Id="rId17" Type="http://schemas.openxmlformats.org/officeDocument/2006/relationships/tags" Target="../tags/tag1420.xml"/><Relationship Id="rId33" Type="http://schemas.openxmlformats.org/officeDocument/2006/relationships/tags" Target="../tags/tag1436.xml"/><Relationship Id="rId38" Type="http://schemas.openxmlformats.org/officeDocument/2006/relationships/tags" Target="../tags/tag1441.xml"/><Relationship Id="rId59" Type="http://schemas.openxmlformats.org/officeDocument/2006/relationships/tags" Target="../tags/tag1462.xml"/><Relationship Id="rId103" Type="http://schemas.openxmlformats.org/officeDocument/2006/relationships/tags" Target="../tags/tag1506.xml"/><Relationship Id="rId108" Type="http://schemas.openxmlformats.org/officeDocument/2006/relationships/tags" Target="../tags/tag1511.xml"/><Relationship Id="rId54" Type="http://schemas.openxmlformats.org/officeDocument/2006/relationships/tags" Target="../tags/tag1457.xml"/><Relationship Id="rId70" Type="http://schemas.openxmlformats.org/officeDocument/2006/relationships/tags" Target="../tags/tag1473.xml"/><Relationship Id="rId75" Type="http://schemas.openxmlformats.org/officeDocument/2006/relationships/tags" Target="../tags/tag1478.xml"/><Relationship Id="rId91" Type="http://schemas.openxmlformats.org/officeDocument/2006/relationships/tags" Target="../tags/tag1494.xml"/><Relationship Id="rId96" Type="http://schemas.openxmlformats.org/officeDocument/2006/relationships/tags" Target="../tags/tag1499.xml"/><Relationship Id="rId1" Type="http://schemas.openxmlformats.org/officeDocument/2006/relationships/tags" Target="../tags/tag1404.xml"/><Relationship Id="rId6" Type="http://schemas.openxmlformats.org/officeDocument/2006/relationships/tags" Target="../tags/tag1409.xml"/><Relationship Id="rId15" Type="http://schemas.openxmlformats.org/officeDocument/2006/relationships/tags" Target="../tags/tag1418.xml"/><Relationship Id="rId23" Type="http://schemas.openxmlformats.org/officeDocument/2006/relationships/tags" Target="../tags/tag1426.xml"/><Relationship Id="rId28" Type="http://schemas.openxmlformats.org/officeDocument/2006/relationships/tags" Target="../tags/tag1431.xml"/><Relationship Id="rId36" Type="http://schemas.openxmlformats.org/officeDocument/2006/relationships/tags" Target="../tags/tag1439.xml"/><Relationship Id="rId49" Type="http://schemas.openxmlformats.org/officeDocument/2006/relationships/tags" Target="../tags/tag1452.xml"/><Relationship Id="rId57" Type="http://schemas.openxmlformats.org/officeDocument/2006/relationships/tags" Target="../tags/tag1460.xml"/><Relationship Id="rId106" Type="http://schemas.openxmlformats.org/officeDocument/2006/relationships/tags" Target="../tags/tag1509.xml"/><Relationship Id="rId114" Type="http://schemas.openxmlformats.org/officeDocument/2006/relationships/image" Target="../media/image2.emf"/><Relationship Id="rId10" Type="http://schemas.openxmlformats.org/officeDocument/2006/relationships/tags" Target="../tags/tag1413.xml"/><Relationship Id="rId31" Type="http://schemas.openxmlformats.org/officeDocument/2006/relationships/tags" Target="../tags/tag1434.xml"/><Relationship Id="rId44" Type="http://schemas.openxmlformats.org/officeDocument/2006/relationships/tags" Target="../tags/tag1447.xml"/><Relationship Id="rId52" Type="http://schemas.openxmlformats.org/officeDocument/2006/relationships/tags" Target="../tags/tag1455.xml"/><Relationship Id="rId60" Type="http://schemas.openxmlformats.org/officeDocument/2006/relationships/tags" Target="../tags/tag1463.xml"/><Relationship Id="rId65" Type="http://schemas.openxmlformats.org/officeDocument/2006/relationships/tags" Target="../tags/tag1468.xml"/><Relationship Id="rId73" Type="http://schemas.openxmlformats.org/officeDocument/2006/relationships/tags" Target="../tags/tag1476.xml"/><Relationship Id="rId78" Type="http://schemas.openxmlformats.org/officeDocument/2006/relationships/tags" Target="../tags/tag1481.xml"/><Relationship Id="rId81" Type="http://schemas.openxmlformats.org/officeDocument/2006/relationships/tags" Target="../tags/tag1484.xml"/><Relationship Id="rId86" Type="http://schemas.openxmlformats.org/officeDocument/2006/relationships/tags" Target="../tags/tag1489.xml"/><Relationship Id="rId94" Type="http://schemas.openxmlformats.org/officeDocument/2006/relationships/tags" Target="../tags/tag1497.xml"/><Relationship Id="rId99" Type="http://schemas.openxmlformats.org/officeDocument/2006/relationships/tags" Target="../tags/tag1502.xml"/><Relationship Id="rId101" Type="http://schemas.openxmlformats.org/officeDocument/2006/relationships/tags" Target="../tags/tag1504.xml"/><Relationship Id="rId4" Type="http://schemas.openxmlformats.org/officeDocument/2006/relationships/tags" Target="../tags/tag1407.xml"/><Relationship Id="rId9" Type="http://schemas.openxmlformats.org/officeDocument/2006/relationships/tags" Target="../tags/tag1412.xml"/><Relationship Id="rId13" Type="http://schemas.openxmlformats.org/officeDocument/2006/relationships/tags" Target="../tags/tag1416.xml"/><Relationship Id="rId18" Type="http://schemas.openxmlformats.org/officeDocument/2006/relationships/tags" Target="../tags/tag1421.xml"/><Relationship Id="rId39" Type="http://schemas.openxmlformats.org/officeDocument/2006/relationships/tags" Target="../tags/tag1442.xml"/><Relationship Id="rId109" Type="http://schemas.openxmlformats.org/officeDocument/2006/relationships/tags" Target="../tags/tag1512.xml"/><Relationship Id="rId34" Type="http://schemas.openxmlformats.org/officeDocument/2006/relationships/tags" Target="../tags/tag1437.xml"/><Relationship Id="rId50" Type="http://schemas.openxmlformats.org/officeDocument/2006/relationships/tags" Target="../tags/tag1453.xml"/><Relationship Id="rId55" Type="http://schemas.openxmlformats.org/officeDocument/2006/relationships/tags" Target="../tags/tag1458.xml"/><Relationship Id="rId76" Type="http://schemas.openxmlformats.org/officeDocument/2006/relationships/tags" Target="../tags/tag1479.xml"/><Relationship Id="rId97" Type="http://schemas.openxmlformats.org/officeDocument/2006/relationships/tags" Target="../tags/tag1500.xml"/><Relationship Id="rId104" Type="http://schemas.openxmlformats.org/officeDocument/2006/relationships/tags" Target="../tags/tag1507.xml"/><Relationship Id="rId7" Type="http://schemas.openxmlformats.org/officeDocument/2006/relationships/tags" Target="../tags/tag1410.xml"/><Relationship Id="rId71" Type="http://schemas.openxmlformats.org/officeDocument/2006/relationships/tags" Target="../tags/tag1474.xml"/><Relationship Id="rId92" Type="http://schemas.openxmlformats.org/officeDocument/2006/relationships/tags" Target="../tags/tag1495.xml"/><Relationship Id="rId2" Type="http://schemas.openxmlformats.org/officeDocument/2006/relationships/tags" Target="../tags/tag1405.xml"/><Relationship Id="rId29" Type="http://schemas.openxmlformats.org/officeDocument/2006/relationships/tags" Target="../tags/tag1432.xml"/><Relationship Id="rId24" Type="http://schemas.openxmlformats.org/officeDocument/2006/relationships/tags" Target="../tags/tag1427.xml"/><Relationship Id="rId40" Type="http://schemas.openxmlformats.org/officeDocument/2006/relationships/tags" Target="../tags/tag1443.xml"/><Relationship Id="rId45" Type="http://schemas.openxmlformats.org/officeDocument/2006/relationships/tags" Target="../tags/tag1448.xml"/><Relationship Id="rId66" Type="http://schemas.openxmlformats.org/officeDocument/2006/relationships/tags" Target="../tags/tag1469.xml"/><Relationship Id="rId87" Type="http://schemas.openxmlformats.org/officeDocument/2006/relationships/tags" Target="../tags/tag1490.xml"/><Relationship Id="rId110" Type="http://schemas.openxmlformats.org/officeDocument/2006/relationships/tags" Target="../tags/tag1513.xml"/><Relationship Id="rId115" Type="http://schemas.openxmlformats.org/officeDocument/2006/relationships/chart" Target="../charts/chart19.xml"/><Relationship Id="rId61" Type="http://schemas.openxmlformats.org/officeDocument/2006/relationships/tags" Target="../tags/tag1464.xml"/><Relationship Id="rId82" Type="http://schemas.openxmlformats.org/officeDocument/2006/relationships/tags" Target="../tags/tag1485.xml"/><Relationship Id="rId19" Type="http://schemas.openxmlformats.org/officeDocument/2006/relationships/tags" Target="../tags/tag1422.xml"/><Relationship Id="rId14" Type="http://schemas.openxmlformats.org/officeDocument/2006/relationships/tags" Target="../tags/tag1417.xml"/><Relationship Id="rId30" Type="http://schemas.openxmlformats.org/officeDocument/2006/relationships/tags" Target="../tags/tag1433.xml"/><Relationship Id="rId35" Type="http://schemas.openxmlformats.org/officeDocument/2006/relationships/tags" Target="../tags/tag1438.xml"/><Relationship Id="rId56" Type="http://schemas.openxmlformats.org/officeDocument/2006/relationships/tags" Target="../tags/tag1459.xml"/><Relationship Id="rId77" Type="http://schemas.openxmlformats.org/officeDocument/2006/relationships/tags" Target="../tags/tag1480.xml"/><Relationship Id="rId100" Type="http://schemas.openxmlformats.org/officeDocument/2006/relationships/tags" Target="../tags/tag1503.xml"/><Relationship Id="rId105" Type="http://schemas.openxmlformats.org/officeDocument/2006/relationships/tags" Target="../tags/tag1508.xml"/><Relationship Id="rId8" Type="http://schemas.openxmlformats.org/officeDocument/2006/relationships/tags" Target="../tags/tag1411.xml"/><Relationship Id="rId51" Type="http://schemas.openxmlformats.org/officeDocument/2006/relationships/tags" Target="../tags/tag1454.xml"/><Relationship Id="rId72" Type="http://schemas.openxmlformats.org/officeDocument/2006/relationships/tags" Target="../tags/tag1475.xml"/><Relationship Id="rId93" Type="http://schemas.openxmlformats.org/officeDocument/2006/relationships/tags" Target="../tags/tag1496.xml"/><Relationship Id="rId98" Type="http://schemas.openxmlformats.org/officeDocument/2006/relationships/tags" Target="../tags/tag1501.xml"/><Relationship Id="rId3" Type="http://schemas.openxmlformats.org/officeDocument/2006/relationships/tags" Target="../tags/tag1406.xml"/><Relationship Id="rId25" Type="http://schemas.openxmlformats.org/officeDocument/2006/relationships/tags" Target="../tags/tag1428.xml"/><Relationship Id="rId46" Type="http://schemas.openxmlformats.org/officeDocument/2006/relationships/tags" Target="../tags/tag1449.xml"/><Relationship Id="rId67" Type="http://schemas.openxmlformats.org/officeDocument/2006/relationships/tags" Target="../tags/tag1470.xml"/><Relationship Id="rId116" Type="http://schemas.openxmlformats.org/officeDocument/2006/relationships/chart" Target="../charts/chart20.xml"/><Relationship Id="rId20" Type="http://schemas.openxmlformats.org/officeDocument/2006/relationships/tags" Target="../tags/tag1423.xml"/><Relationship Id="rId41" Type="http://schemas.openxmlformats.org/officeDocument/2006/relationships/tags" Target="../tags/tag1444.xml"/><Relationship Id="rId62" Type="http://schemas.openxmlformats.org/officeDocument/2006/relationships/tags" Target="../tags/tag1465.xml"/><Relationship Id="rId83" Type="http://schemas.openxmlformats.org/officeDocument/2006/relationships/tags" Target="../tags/tag1486.xml"/><Relationship Id="rId88" Type="http://schemas.openxmlformats.org/officeDocument/2006/relationships/tags" Target="../tags/tag1491.xml"/><Relationship Id="rId11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1526.xml"/><Relationship Id="rId18" Type="http://schemas.openxmlformats.org/officeDocument/2006/relationships/tags" Target="../tags/tag1531.xml"/><Relationship Id="rId26" Type="http://schemas.openxmlformats.org/officeDocument/2006/relationships/tags" Target="../tags/tag1539.xml"/><Relationship Id="rId39" Type="http://schemas.openxmlformats.org/officeDocument/2006/relationships/tags" Target="../tags/tag1552.xml"/><Relationship Id="rId21" Type="http://schemas.openxmlformats.org/officeDocument/2006/relationships/tags" Target="../tags/tag1534.xml"/><Relationship Id="rId34" Type="http://schemas.openxmlformats.org/officeDocument/2006/relationships/tags" Target="../tags/tag1547.xml"/><Relationship Id="rId42" Type="http://schemas.openxmlformats.org/officeDocument/2006/relationships/tags" Target="../tags/tag1555.xml"/><Relationship Id="rId47" Type="http://schemas.openxmlformats.org/officeDocument/2006/relationships/tags" Target="../tags/tag1560.xml"/><Relationship Id="rId50" Type="http://schemas.openxmlformats.org/officeDocument/2006/relationships/tags" Target="../tags/tag1563.xml"/><Relationship Id="rId55" Type="http://schemas.openxmlformats.org/officeDocument/2006/relationships/oleObject" Target="../embeddings/oleObject18.bin"/><Relationship Id="rId7" Type="http://schemas.openxmlformats.org/officeDocument/2006/relationships/tags" Target="../tags/tag1520.xml"/><Relationship Id="rId2" Type="http://schemas.openxmlformats.org/officeDocument/2006/relationships/tags" Target="../tags/tag1515.xml"/><Relationship Id="rId16" Type="http://schemas.openxmlformats.org/officeDocument/2006/relationships/tags" Target="../tags/tag1529.xml"/><Relationship Id="rId29" Type="http://schemas.openxmlformats.org/officeDocument/2006/relationships/tags" Target="../tags/tag1542.xml"/><Relationship Id="rId11" Type="http://schemas.openxmlformats.org/officeDocument/2006/relationships/tags" Target="../tags/tag1524.xml"/><Relationship Id="rId24" Type="http://schemas.openxmlformats.org/officeDocument/2006/relationships/tags" Target="../tags/tag1537.xml"/><Relationship Id="rId32" Type="http://schemas.openxmlformats.org/officeDocument/2006/relationships/tags" Target="../tags/tag1545.xml"/><Relationship Id="rId37" Type="http://schemas.openxmlformats.org/officeDocument/2006/relationships/tags" Target="../tags/tag1550.xml"/><Relationship Id="rId40" Type="http://schemas.openxmlformats.org/officeDocument/2006/relationships/tags" Target="../tags/tag1553.xml"/><Relationship Id="rId45" Type="http://schemas.openxmlformats.org/officeDocument/2006/relationships/tags" Target="../tags/tag1558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1518.xml"/><Relationship Id="rId19" Type="http://schemas.openxmlformats.org/officeDocument/2006/relationships/tags" Target="../tags/tag1532.xml"/><Relationship Id="rId4" Type="http://schemas.openxmlformats.org/officeDocument/2006/relationships/tags" Target="../tags/tag1517.xml"/><Relationship Id="rId9" Type="http://schemas.openxmlformats.org/officeDocument/2006/relationships/tags" Target="../tags/tag1522.xml"/><Relationship Id="rId14" Type="http://schemas.openxmlformats.org/officeDocument/2006/relationships/tags" Target="../tags/tag1527.xml"/><Relationship Id="rId22" Type="http://schemas.openxmlformats.org/officeDocument/2006/relationships/tags" Target="../tags/tag1535.xml"/><Relationship Id="rId27" Type="http://schemas.openxmlformats.org/officeDocument/2006/relationships/tags" Target="../tags/tag1540.xml"/><Relationship Id="rId30" Type="http://schemas.openxmlformats.org/officeDocument/2006/relationships/tags" Target="../tags/tag1543.xml"/><Relationship Id="rId35" Type="http://schemas.openxmlformats.org/officeDocument/2006/relationships/tags" Target="../tags/tag1548.xml"/><Relationship Id="rId43" Type="http://schemas.openxmlformats.org/officeDocument/2006/relationships/tags" Target="../tags/tag1556.xml"/><Relationship Id="rId48" Type="http://schemas.openxmlformats.org/officeDocument/2006/relationships/tags" Target="../tags/tag1561.xml"/><Relationship Id="rId56" Type="http://schemas.openxmlformats.org/officeDocument/2006/relationships/image" Target="../media/image2.emf"/><Relationship Id="rId8" Type="http://schemas.openxmlformats.org/officeDocument/2006/relationships/tags" Target="../tags/tag1521.xml"/><Relationship Id="rId51" Type="http://schemas.openxmlformats.org/officeDocument/2006/relationships/tags" Target="../tags/tag1564.xml"/><Relationship Id="rId3" Type="http://schemas.openxmlformats.org/officeDocument/2006/relationships/tags" Target="../tags/tag1516.xml"/><Relationship Id="rId12" Type="http://schemas.openxmlformats.org/officeDocument/2006/relationships/tags" Target="../tags/tag1525.xml"/><Relationship Id="rId17" Type="http://schemas.openxmlformats.org/officeDocument/2006/relationships/tags" Target="../tags/tag1530.xml"/><Relationship Id="rId25" Type="http://schemas.openxmlformats.org/officeDocument/2006/relationships/tags" Target="../tags/tag1538.xml"/><Relationship Id="rId33" Type="http://schemas.openxmlformats.org/officeDocument/2006/relationships/tags" Target="../tags/tag1546.xml"/><Relationship Id="rId38" Type="http://schemas.openxmlformats.org/officeDocument/2006/relationships/tags" Target="../tags/tag1551.xml"/><Relationship Id="rId46" Type="http://schemas.openxmlformats.org/officeDocument/2006/relationships/tags" Target="../tags/tag1559.xml"/><Relationship Id="rId20" Type="http://schemas.openxmlformats.org/officeDocument/2006/relationships/tags" Target="../tags/tag1533.xml"/><Relationship Id="rId41" Type="http://schemas.openxmlformats.org/officeDocument/2006/relationships/tags" Target="../tags/tag1554.xml"/><Relationship Id="rId54" Type="http://schemas.openxmlformats.org/officeDocument/2006/relationships/notesSlide" Target="../notesSlides/notesSlide9.xml"/><Relationship Id="rId1" Type="http://schemas.openxmlformats.org/officeDocument/2006/relationships/tags" Target="../tags/tag1514.xml"/><Relationship Id="rId6" Type="http://schemas.openxmlformats.org/officeDocument/2006/relationships/tags" Target="../tags/tag1519.xml"/><Relationship Id="rId15" Type="http://schemas.openxmlformats.org/officeDocument/2006/relationships/tags" Target="../tags/tag1528.xml"/><Relationship Id="rId23" Type="http://schemas.openxmlformats.org/officeDocument/2006/relationships/tags" Target="../tags/tag1536.xml"/><Relationship Id="rId28" Type="http://schemas.openxmlformats.org/officeDocument/2006/relationships/tags" Target="../tags/tag1541.xml"/><Relationship Id="rId36" Type="http://schemas.openxmlformats.org/officeDocument/2006/relationships/tags" Target="../tags/tag1549.xml"/><Relationship Id="rId49" Type="http://schemas.openxmlformats.org/officeDocument/2006/relationships/tags" Target="../tags/tag1562.xml"/><Relationship Id="rId57" Type="http://schemas.openxmlformats.org/officeDocument/2006/relationships/chart" Target="../charts/chart21.xml"/><Relationship Id="rId10" Type="http://schemas.openxmlformats.org/officeDocument/2006/relationships/tags" Target="../tags/tag1523.xml"/><Relationship Id="rId31" Type="http://schemas.openxmlformats.org/officeDocument/2006/relationships/tags" Target="../tags/tag1544.xml"/><Relationship Id="rId44" Type="http://schemas.openxmlformats.org/officeDocument/2006/relationships/tags" Target="../tags/tag1557.xml"/><Relationship Id="rId52" Type="http://schemas.openxmlformats.org/officeDocument/2006/relationships/tags" Target="../tags/tag1565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1591.xml"/><Relationship Id="rId21" Type="http://schemas.openxmlformats.org/officeDocument/2006/relationships/tags" Target="../tags/tag1586.xml"/><Relationship Id="rId42" Type="http://schemas.openxmlformats.org/officeDocument/2006/relationships/tags" Target="../tags/tag1607.xml"/><Relationship Id="rId47" Type="http://schemas.openxmlformats.org/officeDocument/2006/relationships/tags" Target="../tags/tag1612.xml"/><Relationship Id="rId63" Type="http://schemas.openxmlformats.org/officeDocument/2006/relationships/tags" Target="../tags/tag1628.xml"/><Relationship Id="rId68" Type="http://schemas.openxmlformats.org/officeDocument/2006/relationships/tags" Target="../tags/tag1633.xml"/><Relationship Id="rId84" Type="http://schemas.openxmlformats.org/officeDocument/2006/relationships/tags" Target="../tags/tag1649.xml"/><Relationship Id="rId89" Type="http://schemas.openxmlformats.org/officeDocument/2006/relationships/tags" Target="../tags/tag1654.xml"/><Relationship Id="rId16" Type="http://schemas.openxmlformats.org/officeDocument/2006/relationships/tags" Target="../tags/tag1581.xml"/><Relationship Id="rId11" Type="http://schemas.openxmlformats.org/officeDocument/2006/relationships/tags" Target="../tags/tag1576.xml"/><Relationship Id="rId32" Type="http://schemas.openxmlformats.org/officeDocument/2006/relationships/tags" Target="../tags/tag1597.xml"/><Relationship Id="rId37" Type="http://schemas.openxmlformats.org/officeDocument/2006/relationships/tags" Target="../tags/tag1602.xml"/><Relationship Id="rId53" Type="http://schemas.openxmlformats.org/officeDocument/2006/relationships/tags" Target="../tags/tag1618.xml"/><Relationship Id="rId58" Type="http://schemas.openxmlformats.org/officeDocument/2006/relationships/tags" Target="../tags/tag1623.xml"/><Relationship Id="rId74" Type="http://schemas.openxmlformats.org/officeDocument/2006/relationships/tags" Target="../tags/tag1639.xml"/><Relationship Id="rId79" Type="http://schemas.openxmlformats.org/officeDocument/2006/relationships/tags" Target="../tags/tag1644.xml"/><Relationship Id="rId5" Type="http://schemas.openxmlformats.org/officeDocument/2006/relationships/tags" Target="../tags/tag1570.xml"/><Relationship Id="rId90" Type="http://schemas.openxmlformats.org/officeDocument/2006/relationships/tags" Target="../tags/tag1655.xml"/><Relationship Id="rId95" Type="http://schemas.openxmlformats.org/officeDocument/2006/relationships/tags" Target="../tags/tag1660.xml"/><Relationship Id="rId22" Type="http://schemas.openxmlformats.org/officeDocument/2006/relationships/tags" Target="../tags/tag1587.xml"/><Relationship Id="rId27" Type="http://schemas.openxmlformats.org/officeDocument/2006/relationships/tags" Target="../tags/tag1592.xml"/><Relationship Id="rId43" Type="http://schemas.openxmlformats.org/officeDocument/2006/relationships/tags" Target="../tags/tag1608.xml"/><Relationship Id="rId48" Type="http://schemas.openxmlformats.org/officeDocument/2006/relationships/tags" Target="../tags/tag1613.xml"/><Relationship Id="rId64" Type="http://schemas.openxmlformats.org/officeDocument/2006/relationships/tags" Target="../tags/tag1629.xml"/><Relationship Id="rId69" Type="http://schemas.openxmlformats.org/officeDocument/2006/relationships/tags" Target="../tags/tag1634.xml"/><Relationship Id="rId80" Type="http://schemas.openxmlformats.org/officeDocument/2006/relationships/tags" Target="../tags/tag1645.xml"/><Relationship Id="rId85" Type="http://schemas.openxmlformats.org/officeDocument/2006/relationships/tags" Target="../tags/tag1650.xml"/><Relationship Id="rId12" Type="http://schemas.openxmlformats.org/officeDocument/2006/relationships/tags" Target="../tags/tag1577.xml"/><Relationship Id="rId17" Type="http://schemas.openxmlformats.org/officeDocument/2006/relationships/tags" Target="../tags/tag1582.xml"/><Relationship Id="rId25" Type="http://schemas.openxmlformats.org/officeDocument/2006/relationships/tags" Target="../tags/tag1590.xml"/><Relationship Id="rId33" Type="http://schemas.openxmlformats.org/officeDocument/2006/relationships/tags" Target="../tags/tag1598.xml"/><Relationship Id="rId38" Type="http://schemas.openxmlformats.org/officeDocument/2006/relationships/tags" Target="../tags/tag1603.xml"/><Relationship Id="rId46" Type="http://schemas.openxmlformats.org/officeDocument/2006/relationships/tags" Target="../tags/tag1611.xml"/><Relationship Id="rId59" Type="http://schemas.openxmlformats.org/officeDocument/2006/relationships/tags" Target="../tags/tag1624.xml"/><Relationship Id="rId67" Type="http://schemas.openxmlformats.org/officeDocument/2006/relationships/tags" Target="../tags/tag1632.xml"/><Relationship Id="rId20" Type="http://schemas.openxmlformats.org/officeDocument/2006/relationships/tags" Target="../tags/tag1585.xml"/><Relationship Id="rId41" Type="http://schemas.openxmlformats.org/officeDocument/2006/relationships/tags" Target="../tags/tag1606.xml"/><Relationship Id="rId54" Type="http://schemas.openxmlformats.org/officeDocument/2006/relationships/tags" Target="../tags/tag1619.xml"/><Relationship Id="rId62" Type="http://schemas.openxmlformats.org/officeDocument/2006/relationships/tags" Target="../tags/tag1627.xml"/><Relationship Id="rId70" Type="http://schemas.openxmlformats.org/officeDocument/2006/relationships/tags" Target="../tags/tag1635.xml"/><Relationship Id="rId75" Type="http://schemas.openxmlformats.org/officeDocument/2006/relationships/tags" Target="../tags/tag1640.xml"/><Relationship Id="rId83" Type="http://schemas.openxmlformats.org/officeDocument/2006/relationships/tags" Target="../tags/tag1648.xml"/><Relationship Id="rId88" Type="http://schemas.openxmlformats.org/officeDocument/2006/relationships/tags" Target="../tags/tag1653.xml"/><Relationship Id="rId91" Type="http://schemas.openxmlformats.org/officeDocument/2006/relationships/tags" Target="../tags/tag1656.xml"/><Relationship Id="rId96" Type="http://schemas.openxmlformats.org/officeDocument/2006/relationships/slideLayout" Target="../slideLayouts/slideLayout2.xml"/><Relationship Id="rId1" Type="http://schemas.openxmlformats.org/officeDocument/2006/relationships/tags" Target="../tags/tag1566.xml"/><Relationship Id="rId6" Type="http://schemas.openxmlformats.org/officeDocument/2006/relationships/tags" Target="../tags/tag1571.xml"/><Relationship Id="rId15" Type="http://schemas.openxmlformats.org/officeDocument/2006/relationships/tags" Target="../tags/tag1580.xml"/><Relationship Id="rId23" Type="http://schemas.openxmlformats.org/officeDocument/2006/relationships/tags" Target="../tags/tag1588.xml"/><Relationship Id="rId28" Type="http://schemas.openxmlformats.org/officeDocument/2006/relationships/tags" Target="../tags/tag1593.xml"/><Relationship Id="rId36" Type="http://schemas.openxmlformats.org/officeDocument/2006/relationships/tags" Target="../tags/tag1601.xml"/><Relationship Id="rId49" Type="http://schemas.openxmlformats.org/officeDocument/2006/relationships/tags" Target="../tags/tag1614.xml"/><Relationship Id="rId57" Type="http://schemas.openxmlformats.org/officeDocument/2006/relationships/tags" Target="../tags/tag1622.xml"/><Relationship Id="rId10" Type="http://schemas.openxmlformats.org/officeDocument/2006/relationships/tags" Target="../tags/tag1575.xml"/><Relationship Id="rId31" Type="http://schemas.openxmlformats.org/officeDocument/2006/relationships/tags" Target="../tags/tag1596.xml"/><Relationship Id="rId44" Type="http://schemas.openxmlformats.org/officeDocument/2006/relationships/tags" Target="../tags/tag1609.xml"/><Relationship Id="rId52" Type="http://schemas.openxmlformats.org/officeDocument/2006/relationships/tags" Target="../tags/tag1617.xml"/><Relationship Id="rId60" Type="http://schemas.openxmlformats.org/officeDocument/2006/relationships/tags" Target="../tags/tag1625.xml"/><Relationship Id="rId65" Type="http://schemas.openxmlformats.org/officeDocument/2006/relationships/tags" Target="../tags/tag1630.xml"/><Relationship Id="rId73" Type="http://schemas.openxmlformats.org/officeDocument/2006/relationships/tags" Target="../tags/tag1638.xml"/><Relationship Id="rId78" Type="http://schemas.openxmlformats.org/officeDocument/2006/relationships/tags" Target="../tags/tag1643.xml"/><Relationship Id="rId81" Type="http://schemas.openxmlformats.org/officeDocument/2006/relationships/tags" Target="../tags/tag1646.xml"/><Relationship Id="rId86" Type="http://schemas.openxmlformats.org/officeDocument/2006/relationships/tags" Target="../tags/tag1651.xml"/><Relationship Id="rId94" Type="http://schemas.openxmlformats.org/officeDocument/2006/relationships/tags" Target="../tags/tag1659.xml"/><Relationship Id="rId99" Type="http://schemas.openxmlformats.org/officeDocument/2006/relationships/image" Target="../media/image2.emf"/><Relationship Id="rId101" Type="http://schemas.openxmlformats.org/officeDocument/2006/relationships/chart" Target="../charts/chart23.xml"/><Relationship Id="rId4" Type="http://schemas.openxmlformats.org/officeDocument/2006/relationships/tags" Target="../tags/tag1569.xml"/><Relationship Id="rId9" Type="http://schemas.openxmlformats.org/officeDocument/2006/relationships/tags" Target="../tags/tag1574.xml"/><Relationship Id="rId13" Type="http://schemas.openxmlformats.org/officeDocument/2006/relationships/tags" Target="../tags/tag1578.xml"/><Relationship Id="rId18" Type="http://schemas.openxmlformats.org/officeDocument/2006/relationships/tags" Target="../tags/tag1583.xml"/><Relationship Id="rId39" Type="http://schemas.openxmlformats.org/officeDocument/2006/relationships/tags" Target="../tags/tag1604.xml"/><Relationship Id="rId34" Type="http://schemas.openxmlformats.org/officeDocument/2006/relationships/tags" Target="../tags/tag1599.xml"/><Relationship Id="rId50" Type="http://schemas.openxmlformats.org/officeDocument/2006/relationships/tags" Target="../tags/tag1615.xml"/><Relationship Id="rId55" Type="http://schemas.openxmlformats.org/officeDocument/2006/relationships/tags" Target="../tags/tag1620.xml"/><Relationship Id="rId76" Type="http://schemas.openxmlformats.org/officeDocument/2006/relationships/tags" Target="../tags/tag1641.xml"/><Relationship Id="rId97" Type="http://schemas.openxmlformats.org/officeDocument/2006/relationships/notesSlide" Target="../notesSlides/notesSlide10.xml"/><Relationship Id="rId7" Type="http://schemas.openxmlformats.org/officeDocument/2006/relationships/tags" Target="../tags/tag1572.xml"/><Relationship Id="rId71" Type="http://schemas.openxmlformats.org/officeDocument/2006/relationships/tags" Target="../tags/tag1636.xml"/><Relationship Id="rId92" Type="http://schemas.openxmlformats.org/officeDocument/2006/relationships/tags" Target="../tags/tag1657.xml"/><Relationship Id="rId2" Type="http://schemas.openxmlformats.org/officeDocument/2006/relationships/tags" Target="../tags/tag1567.xml"/><Relationship Id="rId29" Type="http://schemas.openxmlformats.org/officeDocument/2006/relationships/tags" Target="../tags/tag1594.xml"/><Relationship Id="rId24" Type="http://schemas.openxmlformats.org/officeDocument/2006/relationships/tags" Target="../tags/tag1589.xml"/><Relationship Id="rId40" Type="http://schemas.openxmlformats.org/officeDocument/2006/relationships/tags" Target="../tags/tag1605.xml"/><Relationship Id="rId45" Type="http://schemas.openxmlformats.org/officeDocument/2006/relationships/tags" Target="../tags/tag1610.xml"/><Relationship Id="rId66" Type="http://schemas.openxmlformats.org/officeDocument/2006/relationships/tags" Target="../tags/tag1631.xml"/><Relationship Id="rId87" Type="http://schemas.openxmlformats.org/officeDocument/2006/relationships/tags" Target="../tags/tag1652.xml"/><Relationship Id="rId61" Type="http://schemas.openxmlformats.org/officeDocument/2006/relationships/tags" Target="../tags/tag1626.xml"/><Relationship Id="rId82" Type="http://schemas.openxmlformats.org/officeDocument/2006/relationships/tags" Target="../tags/tag1647.xml"/><Relationship Id="rId19" Type="http://schemas.openxmlformats.org/officeDocument/2006/relationships/tags" Target="../tags/tag1584.xml"/><Relationship Id="rId14" Type="http://schemas.openxmlformats.org/officeDocument/2006/relationships/tags" Target="../tags/tag1579.xml"/><Relationship Id="rId30" Type="http://schemas.openxmlformats.org/officeDocument/2006/relationships/tags" Target="../tags/tag1595.xml"/><Relationship Id="rId35" Type="http://schemas.openxmlformats.org/officeDocument/2006/relationships/tags" Target="../tags/tag1600.xml"/><Relationship Id="rId56" Type="http://schemas.openxmlformats.org/officeDocument/2006/relationships/tags" Target="../tags/tag1621.xml"/><Relationship Id="rId77" Type="http://schemas.openxmlformats.org/officeDocument/2006/relationships/tags" Target="../tags/tag1642.xml"/><Relationship Id="rId100" Type="http://schemas.openxmlformats.org/officeDocument/2006/relationships/chart" Target="../charts/chart22.xml"/><Relationship Id="rId8" Type="http://schemas.openxmlformats.org/officeDocument/2006/relationships/tags" Target="../tags/tag1573.xml"/><Relationship Id="rId51" Type="http://schemas.openxmlformats.org/officeDocument/2006/relationships/tags" Target="../tags/tag1616.xml"/><Relationship Id="rId72" Type="http://schemas.openxmlformats.org/officeDocument/2006/relationships/tags" Target="../tags/tag1637.xml"/><Relationship Id="rId93" Type="http://schemas.openxmlformats.org/officeDocument/2006/relationships/tags" Target="../tags/tag1658.xml"/><Relationship Id="rId98" Type="http://schemas.openxmlformats.org/officeDocument/2006/relationships/oleObject" Target="../embeddings/oleObject19.bin"/><Relationship Id="rId3" Type="http://schemas.openxmlformats.org/officeDocument/2006/relationships/tags" Target="../tags/tag1568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1686.xml"/><Relationship Id="rId21" Type="http://schemas.openxmlformats.org/officeDocument/2006/relationships/tags" Target="../tags/tag1681.xml"/><Relationship Id="rId42" Type="http://schemas.openxmlformats.org/officeDocument/2006/relationships/tags" Target="../tags/tag1702.xml"/><Relationship Id="rId47" Type="http://schemas.openxmlformats.org/officeDocument/2006/relationships/tags" Target="../tags/tag1707.xml"/><Relationship Id="rId63" Type="http://schemas.openxmlformats.org/officeDocument/2006/relationships/tags" Target="../tags/tag1723.xml"/><Relationship Id="rId68" Type="http://schemas.openxmlformats.org/officeDocument/2006/relationships/tags" Target="../tags/tag1728.xml"/><Relationship Id="rId16" Type="http://schemas.openxmlformats.org/officeDocument/2006/relationships/tags" Target="../tags/tag1676.xml"/><Relationship Id="rId11" Type="http://schemas.openxmlformats.org/officeDocument/2006/relationships/tags" Target="../tags/tag1671.xml"/><Relationship Id="rId32" Type="http://schemas.openxmlformats.org/officeDocument/2006/relationships/tags" Target="../tags/tag1692.xml"/><Relationship Id="rId37" Type="http://schemas.openxmlformats.org/officeDocument/2006/relationships/tags" Target="../tags/tag1697.xml"/><Relationship Id="rId53" Type="http://schemas.openxmlformats.org/officeDocument/2006/relationships/tags" Target="../tags/tag1713.xml"/><Relationship Id="rId58" Type="http://schemas.openxmlformats.org/officeDocument/2006/relationships/tags" Target="../tags/tag1718.xml"/><Relationship Id="rId74" Type="http://schemas.openxmlformats.org/officeDocument/2006/relationships/tags" Target="../tags/tag1734.xml"/><Relationship Id="rId79" Type="http://schemas.openxmlformats.org/officeDocument/2006/relationships/slideLayout" Target="../slideLayouts/slideLayout2.xml"/><Relationship Id="rId5" Type="http://schemas.openxmlformats.org/officeDocument/2006/relationships/tags" Target="../tags/tag1665.xml"/><Relationship Id="rId61" Type="http://schemas.openxmlformats.org/officeDocument/2006/relationships/tags" Target="../tags/tag1721.xml"/><Relationship Id="rId82" Type="http://schemas.openxmlformats.org/officeDocument/2006/relationships/chart" Target="../charts/chart24.xml"/><Relationship Id="rId19" Type="http://schemas.openxmlformats.org/officeDocument/2006/relationships/tags" Target="../tags/tag1679.xml"/><Relationship Id="rId14" Type="http://schemas.openxmlformats.org/officeDocument/2006/relationships/tags" Target="../tags/tag1674.xml"/><Relationship Id="rId22" Type="http://schemas.openxmlformats.org/officeDocument/2006/relationships/tags" Target="../tags/tag1682.xml"/><Relationship Id="rId27" Type="http://schemas.openxmlformats.org/officeDocument/2006/relationships/tags" Target="../tags/tag1687.xml"/><Relationship Id="rId30" Type="http://schemas.openxmlformats.org/officeDocument/2006/relationships/tags" Target="../tags/tag1690.xml"/><Relationship Id="rId35" Type="http://schemas.openxmlformats.org/officeDocument/2006/relationships/tags" Target="../tags/tag1695.xml"/><Relationship Id="rId43" Type="http://schemas.openxmlformats.org/officeDocument/2006/relationships/tags" Target="../tags/tag1703.xml"/><Relationship Id="rId48" Type="http://schemas.openxmlformats.org/officeDocument/2006/relationships/tags" Target="../tags/tag1708.xml"/><Relationship Id="rId56" Type="http://schemas.openxmlformats.org/officeDocument/2006/relationships/tags" Target="../tags/tag1716.xml"/><Relationship Id="rId64" Type="http://schemas.openxmlformats.org/officeDocument/2006/relationships/tags" Target="../tags/tag1724.xml"/><Relationship Id="rId69" Type="http://schemas.openxmlformats.org/officeDocument/2006/relationships/tags" Target="../tags/tag1729.xml"/><Relationship Id="rId77" Type="http://schemas.openxmlformats.org/officeDocument/2006/relationships/tags" Target="../tags/tag1737.xml"/><Relationship Id="rId8" Type="http://schemas.openxmlformats.org/officeDocument/2006/relationships/tags" Target="../tags/tag1668.xml"/><Relationship Id="rId51" Type="http://schemas.openxmlformats.org/officeDocument/2006/relationships/tags" Target="../tags/tag1711.xml"/><Relationship Id="rId72" Type="http://schemas.openxmlformats.org/officeDocument/2006/relationships/tags" Target="../tags/tag1732.xml"/><Relationship Id="rId80" Type="http://schemas.openxmlformats.org/officeDocument/2006/relationships/oleObject" Target="../embeddings/oleObject20.bin"/><Relationship Id="rId3" Type="http://schemas.openxmlformats.org/officeDocument/2006/relationships/tags" Target="../tags/tag1663.xml"/><Relationship Id="rId12" Type="http://schemas.openxmlformats.org/officeDocument/2006/relationships/tags" Target="../tags/tag1672.xml"/><Relationship Id="rId17" Type="http://schemas.openxmlformats.org/officeDocument/2006/relationships/tags" Target="../tags/tag1677.xml"/><Relationship Id="rId25" Type="http://schemas.openxmlformats.org/officeDocument/2006/relationships/tags" Target="../tags/tag1685.xml"/><Relationship Id="rId33" Type="http://schemas.openxmlformats.org/officeDocument/2006/relationships/tags" Target="../tags/tag1693.xml"/><Relationship Id="rId38" Type="http://schemas.openxmlformats.org/officeDocument/2006/relationships/tags" Target="../tags/tag1698.xml"/><Relationship Id="rId46" Type="http://schemas.openxmlformats.org/officeDocument/2006/relationships/tags" Target="../tags/tag1706.xml"/><Relationship Id="rId59" Type="http://schemas.openxmlformats.org/officeDocument/2006/relationships/tags" Target="../tags/tag1719.xml"/><Relationship Id="rId67" Type="http://schemas.openxmlformats.org/officeDocument/2006/relationships/tags" Target="../tags/tag1727.xml"/><Relationship Id="rId20" Type="http://schemas.openxmlformats.org/officeDocument/2006/relationships/tags" Target="../tags/tag1680.xml"/><Relationship Id="rId41" Type="http://schemas.openxmlformats.org/officeDocument/2006/relationships/tags" Target="../tags/tag1701.xml"/><Relationship Id="rId54" Type="http://schemas.openxmlformats.org/officeDocument/2006/relationships/tags" Target="../tags/tag1714.xml"/><Relationship Id="rId62" Type="http://schemas.openxmlformats.org/officeDocument/2006/relationships/tags" Target="../tags/tag1722.xml"/><Relationship Id="rId70" Type="http://schemas.openxmlformats.org/officeDocument/2006/relationships/tags" Target="../tags/tag1730.xml"/><Relationship Id="rId75" Type="http://schemas.openxmlformats.org/officeDocument/2006/relationships/tags" Target="../tags/tag1735.xml"/><Relationship Id="rId83" Type="http://schemas.openxmlformats.org/officeDocument/2006/relationships/chart" Target="../charts/chart25.xml"/><Relationship Id="rId1" Type="http://schemas.openxmlformats.org/officeDocument/2006/relationships/tags" Target="../tags/tag1661.xml"/><Relationship Id="rId6" Type="http://schemas.openxmlformats.org/officeDocument/2006/relationships/tags" Target="../tags/tag1666.xml"/><Relationship Id="rId15" Type="http://schemas.openxmlformats.org/officeDocument/2006/relationships/tags" Target="../tags/tag1675.xml"/><Relationship Id="rId23" Type="http://schemas.openxmlformats.org/officeDocument/2006/relationships/tags" Target="../tags/tag1683.xml"/><Relationship Id="rId28" Type="http://schemas.openxmlformats.org/officeDocument/2006/relationships/tags" Target="../tags/tag1688.xml"/><Relationship Id="rId36" Type="http://schemas.openxmlformats.org/officeDocument/2006/relationships/tags" Target="../tags/tag1696.xml"/><Relationship Id="rId49" Type="http://schemas.openxmlformats.org/officeDocument/2006/relationships/tags" Target="../tags/tag1709.xml"/><Relationship Id="rId57" Type="http://schemas.openxmlformats.org/officeDocument/2006/relationships/tags" Target="../tags/tag1717.xml"/><Relationship Id="rId10" Type="http://schemas.openxmlformats.org/officeDocument/2006/relationships/tags" Target="../tags/tag1670.xml"/><Relationship Id="rId31" Type="http://schemas.openxmlformats.org/officeDocument/2006/relationships/tags" Target="../tags/tag1691.xml"/><Relationship Id="rId44" Type="http://schemas.openxmlformats.org/officeDocument/2006/relationships/tags" Target="../tags/tag1704.xml"/><Relationship Id="rId52" Type="http://schemas.openxmlformats.org/officeDocument/2006/relationships/tags" Target="../tags/tag1712.xml"/><Relationship Id="rId60" Type="http://schemas.openxmlformats.org/officeDocument/2006/relationships/tags" Target="../tags/tag1720.xml"/><Relationship Id="rId65" Type="http://schemas.openxmlformats.org/officeDocument/2006/relationships/tags" Target="../tags/tag1725.xml"/><Relationship Id="rId73" Type="http://schemas.openxmlformats.org/officeDocument/2006/relationships/tags" Target="../tags/tag1733.xml"/><Relationship Id="rId78" Type="http://schemas.openxmlformats.org/officeDocument/2006/relationships/tags" Target="../tags/tag1738.xml"/><Relationship Id="rId81" Type="http://schemas.openxmlformats.org/officeDocument/2006/relationships/image" Target="../media/image2.emf"/><Relationship Id="rId4" Type="http://schemas.openxmlformats.org/officeDocument/2006/relationships/tags" Target="../tags/tag1664.xml"/><Relationship Id="rId9" Type="http://schemas.openxmlformats.org/officeDocument/2006/relationships/tags" Target="../tags/tag1669.xml"/><Relationship Id="rId13" Type="http://schemas.openxmlformats.org/officeDocument/2006/relationships/tags" Target="../tags/tag1673.xml"/><Relationship Id="rId18" Type="http://schemas.openxmlformats.org/officeDocument/2006/relationships/tags" Target="../tags/tag1678.xml"/><Relationship Id="rId39" Type="http://schemas.openxmlformats.org/officeDocument/2006/relationships/tags" Target="../tags/tag1699.xml"/><Relationship Id="rId34" Type="http://schemas.openxmlformats.org/officeDocument/2006/relationships/tags" Target="../tags/tag1694.xml"/><Relationship Id="rId50" Type="http://schemas.openxmlformats.org/officeDocument/2006/relationships/tags" Target="../tags/tag1710.xml"/><Relationship Id="rId55" Type="http://schemas.openxmlformats.org/officeDocument/2006/relationships/tags" Target="../tags/tag1715.xml"/><Relationship Id="rId76" Type="http://schemas.openxmlformats.org/officeDocument/2006/relationships/tags" Target="../tags/tag1736.xml"/><Relationship Id="rId7" Type="http://schemas.openxmlformats.org/officeDocument/2006/relationships/tags" Target="../tags/tag1667.xml"/><Relationship Id="rId71" Type="http://schemas.openxmlformats.org/officeDocument/2006/relationships/tags" Target="../tags/tag1731.xml"/><Relationship Id="rId2" Type="http://schemas.openxmlformats.org/officeDocument/2006/relationships/tags" Target="../tags/tag1662.xml"/><Relationship Id="rId29" Type="http://schemas.openxmlformats.org/officeDocument/2006/relationships/tags" Target="../tags/tag1689.xml"/><Relationship Id="rId24" Type="http://schemas.openxmlformats.org/officeDocument/2006/relationships/tags" Target="../tags/tag1684.xml"/><Relationship Id="rId40" Type="http://schemas.openxmlformats.org/officeDocument/2006/relationships/tags" Target="../tags/tag1700.xml"/><Relationship Id="rId45" Type="http://schemas.openxmlformats.org/officeDocument/2006/relationships/tags" Target="../tags/tag1705.xml"/><Relationship Id="rId66" Type="http://schemas.openxmlformats.org/officeDocument/2006/relationships/tags" Target="../tags/tag1726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104.xml"/><Relationship Id="rId21" Type="http://schemas.openxmlformats.org/officeDocument/2006/relationships/tags" Target="../tags/tag99.xml"/><Relationship Id="rId42" Type="http://schemas.openxmlformats.org/officeDocument/2006/relationships/tags" Target="../tags/tag120.xml"/><Relationship Id="rId47" Type="http://schemas.openxmlformats.org/officeDocument/2006/relationships/tags" Target="../tags/tag125.xml"/><Relationship Id="rId63" Type="http://schemas.openxmlformats.org/officeDocument/2006/relationships/tags" Target="../tags/tag141.xml"/><Relationship Id="rId68" Type="http://schemas.openxmlformats.org/officeDocument/2006/relationships/tags" Target="../tags/tag146.xml"/><Relationship Id="rId16" Type="http://schemas.openxmlformats.org/officeDocument/2006/relationships/tags" Target="../tags/tag94.xml"/><Relationship Id="rId11" Type="http://schemas.openxmlformats.org/officeDocument/2006/relationships/tags" Target="../tags/tag89.xml"/><Relationship Id="rId32" Type="http://schemas.openxmlformats.org/officeDocument/2006/relationships/tags" Target="../tags/tag110.xml"/><Relationship Id="rId37" Type="http://schemas.openxmlformats.org/officeDocument/2006/relationships/tags" Target="../tags/tag115.xml"/><Relationship Id="rId53" Type="http://schemas.openxmlformats.org/officeDocument/2006/relationships/tags" Target="../tags/tag131.xml"/><Relationship Id="rId58" Type="http://schemas.openxmlformats.org/officeDocument/2006/relationships/tags" Target="../tags/tag136.xml"/><Relationship Id="rId74" Type="http://schemas.openxmlformats.org/officeDocument/2006/relationships/tags" Target="../tags/tag152.xml"/><Relationship Id="rId79" Type="http://schemas.openxmlformats.org/officeDocument/2006/relationships/image" Target="../media/image2.emf"/><Relationship Id="rId5" Type="http://schemas.openxmlformats.org/officeDocument/2006/relationships/tags" Target="../tags/tag83.xml"/><Relationship Id="rId61" Type="http://schemas.openxmlformats.org/officeDocument/2006/relationships/tags" Target="../tags/tag139.xml"/><Relationship Id="rId19" Type="http://schemas.openxmlformats.org/officeDocument/2006/relationships/tags" Target="../tags/tag97.xml"/><Relationship Id="rId14" Type="http://schemas.openxmlformats.org/officeDocument/2006/relationships/tags" Target="../tags/tag92.xml"/><Relationship Id="rId22" Type="http://schemas.openxmlformats.org/officeDocument/2006/relationships/tags" Target="../tags/tag100.xml"/><Relationship Id="rId27" Type="http://schemas.openxmlformats.org/officeDocument/2006/relationships/tags" Target="../tags/tag105.xml"/><Relationship Id="rId30" Type="http://schemas.openxmlformats.org/officeDocument/2006/relationships/tags" Target="../tags/tag108.xml"/><Relationship Id="rId35" Type="http://schemas.openxmlformats.org/officeDocument/2006/relationships/tags" Target="../tags/tag113.xml"/><Relationship Id="rId43" Type="http://schemas.openxmlformats.org/officeDocument/2006/relationships/tags" Target="../tags/tag121.xml"/><Relationship Id="rId48" Type="http://schemas.openxmlformats.org/officeDocument/2006/relationships/tags" Target="../tags/tag126.xml"/><Relationship Id="rId56" Type="http://schemas.openxmlformats.org/officeDocument/2006/relationships/tags" Target="../tags/tag134.xml"/><Relationship Id="rId64" Type="http://schemas.openxmlformats.org/officeDocument/2006/relationships/tags" Target="../tags/tag142.xml"/><Relationship Id="rId69" Type="http://schemas.openxmlformats.org/officeDocument/2006/relationships/tags" Target="../tags/tag147.xml"/><Relationship Id="rId77" Type="http://schemas.openxmlformats.org/officeDocument/2006/relationships/slideLayout" Target="../slideLayouts/slideLayout2.xml"/><Relationship Id="rId8" Type="http://schemas.openxmlformats.org/officeDocument/2006/relationships/tags" Target="../tags/tag86.xml"/><Relationship Id="rId51" Type="http://schemas.openxmlformats.org/officeDocument/2006/relationships/tags" Target="../tags/tag129.xml"/><Relationship Id="rId72" Type="http://schemas.openxmlformats.org/officeDocument/2006/relationships/tags" Target="../tags/tag150.xml"/><Relationship Id="rId80" Type="http://schemas.openxmlformats.org/officeDocument/2006/relationships/chart" Target="../charts/chart3.xml"/><Relationship Id="rId3" Type="http://schemas.openxmlformats.org/officeDocument/2006/relationships/tags" Target="../tags/tag81.xml"/><Relationship Id="rId12" Type="http://schemas.openxmlformats.org/officeDocument/2006/relationships/tags" Target="../tags/tag90.xml"/><Relationship Id="rId17" Type="http://schemas.openxmlformats.org/officeDocument/2006/relationships/tags" Target="../tags/tag95.xml"/><Relationship Id="rId25" Type="http://schemas.openxmlformats.org/officeDocument/2006/relationships/tags" Target="../tags/tag103.xml"/><Relationship Id="rId33" Type="http://schemas.openxmlformats.org/officeDocument/2006/relationships/tags" Target="../tags/tag111.xml"/><Relationship Id="rId38" Type="http://schemas.openxmlformats.org/officeDocument/2006/relationships/tags" Target="../tags/tag116.xml"/><Relationship Id="rId46" Type="http://schemas.openxmlformats.org/officeDocument/2006/relationships/tags" Target="../tags/tag124.xml"/><Relationship Id="rId59" Type="http://schemas.openxmlformats.org/officeDocument/2006/relationships/tags" Target="../tags/tag137.xml"/><Relationship Id="rId67" Type="http://schemas.openxmlformats.org/officeDocument/2006/relationships/tags" Target="../tags/tag145.xml"/><Relationship Id="rId20" Type="http://schemas.openxmlformats.org/officeDocument/2006/relationships/tags" Target="../tags/tag98.xml"/><Relationship Id="rId41" Type="http://schemas.openxmlformats.org/officeDocument/2006/relationships/tags" Target="../tags/tag119.xml"/><Relationship Id="rId54" Type="http://schemas.openxmlformats.org/officeDocument/2006/relationships/tags" Target="../tags/tag132.xml"/><Relationship Id="rId62" Type="http://schemas.openxmlformats.org/officeDocument/2006/relationships/tags" Target="../tags/tag140.xml"/><Relationship Id="rId70" Type="http://schemas.openxmlformats.org/officeDocument/2006/relationships/tags" Target="../tags/tag148.xml"/><Relationship Id="rId75" Type="http://schemas.openxmlformats.org/officeDocument/2006/relationships/tags" Target="../tags/tag153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5" Type="http://schemas.openxmlformats.org/officeDocument/2006/relationships/tags" Target="../tags/tag93.xml"/><Relationship Id="rId23" Type="http://schemas.openxmlformats.org/officeDocument/2006/relationships/tags" Target="../tags/tag101.xml"/><Relationship Id="rId28" Type="http://schemas.openxmlformats.org/officeDocument/2006/relationships/tags" Target="../tags/tag106.xml"/><Relationship Id="rId36" Type="http://schemas.openxmlformats.org/officeDocument/2006/relationships/tags" Target="../tags/tag114.xml"/><Relationship Id="rId49" Type="http://schemas.openxmlformats.org/officeDocument/2006/relationships/tags" Target="../tags/tag127.xml"/><Relationship Id="rId57" Type="http://schemas.openxmlformats.org/officeDocument/2006/relationships/tags" Target="../tags/tag135.xml"/><Relationship Id="rId10" Type="http://schemas.openxmlformats.org/officeDocument/2006/relationships/tags" Target="../tags/tag88.xml"/><Relationship Id="rId31" Type="http://schemas.openxmlformats.org/officeDocument/2006/relationships/tags" Target="../tags/tag109.xml"/><Relationship Id="rId44" Type="http://schemas.openxmlformats.org/officeDocument/2006/relationships/tags" Target="../tags/tag122.xml"/><Relationship Id="rId52" Type="http://schemas.openxmlformats.org/officeDocument/2006/relationships/tags" Target="../tags/tag130.xml"/><Relationship Id="rId60" Type="http://schemas.openxmlformats.org/officeDocument/2006/relationships/tags" Target="../tags/tag138.xml"/><Relationship Id="rId65" Type="http://schemas.openxmlformats.org/officeDocument/2006/relationships/tags" Target="../tags/tag143.xml"/><Relationship Id="rId73" Type="http://schemas.openxmlformats.org/officeDocument/2006/relationships/tags" Target="../tags/tag151.xml"/><Relationship Id="rId78" Type="http://schemas.openxmlformats.org/officeDocument/2006/relationships/oleObject" Target="../embeddings/oleObject3.bin"/><Relationship Id="rId81" Type="http://schemas.openxmlformats.org/officeDocument/2006/relationships/chart" Target="../charts/chart4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3" Type="http://schemas.openxmlformats.org/officeDocument/2006/relationships/tags" Target="../tags/tag91.xml"/><Relationship Id="rId18" Type="http://schemas.openxmlformats.org/officeDocument/2006/relationships/tags" Target="../tags/tag96.xml"/><Relationship Id="rId39" Type="http://schemas.openxmlformats.org/officeDocument/2006/relationships/tags" Target="../tags/tag117.xml"/><Relationship Id="rId34" Type="http://schemas.openxmlformats.org/officeDocument/2006/relationships/tags" Target="../tags/tag112.xml"/><Relationship Id="rId50" Type="http://schemas.openxmlformats.org/officeDocument/2006/relationships/tags" Target="../tags/tag128.xml"/><Relationship Id="rId55" Type="http://schemas.openxmlformats.org/officeDocument/2006/relationships/tags" Target="../tags/tag133.xml"/><Relationship Id="rId76" Type="http://schemas.openxmlformats.org/officeDocument/2006/relationships/tags" Target="../tags/tag154.xml"/><Relationship Id="rId7" Type="http://schemas.openxmlformats.org/officeDocument/2006/relationships/tags" Target="../tags/tag85.xml"/><Relationship Id="rId71" Type="http://schemas.openxmlformats.org/officeDocument/2006/relationships/tags" Target="../tags/tag149.xml"/><Relationship Id="rId2" Type="http://schemas.openxmlformats.org/officeDocument/2006/relationships/tags" Target="../tags/tag80.xml"/><Relationship Id="rId29" Type="http://schemas.openxmlformats.org/officeDocument/2006/relationships/tags" Target="../tags/tag107.xml"/><Relationship Id="rId24" Type="http://schemas.openxmlformats.org/officeDocument/2006/relationships/tags" Target="../tags/tag102.xml"/><Relationship Id="rId40" Type="http://schemas.openxmlformats.org/officeDocument/2006/relationships/tags" Target="../tags/tag118.xml"/><Relationship Id="rId45" Type="http://schemas.openxmlformats.org/officeDocument/2006/relationships/tags" Target="../tags/tag123.xml"/><Relationship Id="rId66" Type="http://schemas.openxmlformats.org/officeDocument/2006/relationships/tags" Target="../tags/tag144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tags" Target="../tags/tag1764.xml"/><Relationship Id="rId21" Type="http://schemas.openxmlformats.org/officeDocument/2006/relationships/tags" Target="../tags/tag1759.xml"/><Relationship Id="rId42" Type="http://schemas.openxmlformats.org/officeDocument/2006/relationships/tags" Target="../tags/tag1780.xml"/><Relationship Id="rId47" Type="http://schemas.openxmlformats.org/officeDocument/2006/relationships/tags" Target="../tags/tag1785.xml"/><Relationship Id="rId63" Type="http://schemas.openxmlformats.org/officeDocument/2006/relationships/tags" Target="../tags/tag1801.xml"/><Relationship Id="rId68" Type="http://schemas.openxmlformats.org/officeDocument/2006/relationships/slideLayout" Target="../slideLayouts/slideLayout2.xml"/><Relationship Id="rId7" Type="http://schemas.openxmlformats.org/officeDocument/2006/relationships/tags" Target="../tags/tag1745.xml"/><Relationship Id="rId71" Type="http://schemas.openxmlformats.org/officeDocument/2006/relationships/chart" Target="../charts/chart26.xml"/><Relationship Id="rId2" Type="http://schemas.openxmlformats.org/officeDocument/2006/relationships/tags" Target="../tags/tag1740.xml"/><Relationship Id="rId16" Type="http://schemas.openxmlformats.org/officeDocument/2006/relationships/tags" Target="../tags/tag1754.xml"/><Relationship Id="rId29" Type="http://schemas.openxmlformats.org/officeDocument/2006/relationships/tags" Target="../tags/tag1767.xml"/><Relationship Id="rId11" Type="http://schemas.openxmlformats.org/officeDocument/2006/relationships/tags" Target="../tags/tag1749.xml"/><Relationship Id="rId24" Type="http://schemas.openxmlformats.org/officeDocument/2006/relationships/tags" Target="../tags/tag1762.xml"/><Relationship Id="rId32" Type="http://schemas.openxmlformats.org/officeDocument/2006/relationships/tags" Target="../tags/tag1770.xml"/><Relationship Id="rId37" Type="http://schemas.openxmlformats.org/officeDocument/2006/relationships/tags" Target="../tags/tag1775.xml"/><Relationship Id="rId40" Type="http://schemas.openxmlformats.org/officeDocument/2006/relationships/tags" Target="../tags/tag1778.xml"/><Relationship Id="rId45" Type="http://schemas.openxmlformats.org/officeDocument/2006/relationships/tags" Target="../tags/tag1783.xml"/><Relationship Id="rId53" Type="http://schemas.openxmlformats.org/officeDocument/2006/relationships/tags" Target="../tags/tag1791.xml"/><Relationship Id="rId58" Type="http://schemas.openxmlformats.org/officeDocument/2006/relationships/tags" Target="../tags/tag1796.xml"/><Relationship Id="rId66" Type="http://schemas.openxmlformats.org/officeDocument/2006/relationships/tags" Target="../tags/tag1804.xml"/><Relationship Id="rId5" Type="http://schemas.openxmlformats.org/officeDocument/2006/relationships/tags" Target="../tags/tag1743.xml"/><Relationship Id="rId61" Type="http://schemas.openxmlformats.org/officeDocument/2006/relationships/tags" Target="../tags/tag1799.xml"/><Relationship Id="rId19" Type="http://schemas.openxmlformats.org/officeDocument/2006/relationships/tags" Target="../tags/tag1757.xml"/><Relationship Id="rId14" Type="http://schemas.openxmlformats.org/officeDocument/2006/relationships/tags" Target="../tags/tag1752.xml"/><Relationship Id="rId22" Type="http://schemas.openxmlformats.org/officeDocument/2006/relationships/tags" Target="../tags/tag1760.xml"/><Relationship Id="rId27" Type="http://schemas.openxmlformats.org/officeDocument/2006/relationships/tags" Target="../tags/tag1765.xml"/><Relationship Id="rId30" Type="http://schemas.openxmlformats.org/officeDocument/2006/relationships/tags" Target="../tags/tag1768.xml"/><Relationship Id="rId35" Type="http://schemas.openxmlformats.org/officeDocument/2006/relationships/tags" Target="../tags/tag1773.xml"/><Relationship Id="rId43" Type="http://schemas.openxmlformats.org/officeDocument/2006/relationships/tags" Target="../tags/tag1781.xml"/><Relationship Id="rId48" Type="http://schemas.openxmlformats.org/officeDocument/2006/relationships/tags" Target="../tags/tag1786.xml"/><Relationship Id="rId56" Type="http://schemas.openxmlformats.org/officeDocument/2006/relationships/tags" Target="../tags/tag1794.xml"/><Relationship Id="rId64" Type="http://schemas.openxmlformats.org/officeDocument/2006/relationships/tags" Target="../tags/tag1802.xml"/><Relationship Id="rId69" Type="http://schemas.openxmlformats.org/officeDocument/2006/relationships/oleObject" Target="../embeddings/oleObject21.bin"/><Relationship Id="rId8" Type="http://schemas.openxmlformats.org/officeDocument/2006/relationships/tags" Target="../tags/tag1746.xml"/><Relationship Id="rId51" Type="http://schemas.openxmlformats.org/officeDocument/2006/relationships/tags" Target="../tags/tag1789.xml"/><Relationship Id="rId3" Type="http://schemas.openxmlformats.org/officeDocument/2006/relationships/tags" Target="../tags/tag1741.xml"/><Relationship Id="rId12" Type="http://schemas.openxmlformats.org/officeDocument/2006/relationships/tags" Target="../tags/tag1750.xml"/><Relationship Id="rId17" Type="http://schemas.openxmlformats.org/officeDocument/2006/relationships/tags" Target="../tags/tag1755.xml"/><Relationship Id="rId25" Type="http://schemas.openxmlformats.org/officeDocument/2006/relationships/tags" Target="../tags/tag1763.xml"/><Relationship Id="rId33" Type="http://schemas.openxmlformats.org/officeDocument/2006/relationships/tags" Target="../tags/tag1771.xml"/><Relationship Id="rId38" Type="http://schemas.openxmlformats.org/officeDocument/2006/relationships/tags" Target="../tags/tag1776.xml"/><Relationship Id="rId46" Type="http://schemas.openxmlformats.org/officeDocument/2006/relationships/tags" Target="../tags/tag1784.xml"/><Relationship Id="rId59" Type="http://schemas.openxmlformats.org/officeDocument/2006/relationships/tags" Target="../tags/tag1797.xml"/><Relationship Id="rId67" Type="http://schemas.openxmlformats.org/officeDocument/2006/relationships/tags" Target="../tags/tag1805.xml"/><Relationship Id="rId20" Type="http://schemas.openxmlformats.org/officeDocument/2006/relationships/tags" Target="../tags/tag1758.xml"/><Relationship Id="rId41" Type="http://schemas.openxmlformats.org/officeDocument/2006/relationships/tags" Target="../tags/tag1779.xml"/><Relationship Id="rId54" Type="http://schemas.openxmlformats.org/officeDocument/2006/relationships/tags" Target="../tags/tag1792.xml"/><Relationship Id="rId62" Type="http://schemas.openxmlformats.org/officeDocument/2006/relationships/tags" Target="../tags/tag1800.xml"/><Relationship Id="rId70" Type="http://schemas.openxmlformats.org/officeDocument/2006/relationships/image" Target="../media/image2.emf"/><Relationship Id="rId1" Type="http://schemas.openxmlformats.org/officeDocument/2006/relationships/tags" Target="../tags/tag1739.xml"/><Relationship Id="rId6" Type="http://schemas.openxmlformats.org/officeDocument/2006/relationships/tags" Target="../tags/tag1744.xml"/><Relationship Id="rId15" Type="http://schemas.openxmlformats.org/officeDocument/2006/relationships/tags" Target="../tags/tag1753.xml"/><Relationship Id="rId23" Type="http://schemas.openxmlformats.org/officeDocument/2006/relationships/tags" Target="../tags/tag1761.xml"/><Relationship Id="rId28" Type="http://schemas.openxmlformats.org/officeDocument/2006/relationships/tags" Target="../tags/tag1766.xml"/><Relationship Id="rId36" Type="http://schemas.openxmlformats.org/officeDocument/2006/relationships/tags" Target="../tags/tag1774.xml"/><Relationship Id="rId49" Type="http://schemas.openxmlformats.org/officeDocument/2006/relationships/tags" Target="../tags/tag1787.xml"/><Relationship Id="rId57" Type="http://schemas.openxmlformats.org/officeDocument/2006/relationships/tags" Target="../tags/tag1795.xml"/><Relationship Id="rId10" Type="http://schemas.openxmlformats.org/officeDocument/2006/relationships/tags" Target="../tags/tag1748.xml"/><Relationship Id="rId31" Type="http://schemas.openxmlformats.org/officeDocument/2006/relationships/tags" Target="../tags/tag1769.xml"/><Relationship Id="rId44" Type="http://schemas.openxmlformats.org/officeDocument/2006/relationships/tags" Target="../tags/tag1782.xml"/><Relationship Id="rId52" Type="http://schemas.openxmlformats.org/officeDocument/2006/relationships/tags" Target="../tags/tag1790.xml"/><Relationship Id="rId60" Type="http://schemas.openxmlformats.org/officeDocument/2006/relationships/tags" Target="../tags/tag1798.xml"/><Relationship Id="rId65" Type="http://schemas.openxmlformats.org/officeDocument/2006/relationships/tags" Target="../tags/tag1803.xml"/><Relationship Id="rId4" Type="http://schemas.openxmlformats.org/officeDocument/2006/relationships/tags" Target="../tags/tag1742.xml"/><Relationship Id="rId9" Type="http://schemas.openxmlformats.org/officeDocument/2006/relationships/tags" Target="../tags/tag1747.xml"/><Relationship Id="rId13" Type="http://schemas.openxmlformats.org/officeDocument/2006/relationships/tags" Target="../tags/tag1751.xml"/><Relationship Id="rId18" Type="http://schemas.openxmlformats.org/officeDocument/2006/relationships/tags" Target="../tags/tag1756.xml"/><Relationship Id="rId39" Type="http://schemas.openxmlformats.org/officeDocument/2006/relationships/tags" Target="../tags/tag1777.xml"/><Relationship Id="rId34" Type="http://schemas.openxmlformats.org/officeDocument/2006/relationships/tags" Target="../tags/tag1772.xml"/><Relationship Id="rId50" Type="http://schemas.openxmlformats.org/officeDocument/2006/relationships/tags" Target="../tags/tag1788.xml"/><Relationship Id="rId55" Type="http://schemas.openxmlformats.org/officeDocument/2006/relationships/tags" Target="../tags/tag179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813.xml"/><Relationship Id="rId13" Type="http://schemas.openxmlformats.org/officeDocument/2006/relationships/tags" Target="../tags/tag1818.xml"/><Relationship Id="rId18" Type="http://schemas.openxmlformats.org/officeDocument/2006/relationships/tags" Target="../tags/tag1823.xml"/><Relationship Id="rId3" Type="http://schemas.openxmlformats.org/officeDocument/2006/relationships/tags" Target="../tags/tag1808.xml"/><Relationship Id="rId21" Type="http://schemas.openxmlformats.org/officeDocument/2006/relationships/oleObject" Target="../embeddings/oleObject22.bin"/><Relationship Id="rId7" Type="http://schemas.openxmlformats.org/officeDocument/2006/relationships/tags" Target="../tags/tag1812.xml"/><Relationship Id="rId12" Type="http://schemas.openxmlformats.org/officeDocument/2006/relationships/tags" Target="../tags/tag1817.xml"/><Relationship Id="rId17" Type="http://schemas.openxmlformats.org/officeDocument/2006/relationships/tags" Target="../tags/tag1822.xml"/><Relationship Id="rId2" Type="http://schemas.openxmlformats.org/officeDocument/2006/relationships/tags" Target="../tags/tag1807.xml"/><Relationship Id="rId16" Type="http://schemas.openxmlformats.org/officeDocument/2006/relationships/tags" Target="../tags/tag1821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806.xml"/><Relationship Id="rId6" Type="http://schemas.openxmlformats.org/officeDocument/2006/relationships/tags" Target="../tags/tag1811.xml"/><Relationship Id="rId11" Type="http://schemas.openxmlformats.org/officeDocument/2006/relationships/tags" Target="../tags/tag1816.xml"/><Relationship Id="rId5" Type="http://schemas.openxmlformats.org/officeDocument/2006/relationships/tags" Target="../tags/tag1810.xml"/><Relationship Id="rId15" Type="http://schemas.openxmlformats.org/officeDocument/2006/relationships/tags" Target="../tags/tag1820.xml"/><Relationship Id="rId23" Type="http://schemas.openxmlformats.org/officeDocument/2006/relationships/chart" Target="../charts/chart27.xml"/><Relationship Id="rId10" Type="http://schemas.openxmlformats.org/officeDocument/2006/relationships/tags" Target="../tags/tag1815.xml"/><Relationship Id="rId19" Type="http://schemas.openxmlformats.org/officeDocument/2006/relationships/tags" Target="../tags/tag1824.xml"/><Relationship Id="rId4" Type="http://schemas.openxmlformats.org/officeDocument/2006/relationships/tags" Target="../tags/tag1809.xml"/><Relationship Id="rId9" Type="http://schemas.openxmlformats.org/officeDocument/2006/relationships/tags" Target="../tags/tag1814.xml"/><Relationship Id="rId14" Type="http://schemas.openxmlformats.org/officeDocument/2006/relationships/tags" Target="../tags/tag1819.xml"/><Relationship Id="rId22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tags" Target="../tags/tag1850.xml"/><Relationship Id="rId21" Type="http://schemas.openxmlformats.org/officeDocument/2006/relationships/tags" Target="../tags/tag1845.xml"/><Relationship Id="rId42" Type="http://schemas.openxmlformats.org/officeDocument/2006/relationships/tags" Target="../tags/tag1866.xml"/><Relationship Id="rId47" Type="http://schemas.openxmlformats.org/officeDocument/2006/relationships/tags" Target="../tags/tag1871.xml"/><Relationship Id="rId63" Type="http://schemas.openxmlformats.org/officeDocument/2006/relationships/tags" Target="../tags/tag1887.xml"/><Relationship Id="rId68" Type="http://schemas.openxmlformats.org/officeDocument/2006/relationships/tags" Target="../tags/tag1892.xml"/><Relationship Id="rId16" Type="http://schemas.openxmlformats.org/officeDocument/2006/relationships/tags" Target="../tags/tag1840.xml"/><Relationship Id="rId11" Type="http://schemas.openxmlformats.org/officeDocument/2006/relationships/tags" Target="../tags/tag1835.xml"/><Relationship Id="rId24" Type="http://schemas.openxmlformats.org/officeDocument/2006/relationships/tags" Target="../tags/tag1848.xml"/><Relationship Id="rId32" Type="http://schemas.openxmlformats.org/officeDocument/2006/relationships/tags" Target="../tags/tag1856.xml"/><Relationship Id="rId37" Type="http://schemas.openxmlformats.org/officeDocument/2006/relationships/tags" Target="../tags/tag1861.xml"/><Relationship Id="rId40" Type="http://schemas.openxmlformats.org/officeDocument/2006/relationships/tags" Target="../tags/tag1864.xml"/><Relationship Id="rId45" Type="http://schemas.openxmlformats.org/officeDocument/2006/relationships/tags" Target="../tags/tag1869.xml"/><Relationship Id="rId53" Type="http://schemas.openxmlformats.org/officeDocument/2006/relationships/tags" Target="../tags/tag1877.xml"/><Relationship Id="rId58" Type="http://schemas.openxmlformats.org/officeDocument/2006/relationships/tags" Target="../tags/tag1882.xml"/><Relationship Id="rId66" Type="http://schemas.openxmlformats.org/officeDocument/2006/relationships/tags" Target="../tags/tag1890.xml"/><Relationship Id="rId74" Type="http://schemas.openxmlformats.org/officeDocument/2006/relationships/tags" Target="../tags/tag1898.xml"/><Relationship Id="rId79" Type="http://schemas.openxmlformats.org/officeDocument/2006/relationships/image" Target="../media/image2.emf"/><Relationship Id="rId5" Type="http://schemas.openxmlformats.org/officeDocument/2006/relationships/tags" Target="../tags/tag1829.xml"/><Relationship Id="rId61" Type="http://schemas.openxmlformats.org/officeDocument/2006/relationships/tags" Target="../tags/tag1885.xml"/><Relationship Id="rId19" Type="http://schemas.openxmlformats.org/officeDocument/2006/relationships/tags" Target="../tags/tag1843.xml"/><Relationship Id="rId14" Type="http://schemas.openxmlformats.org/officeDocument/2006/relationships/tags" Target="../tags/tag1838.xml"/><Relationship Id="rId22" Type="http://schemas.openxmlformats.org/officeDocument/2006/relationships/tags" Target="../tags/tag1846.xml"/><Relationship Id="rId27" Type="http://schemas.openxmlformats.org/officeDocument/2006/relationships/tags" Target="../tags/tag1851.xml"/><Relationship Id="rId30" Type="http://schemas.openxmlformats.org/officeDocument/2006/relationships/tags" Target="../tags/tag1854.xml"/><Relationship Id="rId35" Type="http://schemas.openxmlformats.org/officeDocument/2006/relationships/tags" Target="../tags/tag1859.xml"/><Relationship Id="rId43" Type="http://schemas.openxmlformats.org/officeDocument/2006/relationships/tags" Target="../tags/tag1867.xml"/><Relationship Id="rId48" Type="http://schemas.openxmlformats.org/officeDocument/2006/relationships/tags" Target="../tags/tag1872.xml"/><Relationship Id="rId56" Type="http://schemas.openxmlformats.org/officeDocument/2006/relationships/tags" Target="../tags/tag1880.xml"/><Relationship Id="rId64" Type="http://schemas.openxmlformats.org/officeDocument/2006/relationships/tags" Target="../tags/tag1888.xml"/><Relationship Id="rId69" Type="http://schemas.openxmlformats.org/officeDocument/2006/relationships/tags" Target="../tags/tag1893.xml"/><Relationship Id="rId77" Type="http://schemas.openxmlformats.org/officeDocument/2006/relationships/slideLayout" Target="../slideLayouts/slideLayout2.xml"/><Relationship Id="rId8" Type="http://schemas.openxmlformats.org/officeDocument/2006/relationships/tags" Target="../tags/tag1832.xml"/><Relationship Id="rId51" Type="http://schemas.openxmlformats.org/officeDocument/2006/relationships/tags" Target="../tags/tag1875.xml"/><Relationship Id="rId72" Type="http://schemas.openxmlformats.org/officeDocument/2006/relationships/tags" Target="../tags/tag1896.xml"/><Relationship Id="rId80" Type="http://schemas.openxmlformats.org/officeDocument/2006/relationships/chart" Target="../charts/chart28.xml"/><Relationship Id="rId3" Type="http://schemas.openxmlformats.org/officeDocument/2006/relationships/tags" Target="../tags/tag1827.xml"/><Relationship Id="rId12" Type="http://schemas.openxmlformats.org/officeDocument/2006/relationships/tags" Target="../tags/tag1836.xml"/><Relationship Id="rId17" Type="http://schemas.openxmlformats.org/officeDocument/2006/relationships/tags" Target="../tags/tag1841.xml"/><Relationship Id="rId25" Type="http://schemas.openxmlformats.org/officeDocument/2006/relationships/tags" Target="../tags/tag1849.xml"/><Relationship Id="rId33" Type="http://schemas.openxmlformats.org/officeDocument/2006/relationships/tags" Target="../tags/tag1857.xml"/><Relationship Id="rId38" Type="http://schemas.openxmlformats.org/officeDocument/2006/relationships/tags" Target="../tags/tag1862.xml"/><Relationship Id="rId46" Type="http://schemas.openxmlformats.org/officeDocument/2006/relationships/tags" Target="../tags/tag1870.xml"/><Relationship Id="rId59" Type="http://schemas.openxmlformats.org/officeDocument/2006/relationships/tags" Target="../tags/tag1883.xml"/><Relationship Id="rId67" Type="http://schemas.openxmlformats.org/officeDocument/2006/relationships/tags" Target="../tags/tag1891.xml"/><Relationship Id="rId20" Type="http://schemas.openxmlformats.org/officeDocument/2006/relationships/tags" Target="../tags/tag1844.xml"/><Relationship Id="rId41" Type="http://schemas.openxmlformats.org/officeDocument/2006/relationships/tags" Target="../tags/tag1865.xml"/><Relationship Id="rId54" Type="http://schemas.openxmlformats.org/officeDocument/2006/relationships/tags" Target="../tags/tag1878.xml"/><Relationship Id="rId62" Type="http://schemas.openxmlformats.org/officeDocument/2006/relationships/tags" Target="../tags/tag1886.xml"/><Relationship Id="rId70" Type="http://schemas.openxmlformats.org/officeDocument/2006/relationships/tags" Target="../tags/tag1894.xml"/><Relationship Id="rId75" Type="http://schemas.openxmlformats.org/officeDocument/2006/relationships/tags" Target="../tags/tag1899.xml"/><Relationship Id="rId1" Type="http://schemas.openxmlformats.org/officeDocument/2006/relationships/tags" Target="../tags/tag1825.xml"/><Relationship Id="rId6" Type="http://schemas.openxmlformats.org/officeDocument/2006/relationships/tags" Target="../tags/tag1830.xml"/><Relationship Id="rId15" Type="http://schemas.openxmlformats.org/officeDocument/2006/relationships/tags" Target="../tags/tag1839.xml"/><Relationship Id="rId23" Type="http://schemas.openxmlformats.org/officeDocument/2006/relationships/tags" Target="../tags/tag1847.xml"/><Relationship Id="rId28" Type="http://schemas.openxmlformats.org/officeDocument/2006/relationships/tags" Target="../tags/tag1852.xml"/><Relationship Id="rId36" Type="http://schemas.openxmlformats.org/officeDocument/2006/relationships/tags" Target="../tags/tag1860.xml"/><Relationship Id="rId49" Type="http://schemas.openxmlformats.org/officeDocument/2006/relationships/tags" Target="../tags/tag1873.xml"/><Relationship Id="rId57" Type="http://schemas.openxmlformats.org/officeDocument/2006/relationships/tags" Target="../tags/tag1881.xml"/><Relationship Id="rId10" Type="http://schemas.openxmlformats.org/officeDocument/2006/relationships/tags" Target="../tags/tag1834.xml"/><Relationship Id="rId31" Type="http://schemas.openxmlformats.org/officeDocument/2006/relationships/tags" Target="../tags/tag1855.xml"/><Relationship Id="rId44" Type="http://schemas.openxmlformats.org/officeDocument/2006/relationships/tags" Target="../tags/tag1868.xml"/><Relationship Id="rId52" Type="http://schemas.openxmlformats.org/officeDocument/2006/relationships/tags" Target="../tags/tag1876.xml"/><Relationship Id="rId60" Type="http://schemas.openxmlformats.org/officeDocument/2006/relationships/tags" Target="../tags/tag1884.xml"/><Relationship Id="rId65" Type="http://schemas.openxmlformats.org/officeDocument/2006/relationships/tags" Target="../tags/tag1889.xml"/><Relationship Id="rId73" Type="http://schemas.openxmlformats.org/officeDocument/2006/relationships/tags" Target="../tags/tag1897.xml"/><Relationship Id="rId78" Type="http://schemas.openxmlformats.org/officeDocument/2006/relationships/oleObject" Target="../embeddings/oleObject23.bin"/><Relationship Id="rId4" Type="http://schemas.openxmlformats.org/officeDocument/2006/relationships/tags" Target="../tags/tag1828.xml"/><Relationship Id="rId9" Type="http://schemas.openxmlformats.org/officeDocument/2006/relationships/tags" Target="../tags/tag1833.xml"/><Relationship Id="rId13" Type="http://schemas.openxmlformats.org/officeDocument/2006/relationships/tags" Target="../tags/tag1837.xml"/><Relationship Id="rId18" Type="http://schemas.openxmlformats.org/officeDocument/2006/relationships/tags" Target="../tags/tag1842.xml"/><Relationship Id="rId39" Type="http://schemas.openxmlformats.org/officeDocument/2006/relationships/tags" Target="../tags/tag1863.xml"/><Relationship Id="rId34" Type="http://schemas.openxmlformats.org/officeDocument/2006/relationships/tags" Target="../tags/tag1858.xml"/><Relationship Id="rId50" Type="http://schemas.openxmlformats.org/officeDocument/2006/relationships/tags" Target="../tags/tag1874.xml"/><Relationship Id="rId55" Type="http://schemas.openxmlformats.org/officeDocument/2006/relationships/tags" Target="../tags/tag1879.xml"/><Relationship Id="rId76" Type="http://schemas.openxmlformats.org/officeDocument/2006/relationships/tags" Target="../tags/tag1900.xml"/><Relationship Id="rId7" Type="http://schemas.openxmlformats.org/officeDocument/2006/relationships/tags" Target="../tags/tag1831.xml"/><Relationship Id="rId71" Type="http://schemas.openxmlformats.org/officeDocument/2006/relationships/tags" Target="../tags/tag1895.xml"/><Relationship Id="rId2" Type="http://schemas.openxmlformats.org/officeDocument/2006/relationships/tags" Target="../tags/tag1826.xml"/><Relationship Id="rId29" Type="http://schemas.openxmlformats.org/officeDocument/2006/relationships/tags" Target="../tags/tag1853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tags" Target="../tags/tag1926.xml"/><Relationship Id="rId21" Type="http://schemas.openxmlformats.org/officeDocument/2006/relationships/tags" Target="../tags/tag1921.xml"/><Relationship Id="rId42" Type="http://schemas.openxmlformats.org/officeDocument/2006/relationships/tags" Target="../tags/tag1942.xml"/><Relationship Id="rId47" Type="http://schemas.openxmlformats.org/officeDocument/2006/relationships/tags" Target="../tags/tag1947.xml"/><Relationship Id="rId63" Type="http://schemas.openxmlformats.org/officeDocument/2006/relationships/tags" Target="../tags/tag1963.xml"/><Relationship Id="rId68" Type="http://schemas.openxmlformats.org/officeDocument/2006/relationships/oleObject" Target="../embeddings/oleObject24.bin"/><Relationship Id="rId7" Type="http://schemas.openxmlformats.org/officeDocument/2006/relationships/tags" Target="../tags/tag1907.xml"/><Relationship Id="rId2" Type="http://schemas.openxmlformats.org/officeDocument/2006/relationships/tags" Target="../tags/tag1902.xml"/><Relationship Id="rId16" Type="http://schemas.openxmlformats.org/officeDocument/2006/relationships/tags" Target="../tags/tag1916.xml"/><Relationship Id="rId29" Type="http://schemas.openxmlformats.org/officeDocument/2006/relationships/tags" Target="../tags/tag1929.xml"/><Relationship Id="rId11" Type="http://schemas.openxmlformats.org/officeDocument/2006/relationships/tags" Target="../tags/tag1911.xml"/><Relationship Id="rId24" Type="http://schemas.openxmlformats.org/officeDocument/2006/relationships/tags" Target="../tags/tag1924.xml"/><Relationship Id="rId32" Type="http://schemas.openxmlformats.org/officeDocument/2006/relationships/tags" Target="../tags/tag1932.xml"/><Relationship Id="rId37" Type="http://schemas.openxmlformats.org/officeDocument/2006/relationships/tags" Target="../tags/tag1937.xml"/><Relationship Id="rId40" Type="http://schemas.openxmlformats.org/officeDocument/2006/relationships/tags" Target="../tags/tag1940.xml"/><Relationship Id="rId45" Type="http://schemas.openxmlformats.org/officeDocument/2006/relationships/tags" Target="../tags/tag1945.xml"/><Relationship Id="rId53" Type="http://schemas.openxmlformats.org/officeDocument/2006/relationships/tags" Target="../tags/tag1953.xml"/><Relationship Id="rId58" Type="http://schemas.openxmlformats.org/officeDocument/2006/relationships/tags" Target="../tags/tag1958.xml"/><Relationship Id="rId66" Type="http://schemas.openxmlformats.org/officeDocument/2006/relationships/tags" Target="../tags/tag1966.xml"/><Relationship Id="rId5" Type="http://schemas.openxmlformats.org/officeDocument/2006/relationships/tags" Target="../tags/tag1905.xml"/><Relationship Id="rId61" Type="http://schemas.openxmlformats.org/officeDocument/2006/relationships/tags" Target="../tags/tag1961.xml"/><Relationship Id="rId19" Type="http://schemas.openxmlformats.org/officeDocument/2006/relationships/tags" Target="../tags/tag1919.xml"/><Relationship Id="rId14" Type="http://schemas.openxmlformats.org/officeDocument/2006/relationships/tags" Target="../tags/tag1914.xml"/><Relationship Id="rId22" Type="http://schemas.openxmlformats.org/officeDocument/2006/relationships/tags" Target="../tags/tag1922.xml"/><Relationship Id="rId27" Type="http://schemas.openxmlformats.org/officeDocument/2006/relationships/tags" Target="../tags/tag1927.xml"/><Relationship Id="rId30" Type="http://schemas.openxmlformats.org/officeDocument/2006/relationships/tags" Target="../tags/tag1930.xml"/><Relationship Id="rId35" Type="http://schemas.openxmlformats.org/officeDocument/2006/relationships/tags" Target="../tags/tag1935.xml"/><Relationship Id="rId43" Type="http://schemas.openxmlformats.org/officeDocument/2006/relationships/tags" Target="../tags/tag1943.xml"/><Relationship Id="rId48" Type="http://schemas.openxmlformats.org/officeDocument/2006/relationships/tags" Target="../tags/tag1948.xml"/><Relationship Id="rId56" Type="http://schemas.openxmlformats.org/officeDocument/2006/relationships/tags" Target="../tags/tag1956.xml"/><Relationship Id="rId64" Type="http://schemas.openxmlformats.org/officeDocument/2006/relationships/tags" Target="../tags/tag1964.xml"/><Relationship Id="rId69" Type="http://schemas.openxmlformats.org/officeDocument/2006/relationships/image" Target="../media/image2.emf"/><Relationship Id="rId8" Type="http://schemas.openxmlformats.org/officeDocument/2006/relationships/tags" Target="../tags/tag1908.xml"/><Relationship Id="rId51" Type="http://schemas.openxmlformats.org/officeDocument/2006/relationships/tags" Target="../tags/tag1951.xml"/><Relationship Id="rId3" Type="http://schemas.openxmlformats.org/officeDocument/2006/relationships/tags" Target="../tags/tag1903.xml"/><Relationship Id="rId12" Type="http://schemas.openxmlformats.org/officeDocument/2006/relationships/tags" Target="../tags/tag1912.xml"/><Relationship Id="rId17" Type="http://schemas.openxmlformats.org/officeDocument/2006/relationships/tags" Target="../tags/tag1917.xml"/><Relationship Id="rId25" Type="http://schemas.openxmlformats.org/officeDocument/2006/relationships/tags" Target="../tags/tag1925.xml"/><Relationship Id="rId33" Type="http://schemas.openxmlformats.org/officeDocument/2006/relationships/tags" Target="../tags/tag1933.xml"/><Relationship Id="rId38" Type="http://schemas.openxmlformats.org/officeDocument/2006/relationships/tags" Target="../tags/tag1938.xml"/><Relationship Id="rId46" Type="http://schemas.openxmlformats.org/officeDocument/2006/relationships/tags" Target="../tags/tag1946.xml"/><Relationship Id="rId59" Type="http://schemas.openxmlformats.org/officeDocument/2006/relationships/tags" Target="../tags/tag1959.xml"/><Relationship Id="rId67" Type="http://schemas.openxmlformats.org/officeDocument/2006/relationships/slideLayout" Target="../slideLayouts/slideLayout2.xml"/><Relationship Id="rId20" Type="http://schemas.openxmlformats.org/officeDocument/2006/relationships/tags" Target="../tags/tag1920.xml"/><Relationship Id="rId41" Type="http://schemas.openxmlformats.org/officeDocument/2006/relationships/tags" Target="../tags/tag1941.xml"/><Relationship Id="rId54" Type="http://schemas.openxmlformats.org/officeDocument/2006/relationships/tags" Target="../tags/tag1954.xml"/><Relationship Id="rId62" Type="http://schemas.openxmlformats.org/officeDocument/2006/relationships/tags" Target="../tags/tag1962.xml"/><Relationship Id="rId70" Type="http://schemas.openxmlformats.org/officeDocument/2006/relationships/chart" Target="../charts/chart29.xml"/><Relationship Id="rId1" Type="http://schemas.openxmlformats.org/officeDocument/2006/relationships/tags" Target="../tags/tag1901.xml"/><Relationship Id="rId6" Type="http://schemas.openxmlformats.org/officeDocument/2006/relationships/tags" Target="../tags/tag1906.xml"/><Relationship Id="rId15" Type="http://schemas.openxmlformats.org/officeDocument/2006/relationships/tags" Target="../tags/tag1915.xml"/><Relationship Id="rId23" Type="http://schemas.openxmlformats.org/officeDocument/2006/relationships/tags" Target="../tags/tag1923.xml"/><Relationship Id="rId28" Type="http://schemas.openxmlformats.org/officeDocument/2006/relationships/tags" Target="../tags/tag1928.xml"/><Relationship Id="rId36" Type="http://schemas.openxmlformats.org/officeDocument/2006/relationships/tags" Target="../tags/tag1936.xml"/><Relationship Id="rId49" Type="http://schemas.openxmlformats.org/officeDocument/2006/relationships/tags" Target="../tags/tag1949.xml"/><Relationship Id="rId57" Type="http://schemas.openxmlformats.org/officeDocument/2006/relationships/tags" Target="../tags/tag1957.xml"/><Relationship Id="rId10" Type="http://schemas.openxmlformats.org/officeDocument/2006/relationships/tags" Target="../tags/tag1910.xml"/><Relationship Id="rId31" Type="http://schemas.openxmlformats.org/officeDocument/2006/relationships/tags" Target="../tags/tag1931.xml"/><Relationship Id="rId44" Type="http://schemas.openxmlformats.org/officeDocument/2006/relationships/tags" Target="../tags/tag1944.xml"/><Relationship Id="rId52" Type="http://schemas.openxmlformats.org/officeDocument/2006/relationships/tags" Target="../tags/tag1952.xml"/><Relationship Id="rId60" Type="http://schemas.openxmlformats.org/officeDocument/2006/relationships/tags" Target="../tags/tag1960.xml"/><Relationship Id="rId65" Type="http://schemas.openxmlformats.org/officeDocument/2006/relationships/tags" Target="../tags/tag1965.xml"/><Relationship Id="rId4" Type="http://schemas.openxmlformats.org/officeDocument/2006/relationships/tags" Target="../tags/tag1904.xml"/><Relationship Id="rId9" Type="http://schemas.openxmlformats.org/officeDocument/2006/relationships/tags" Target="../tags/tag1909.xml"/><Relationship Id="rId13" Type="http://schemas.openxmlformats.org/officeDocument/2006/relationships/tags" Target="../tags/tag1913.xml"/><Relationship Id="rId18" Type="http://schemas.openxmlformats.org/officeDocument/2006/relationships/tags" Target="../tags/tag1918.xml"/><Relationship Id="rId39" Type="http://schemas.openxmlformats.org/officeDocument/2006/relationships/tags" Target="../tags/tag1939.xml"/><Relationship Id="rId34" Type="http://schemas.openxmlformats.org/officeDocument/2006/relationships/tags" Target="../tags/tag1934.xml"/><Relationship Id="rId50" Type="http://schemas.openxmlformats.org/officeDocument/2006/relationships/tags" Target="../tags/tag1950.xml"/><Relationship Id="rId55" Type="http://schemas.openxmlformats.org/officeDocument/2006/relationships/tags" Target="../tags/tag1955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tags" Target="../tags/tag1992.xml"/><Relationship Id="rId21" Type="http://schemas.openxmlformats.org/officeDocument/2006/relationships/tags" Target="../tags/tag1987.xml"/><Relationship Id="rId42" Type="http://schemas.openxmlformats.org/officeDocument/2006/relationships/tags" Target="../tags/tag2008.xml"/><Relationship Id="rId47" Type="http://schemas.openxmlformats.org/officeDocument/2006/relationships/tags" Target="../tags/tag2013.xml"/><Relationship Id="rId63" Type="http://schemas.openxmlformats.org/officeDocument/2006/relationships/tags" Target="../tags/tag2029.xml"/><Relationship Id="rId68" Type="http://schemas.openxmlformats.org/officeDocument/2006/relationships/tags" Target="../tags/tag2034.xml"/><Relationship Id="rId84" Type="http://schemas.openxmlformats.org/officeDocument/2006/relationships/tags" Target="../tags/tag2050.xml"/><Relationship Id="rId89" Type="http://schemas.openxmlformats.org/officeDocument/2006/relationships/tags" Target="../tags/tag2055.xml"/><Relationship Id="rId16" Type="http://schemas.openxmlformats.org/officeDocument/2006/relationships/tags" Target="../tags/tag1982.xml"/><Relationship Id="rId11" Type="http://schemas.openxmlformats.org/officeDocument/2006/relationships/tags" Target="../tags/tag1977.xml"/><Relationship Id="rId32" Type="http://schemas.openxmlformats.org/officeDocument/2006/relationships/tags" Target="../tags/tag1998.xml"/><Relationship Id="rId37" Type="http://schemas.openxmlformats.org/officeDocument/2006/relationships/tags" Target="../tags/tag2003.xml"/><Relationship Id="rId53" Type="http://schemas.openxmlformats.org/officeDocument/2006/relationships/tags" Target="../tags/tag2019.xml"/><Relationship Id="rId58" Type="http://schemas.openxmlformats.org/officeDocument/2006/relationships/tags" Target="../tags/tag2024.xml"/><Relationship Id="rId74" Type="http://schemas.openxmlformats.org/officeDocument/2006/relationships/tags" Target="../tags/tag2040.xml"/><Relationship Id="rId79" Type="http://schemas.openxmlformats.org/officeDocument/2006/relationships/tags" Target="../tags/tag2045.xml"/><Relationship Id="rId5" Type="http://schemas.openxmlformats.org/officeDocument/2006/relationships/tags" Target="../tags/tag1971.xml"/><Relationship Id="rId90" Type="http://schemas.openxmlformats.org/officeDocument/2006/relationships/tags" Target="../tags/tag2056.xml"/><Relationship Id="rId95" Type="http://schemas.openxmlformats.org/officeDocument/2006/relationships/tags" Target="../tags/tag2061.xml"/><Relationship Id="rId22" Type="http://schemas.openxmlformats.org/officeDocument/2006/relationships/tags" Target="../tags/tag1988.xml"/><Relationship Id="rId27" Type="http://schemas.openxmlformats.org/officeDocument/2006/relationships/tags" Target="../tags/tag1993.xml"/><Relationship Id="rId43" Type="http://schemas.openxmlformats.org/officeDocument/2006/relationships/tags" Target="../tags/tag2009.xml"/><Relationship Id="rId48" Type="http://schemas.openxmlformats.org/officeDocument/2006/relationships/tags" Target="../tags/tag2014.xml"/><Relationship Id="rId64" Type="http://schemas.openxmlformats.org/officeDocument/2006/relationships/tags" Target="../tags/tag2030.xml"/><Relationship Id="rId69" Type="http://schemas.openxmlformats.org/officeDocument/2006/relationships/tags" Target="../tags/tag2035.xml"/><Relationship Id="rId80" Type="http://schemas.openxmlformats.org/officeDocument/2006/relationships/tags" Target="../tags/tag2046.xml"/><Relationship Id="rId85" Type="http://schemas.openxmlformats.org/officeDocument/2006/relationships/tags" Target="../tags/tag2051.xml"/><Relationship Id="rId12" Type="http://schemas.openxmlformats.org/officeDocument/2006/relationships/tags" Target="../tags/tag1978.xml"/><Relationship Id="rId17" Type="http://schemas.openxmlformats.org/officeDocument/2006/relationships/tags" Target="../tags/tag1983.xml"/><Relationship Id="rId25" Type="http://schemas.openxmlformats.org/officeDocument/2006/relationships/tags" Target="../tags/tag1991.xml"/><Relationship Id="rId33" Type="http://schemas.openxmlformats.org/officeDocument/2006/relationships/tags" Target="../tags/tag1999.xml"/><Relationship Id="rId38" Type="http://schemas.openxmlformats.org/officeDocument/2006/relationships/tags" Target="../tags/tag2004.xml"/><Relationship Id="rId46" Type="http://schemas.openxmlformats.org/officeDocument/2006/relationships/tags" Target="../tags/tag2012.xml"/><Relationship Id="rId59" Type="http://schemas.openxmlformats.org/officeDocument/2006/relationships/tags" Target="../tags/tag2025.xml"/><Relationship Id="rId67" Type="http://schemas.openxmlformats.org/officeDocument/2006/relationships/tags" Target="../tags/tag2033.xml"/><Relationship Id="rId20" Type="http://schemas.openxmlformats.org/officeDocument/2006/relationships/tags" Target="../tags/tag1986.xml"/><Relationship Id="rId41" Type="http://schemas.openxmlformats.org/officeDocument/2006/relationships/tags" Target="../tags/tag2007.xml"/><Relationship Id="rId54" Type="http://schemas.openxmlformats.org/officeDocument/2006/relationships/tags" Target="../tags/tag2020.xml"/><Relationship Id="rId62" Type="http://schemas.openxmlformats.org/officeDocument/2006/relationships/tags" Target="../tags/tag2028.xml"/><Relationship Id="rId70" Type="http://schemas.openxmlformats.org/officeDocument/2006/relationships/tags" Target="../tags/tag2036.xml"/><Relationship Id="rId75" Type="http://schemas.openxmlformats.org/officeDocument/2006/relationships/tags" Target="../tags/tag2041.xml"/><Relationship Id="rId83" Type="http://schemas.openxmlformats.org/officeDocument/2006/relationships/tags" Target="../tags/tag2049.xml"/><Relationship Id="rId88" Type="http://schemas.openxmlformats.org/officeDocument/2006/relationships/tags" Target="../tags/tag2054.xml"/><Relationship Id="rId91" Type="http://schemas.openxmlformats.org/officeDocument/2006/relationships/tags" Target="../tags/tag2057.xml"/><Relationship Id="rId96" Type="http://schemas.openxmlformats.org/officeDocument/2006/relationships/tags" Target="../tags/tag2062.xml"/><Relationship Id="rId1" Type="http://schemas.openxmlformats.org/officeDocument/2006/relationships/tags" Target="../tags/tag1967.xml"/><Relationship Id="rId6" Type="http://schemas.openxmlformats.org/officeDocument/2006/relationships/tags" Target="../tags/tag1972.xml"/><Relationship Id="rId15" Type="http://schemas.openxmlformats.org/officeDocument/2006/relationships/tags" Target="../tags/tag1981.xml"/><Relationship Id="rId23" Type="http://schemas.openxmlformats.org/officeDocument/2006/relationships/tags" Target="../tags/tag1989.xml"/><Relationship Id="rId28" Type="http://schemas.openxmlformats.org/officeDocument/2006/relationships/tags" Target="../tags/tag1994.xml"/><Relationship Id="rId36" Type="http://schemas.openxmlformats.org/officeDocument/2006/relationships/tags" Target="../tags/tag2002.xml"/><Relationship Id="rId49" Type="http://schemas.openxmlformats.org/officeDocument/2006/relationships/tags" Target="../tags/tag2015.xml"/><Relationship Id="rId57" Type="http://schemas.openxmlformats.org/officeDocument/2006/relationships/tags" Target="../tags/tag2023.xml"/><Relationship Id="rId10" Type="http://schemas.openxmlformats.org/officeDocument/2006/relationships/tags" Target="../tags/tag1976.xml"/><Relationship Id="rId31" Type="http://schemas.openxmlformats.org/officeDocument/2006/relationships/tags" Target="../tags/tag1997.xml"/><Relationship Id="rId44" Type="http://schemas.openxmlformats.org/officeDocument/2006/relationships/tags" Target="../tags/tag2010.xml"/><Relationship Id="rId52" Type="http://schemas.openxmlformats.org/officeDocument/2006/relationships/tags" Target="../tags/tag2018.xml"/><Relationship Id="rId60" Type="http://schemas.openxmlformats.org/officeDocument/2006/relationships/tags" Target="../tags/tag2026.xml"/><Relationship Id="rId65" Type="http://schemas.openxmlformats.org/officeDocument/2006/relationships/tags" Target="../tags/tag2031.xml"/><Relationship Id="rId73" Type="http://schemas.openxmlformats.org/officeDocument/2006/relationships/tags" Target="../tags/tag2039.xml"/><Relationship Id="rId78" Type="http://schemas.openxmlformats.org/officeDocument/2006/relationships/tags" Target="../tags/tag2044.xml"/><Relationship Id="rId81" Type="http://schemas.openxmlformats.org/officeDocument/2006/relationships/tags" Target="../tags/tag2047.xml"/><Relationship Id="rId86" Type="http://schemas.openxmlformats.org/officeDocument/2006/relationships/tags" Target="../tags/tag2052.xml"/><Relationship Id="rId94" Type="http://schemas.openxmlformats.org/officeDocument/2006/relationships/tags" Target="../tags/tag2060.xml"/><Relationship Id="rId99" Type="http://schemas.openxmlformats.org/officeDocument/2006/relationships/oleObject" Target="../embeddings/oleObject25.bin"/><Relationship Id="rId101" Type="http://schemas.openxmlformats.org/officeDocument/2006/relationships/chart" Target="../charts/chart30.xml"/><Relationship Id="rId4" Type="http://schemas.openxmlformats.org/officeDocument/2006/relationships/tags" Target="../tags/tag1970.xml"/><Relationship Id="rId9" Type="http://schemas.openxmlformats.org/officeDocument/2006/relationships/tags" Target="../tags/tag1975.xml"/><Relationship Id="rId13" Type="http://schemas.openxmlformats.org/officeDocument/2006/relationships/tags" Target="../tags/tag1979.xml"/><Relationship Id="rId18" Type="http://schemas.openxmlformats.org/officeDocument/2006/relationships/tags" Target="../tags/tag1984.xml"/><Relationship Id="rId39" Type="http://schemas.openxmlformats.org/officeDocument/2006/relationships/tags" Target="../tags/tag2005.xml"/><Relationship Id="rId34" Type="http://schemas.openxmlformats.org/officeDocument/2006/relationships/tags" Target="../tags/tag2000.xml"/><Relationship Id="rId50" Type="http://schemas.openxmlformats.org/officeDocument/2006/relationships/tags" Target="../tags/tag2016.xml"/><Relationship Id="rId55" Type="http://schemas.openxmlformats.org/officeDocument/2006/relationships/tags" Target="../tags/tag2021.xml"/><Relationship Id="rId76" Type="http://schemas.openxmlformats.org/officeDocument/2006/relationships/tags" Target="../tags/tag2042.xml"/><Relationship Id="rId97" Type="http://schemas.openxmlformats.org/officeDocument/2006/relationships/tags" Target="../tags/tag2063.xml"/><Relationship Id="rId7" Type="http://schemas.openxmlformats.org/officeDocument/2006/relationships/tags" Target="../tags/tag1973.xml"/><Relationship Id="rId71" Type="http://schemas.openxmlformats.org/officeDocument/2006/relationships/tags" Target="../tags/tag2037.xml"/><Relationship Id="rId92" Type="http://schemas.openxmlformats.org/officeDocument/2006/relationships/tags" Target="../tags/tag2058.xml"/><Relationship Id="rId2" Type="http://schemas.openxmlformats.org/officeDocument/2006/relationships/tags" Target="../tags/tag1968.xml"/><Relationship Id="rId29" Type="http://schemas.openxmlformats.org/officeDocument/2006/relationships/tags" Target="../tags/tag1995.xml"/><Relationship Id="rId24" Type="http://schemas.openxmlformats.org/officeDocument/2006/relationships/tags" Target="../tags/tag1990.xml"/><Relationship Id="rId40" Type="http://schemas.openxmlformats.org/officeDocument/2006/relationships/tags" Target="../tags/tag2006.xml"/><Relationship Id="rId45" Type="http://schemas.openxmlformats.org/officeDocument/2006/relationships/tags" Target="../tags/tag2011.xml"/><Relationship Id="rId66" Type="http://schemas.openxmlformats.org/officeDocument/2006/relationships/tags" Target="../tags/tag2032.xml"/><Relationship Id="rId87" Type="http://schemas.openxmlformats.org/officeDocument/2006/relationships/tags" Target="../tags/tag2053.xml"/><Relationship Id="rId61" Type="http://schemas.openxmlformats.org/officeDocument/2006/relationships/tags" Target="../tags/tag2027.xml"/><Relationship Id="rId82" Type="http://schemas.openxmlformats.org/officeDocument/2006/relationships/tags" Target="../tags/tag2048.xml"/><Relationship Id="rId19" Type="http://schemas.openxmlformats.org/officeDocument/2006/relationships/tags" Target="../tags/tag1985.xml"/><Relationship Id="rId14" Type="http://schemas.openxmlformats.org/officeDocument/2006/relationships/tags" Target="../tags/tag1980.xml"/><Relationship Id="rId30" Type="http://schemas.openxmlformats.org/officeDocument/2006/relationships/tags" Target="../tags/tag1996.xml"/><Relationship Id="rId35" Type="http://schemas.openxmlformats.org/officeDocument/2006/relationships/tags" Target="../tags/tag2001.xml"/><Relationship Id="rId56" Type="http://schemas.openxmlformats.org/officeDocument/2006/relationships/tags" Target="../tags/tag2022.xml"/><Relationship Id="rId77" Type="http://schemas.openxmlformats.org/officeDocument/2006/relationships/tags" Target="../tags/tag2043.xml"/><Relationship Id="rId100" Type="http://schemas.openxmlformats.org/officeDocument/2006/relationships/image" Target="../media/image2.emf"/><Relationship Id="rId8" Type="http://schemas.openxmlformats.org/officeDocument/2006/relationships/tags" Target="../tags/tag1974.xml"/><Relationship Id="rId51" Type="http://schemas.openxmlformats.org/officeDocument/2006/relationships/tags" Target="../tags/tag2017.xml"/><Relationship Id="rId72" Type="http://schemas.openxmlformats.org/officeDocument/2006/relationships/tags" Target="../tags/tag2038.xml"/><Relationship Id="rId93" Type="http://schemas.openxmlformats.org/officeDocument/2006/relationships/tags" Target="../tags/tag2059.xml"/><Relationship Id="rId98" Type="http://schemas.openxmlformats.org/officeDocument/2006/relationships/slideLayout" Target="../slideLayouts/slideLayout2.xml"/><Relationship Id="rId3" Type="http://schemas.openxmlformats.org/officeDocument/2006/relationships/tags" Target="../tags/tag1969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tags" Target="../tags/tag2089.xml"/><Relationship Id="rId21" Type="http://schemas.openxmlformats.org/officeDocument/2006/relationships/tags" Target="../tags/tag2084.xml"/><Relationship Id="rId42" Type="http://schemas.openxmlformats.org/officeDocument/2006/relationships/tags" Target="../tags/tag2105.xml"/><Relationship Id="rId47" Type="http://schemas.openxmlformats.org/officeDocument/2006/relationships/tags" Target="../tags/tag2110.xml"/><Relationship Id="rId63" Type="http://schemas.openxmlformats.org/officeDocument/2006/relationships/tags" Target="../tags/tag2126.xml"/><Relationship Id="rId68" Type="http://schemas.openxmlformats.org/officeDocument/2006/relationships/tags" Target="../tags/tag2131.xml"/><Relationship Id="rId84" Type="http://schemas.openxmlformats.org/officeDocument/2006/relationships/tags" Target="../tags/tag2147.xml"/><Relationship Id="rId89" Type="http://schemas.openxmlformats.org/officeDocument/2006/relationships/tags" Target="../tags/tag2152.xml"/><Relationship Id="rId16" Type="http://schemas.openxmlformats.org/officeDocument/2006/relationships/tags" Target="../tags/tag2079.xml"/><Relationship Id="rId107" Type="http://schemas.openxmlformats.org/officeDocument/2006/relationships/oleObject" Target="../embeddings/oleObject26.bin"/><Relationship Id="rId11" Type="http://schemas.openxmlformats.org/officeDocument/2006/relationships/tags" Target="../tags/tag2074.xml"/><Relationship Id="rId32" Type="http://schemas.openxmlformats.org/officeDocument/2006/relationships/tags" Target="../tags/tag2095.xml"/><Relationship Id="rId37" Type="http://schemas.openxmlformats.org/officeDocument/2006/relationships/tags" Target="../tags/tag2100.xml"/><Relationship Id="rId53" Type="http://schemas.openxmlformats.org/officeDocument/2006/relationships/tags" Target="../tags/tag2116.xml"/><Relationship Id="rId58" Type="http://schemas.openxmlformats.org/officeDocument/2006/relationships/tags" Target="../tags/tag2121.xml"/><Relationship Id="rId74" Type="http://schemas.openxmlformats.org/officeDocument/2006/relationships/tags" Target="../tags/tag2137.xml"/><Relationship Id="rId79" Type="http://schemas.openxmlformats.org/officeDocument/2006/relationships/tags" Target="../tags/tag2142.xml"/><Relationship Id="rId102" Type="http://schemas.openxmlformats.org/officeDocument/2006/relationships/tags" Target="../tags/tag2165.xml"/><Relationship Id="rId5" Type="http://schemas.openxmlformats.org/officeDocument/2006/relationships/tags" Target="../tags/tag2068.xml"/><Relationship Id="rId90" Type="http://schemas.openxmlformats.org/officeDocument/2006/relationships/tags" Target="../tags/tag2153.xml"/><Relationship Id="rId95" Type="http://schemas.openxmlformats.org/officeDocument/2006/relationships/tags" Target="../tags/tag2158.xml"/><Relationship Id="rId22" Type="http://schemas.openxmlformats.org/officeDocument/2006/relationships/tags" Target="../tags/tag2085.xml"/><Relationship Id="rId27" Type="http://schemas.openxmlformats.org/officeDocument/2006/relationships/tags" Target="../tags/tag2090.xml"/><Relationship Id="rId43" Type="http://schemas.openxmlformats.org/officeDocument/2006/relationships/tags" Target="../tags/tag2106.xml"/><Relationship Id="rId48" Type="http://schemas.openxmlformats.org/officeDocument/2006/relationships/tags" Target="../tags/tag2111.xml"/><Relationship Id="rId64" Type="http://schemas.openxmlformats.org/officeDocument/2006/relationships/tags" Target="../tags/tag2127.xml"/><Relationship Id="rId69" Type="http://schemas.openxmlformats.org/officeDocument/2006/relationships/tags" Target="../tags/tag2132.xml"/><Relationship Id="rId80" Type="http://schemas.openxmlformats.org/officeDocument/2006/relationships/tags" Target="../tags/tag2143.xml"/><Relationship Id="rId85" Type="http://schemas.openxmlformats.org/officeDocument/2006/relationships/tags" Target="../tags/tag2148.xml"/><Relationship Id="rId12" Type="http://schemas.openxmlformats.org/officeDocument/2006/relationships/tags" Target="../tags/tag2075.xml"/><Relationship Id="rId17" Type="http://schemas.openxmlformats.org/officeDocument/2006/relationships/tags" Target="../tags/tag2080.xml"/><Relationship Id="rId33" Type="http://schemas.openxmlformats.org/officeDocument/2006/relationships/tags" Target="../tags/tag2096.xml"/><Relationship Id="rId38" Type="http://schemas.openxmlformats.org/officeDocument/2006/relationships/tags" Target="../tags/tag2101.xml"/><Relationship Id="rId59" Type="http://schemas.openxmlformats.org/officeDocument/2006/relationships/tags" Target="../tags/tag2122.xml"/><Relationship Id="rId103" Type="http://schemas.openxmlformats.org/officeDocument/2006/relationships/tags" Target="../tags/tag2166.xml"/><Relationship Id="rId108" Type="http://schemas.openxmlformats.org/officeDocument/2006/relationships/image" Target="../media/image2.emf"/><Relationship Id="rId54" Type="http://schemas.openxmlformats.org/officeDocument/2006/relationships/tags" Target="../tags/tag2117.xml"/><Relationship Id="rId70" Type="http://schemas.openxmlformats.org/officeDocument/2006/relationships/tags" Target="../tags/tag2133.xml"/><Relationship Id="rId75" Type="http://schemas.openxmlformats.org/officeDocument/2006/relationships/tags" Target="../tags/tag2138.xml"/><Relationship Id="rId91" Type="http://schemas.openxmlformats.org/officeDocument/2006/relationships/tags" Target="../tags/tag2154.xml"/><Relationship Id="rId96" Type="http://schemas.openxmlformats.org/officeDocument/2006/relationships/tags" Target="../tags/tag2159.xml"/><Relationship Id="rId1" Type="http://schemas.openxmlformats.org/officeDocument/2006/relationships/tags" Target="../tags/tag2064.xml"/><Relationship Id="rId6" Type="http://schemas.openxmlformats.org/officeDocument/2006/relationships/tags" Target="../tags/tag2069.xml"/><Relationship Id="rId15" Type="http://schemas.openxmlformats.org/officeDocument/2006/relationships/tags" Target="../tags/tag2078.xml"/><Relationship Id="rId23" Type="http://schemas.openxmlformats.org/officeDocument/2006/relationships/tags" Target="../tags/tag2086.xml"/><Relationship Id="rId28" Type="http://schemas.openxmlformats.org/officeDocument/2006/relationships/tags" Target="../tags/tag2091.xml"/><Relationship Id="rId36" Type="http://schemas.openxmlformats.org/officeDocument/2006/relationships/tags" Target="../tags/tag2099.xml"/><Relationship Id="rId49" Type="http://schemas.openxmlformats.org/officeDocument/2006/relationships/tags" Target="../tags/tag2112.xml"/><Relationship Id="rId57" Type="http://schemas.openxmlformats.org/officeDocument/2006/relationships/tags" Target="../tags/tag2120.xml"/><Relationship Id="rId106" Type="http://schemas.openxmlformats.org/officeDocument/2006/relationships/slideLayout" Target="../slideLayouts/slideLayout2.xml"/><Relationship Id="rId10" Type="http://schemas.openxmlformats.org/officeDocument/2006/relationships/tags" Target="../tags/tag2073.xml"/><Relationship Id="rId31" Type="http://schemas.openxmlformats.org/officeDocument/2006/relationships/tags" Target="../tags/tag2094.xml"/><Relationship Id="rId44" Type="http://schemas.openxmlformats.org/officeDocument/2006/relationships/tags" Target="../tags/tag2107.xml"/><Relationship Id="rId52" Type="http://schemas.openxmlformats.org/officeDocument/2006/relationships/tags" Target="../tags/tag2115.xml"/><Relationship Id="rId60" Type="http://schemas.openxmlformats.org/officeDocument/2006/relationships/tags" Target="../tags/tag2123.xml"/><Relationship Id="rId65" Type="http://schemas.openxmlformats.org/officeDocument/2006/relationships/tags" Target="../tags/tag2128.xml"/><Relationship Id="rId73" Type="http://schemas.openxmlformats.org/officeDocument/2006/relationships/tags" Target="../tags/tag2136.xml"/><Relationship Id="rId78" Type="http://schemas.openxmlformats.org/officeDocument/2006/relationships/tags" Target="../tags/tag2141.xml"/><Relationship Id="rId81" Type="http://schemas.openxmlformats.org/officeDocument/2006/relationships/tags" Target="../tags/tag2144.xml"/><Relationship Id="rId86" Type="http://schemas.openxmlformats.org/officeDocument/2006/relationships/tags" Target="../tags/tag2149.xml"/><Relationship Id="rId94" Type="http://schemas.openxmlformats.org/officeDocument/2006/relationships/tags" Target="../tags/tag2157.xml"/><Relationship Id="rId99" Type="http://schemas.openxmlformats.org/officeDocument/2006/relationships/tags" Target="../tags/tag2162.xml"/><Relationship Id="rId101" Type="http://schemas.openxmlformats.org/officeDocument/2006/relationships/tags" Target="../tags/tag2164.xml"/><Relationship Id="rId4" Type="http://schemas.openxmlformats.org/officeDocument/2006/relationships/tags" Target="../tags/tag2067.xml"/><Relationship Id="rId9" Type="http://schemas.openxmlformats.org/officeDocument/2006/relationships/tags" Target="../tags/tag2072.xml"/><Relationship Id="rId13" Type="http://schemas.openxmlformats.org/officeDocument/2006/relationships/tags" Target="../tags/tag2076.xml"/><Relationship Id="rId18" Type="http://schemas.openxmlformats.org/officeDocument/2006/relationships/tags" Target="../tags/tag2081.xml"/><Relationship Id="rId39" Type="http://schemas.openxmlformats.org/officeDocument/2006/relationships/tags" Target="../tags/tag2102.xml"/><Relationship Id="rId109" Type="http://schemas.openxmlformats.org/officeDocument/2006/relationships/chart" Target="../charts/chart31.xml"/><Relationship Id="rId34" Type="http://schemas.openxmlformats.org/officeDocument/2006/relationships/tags" Target="../tags/tag2097.xml"/><Relationship Id="rId50" Type="http://schemas.openxmlformats.org/officeDocument/2006/relationships/tags" Target="../tags/tag2113.xml"/><Relationship Id="rId55" Type="http://schemas.openxmlformats.org/officeDocument/2006/relationships/tags" Target="../tags/tag2118.xml"/><Relationship Id="rId76" Type="http://schemas.openxmlformats.org/officeDocument/2006/relationships/tags" Target="../tags/tag2139.xml"/><Relationship Id="rId97" Type="http://schemas.openxmlformats.org/officeDocument/2006/relationships/tags" Target="../tags/tag2160.xml"/><Relationship Id="rId104" Type="http://schemas.openxmlformats.org/officeDocument/2006/relationships/tags" Target="../tags/tag2167.xml"/><Relationship Id="rId7" Type="http://schemas.openxmlformats.org/officeDocument/2006/relationships/tags" Target="../tags/tag2070.xml"/><Relationship Id="rId71" Type="http://schemas.openxmlformats.org/officeDocument/2006/relationships/tags" Target="../tags/tag2134.xml"/><Relationship Id="rId92" Type="http://schemas.openxmlformats.org/officeDocument/2006/relationships/tags" Target="../tags/tag2155.xml"/><Relationship Id="rId2" Type="http://schemas.openxmlformats.org/officeDocument/2006/relationships/tags" Target="../tags/tag2065.xml"/><Relationship Id="rId29" Type="http://schemas.openxmlformats.org/officeDocument/2006/relationships/tags" Target="../tags/tag2092.xml"/><Relationship Id="rId24" Type="http://schemas.openxmlformats.org/officeDocument/2006/relationships/tags" Target="../tags/tag2087.xml"/><Relationship Id="rId40" Type="http://schemas.openxmlformats.org/officeDocument/2006/relationships/tags" Target="../tags/tag2103.xml"/><Relationship Id="rId45" Type="http://schemas.openxmlformats.org/officeDocument/2006/relationships/tags" Target="../tags/tag2108.xml"/><Relationship Id="rId66" Type="http://schemas.openxmlformats.org/officeDocument/2006/relationships/tags" Target="../tags/tag2129.xml"/><Relationship Id="rId87" Type="http://schemas.openxmlformats.org/officeDocument/2006/relationships/tags" Target="../tags/tag2150.xml"/><Relationship Id="rId61" Type="http://schemas.openxmlformats.org/officeDocument/2006/relationships/tags" Target="../tags/tag2124.xml"/><Relationship Id="rId82" Type="http://schemas.openxmlformats.org/officeDocument/2006/relationships/tags" Target="../tags/tag2145.xml"/><Relationship Id="rId19" Type="http://schemas.openxmlformats.org/officeDocument/2006/relationships/tags" Target="../tags/tag2082.xml"/><Relationship Id="rId14" Type="http://schemas.openxmlformats.org/officeDocument/2006/relationships/tags" Target="../tags/tag2077.xml"/><Relationship Id="rId30" Type="http://schemas.openxmlformats.org/officeDocument/2006/relationships/tags" Target="../tags/tag2093.xml"/><Relationship Id="rId35" Type="http://schemas.openxmlformats.org/officeDocument/2006/relationships/tags" Target="../tags/tag2098.xml"/><Relationship Id="rId56" Type="http://schemas.openxmlformats.org/officeDocument/2006/relationships/tags" Target="../tags/tag2119.xml"/><Relationship Id="rId77" Type="http://schemas.openxmlformats.org/officeDocument/2006/relationships/tags" Target="../tags/tag2140.xml"/><Relationship Id="rId100" Type="http://schemas.openxmlformats.org/officeDocument/2006/relationships/tags" Target="../tags/tag2163.xml"/><Relationship Id="rId105" Type="http://schemas.openxmlformats.org/officeDocument/2006/relationships/tags" Target="../tags/tag2168.xml"/><Relationship Id="rId8" Type="http://schemas.openxmlformats.org/officeDocument/2006/relationships/tags" Target="../tags/tag2071.xml"/><Relationship Id="rId51" Type="http://schemas.openxmlformats.org/officeDocument/2006/relationships/tags" Target="../tags/tag2114.xml"/><Relationship Id="rId72" Type="http://schemas.openxmlformats.org/officeDocument/2006/relationships/tags" Target="../tags/tag2135.xml"/><Relationship Id="rId93" Type="http://schemas.openxmlformats.org/officeDocument/2006/relationships/tags" Target="../tags/tag2156.xml"/><Relationship Id="rId98" Type="http://schemas.openxmlformats.org/officeDocument/2006/relationships/tags" Target="../tags/tag2161.xml"/><Relationship Id="rId3" Type="http://schemas.openxmlformats.org/officeDocument/2006/relationships/tags" Target="../tags/tag2066.xml"/><Relationship Id="rId25" Type="http://schemas.openxmlformats.org/officeDocument/2006/relationships/tags" Target="../tags/tag2088.xml"/><Relationship Id="rId46" Type="http://schemas.openxmlformats.org/officeDocument/2006/relationships/tags" Target="../tags/tag2109.xml"/><Relationship Id="rId67" Type="http://schemas.openxmlformats.org/officeDocument/2006/relationships/tags" Target="../tags/tag2130.xml"/><Relationship Id="rId20" Type="http://schemas.openxmlformats.org/officeDocument/2006/relationships/tags" Target="../tags/tag2083.xml"/><Relationship Id="rId41" Type="http://schemas.openxmlformats.org/officeDocument/2006/relationships/tags" Target="../tags/tag2104.xml"/><Relationship Id="rId62" Type="http://schemas.openxmlformats.org/officeDocument/2006/relationships/tags" Target="../tags/tag2125.xml"/><Relationship Id="rId83" Type="http://schemas.openxmlformats.org/officeDocument/2006/relationships/tags" Target="../tags/tag2146.xml"/><Relationship Id="rId88" Type="http://schemas.openxmlformats.org/officeDocument/2006/relationships/tags" Target="../tags/tag2151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tags" Target="../tags/tag2194.xml"/><Relationship Id="rId21" Type="http://schemas.openxmlformats.org/officeDocument/2006/relationships/tags" Target="../tags/tag2189.xml"/><Relationship Id="rId42" Type="http://schemas.openxmlformats.org/officeDocument/2006/relationships/tags" Target="../tags/tag2210.xml"/><Relationship Id="rId47" Type="http://schemas.openxmlformats.org/officeDocument/2006/relationships/tags" Target="../tags/tag2215.xml"/><Relationship Id="rId63" Type="http://schemas.openxmlformats.org/officeDocument/2006/relationships/tags" Target="../tags/tag2231.xml"/><Relationship Id="rId68" Type="http://schemas.openxmlformats.org/officeDocument/2006/relationships/tags" Target="../tags/tag2236.xml"/><Relationship Id="rId84" Type="http://schemas.openxmlformats.org/officeDocument/2006/relationships/image" Target="../media/image2.emf"/><Relationship Id="rId16" Type="http://schemas.openxmlformats.org/officeDocument/2006/relationships/tags" Target="../tags/tag2184.xml"/><Relationship Id="rId11" Type="http://schemas.openxmlformats.org/officeDocument/2006/relationships/tags" Target="../tags/tag2179.xml"/><Relationship Id="rId32" Type="http://schemas.openxmlformats.org/officeDocument/2006/relationships/tags" Target="../tags/tag2200.xml"/><Relationship Id="rId37" Type="http://schemas.openxmlformats.org/officeDocument/2006/relationships/tags" Target="../tags/tag2205.xml"/><Relationship Id="rId53" Type="http://schemas.openxmlformats.org/officeDocument/2006/relationships/tags" Target="../tags/tag2221.xml"/><Relationship Id="rId58" Type="http://schemas.openxmlformats.org/officeDocument/2006/relationships/tags" Target="../tags/tag2226.xml"/><Relationship Id="rId74" Type="http://schemas.openxmlformats.org/officeDocument/2006/relationships/tags" Target="../tags/tag2242.xml"/><Relationship Id="rId79" Type="http://schemas.openxmlformats.org/officeDocument/2006/relationships/tags" Target="../tags/tag2247.xml"/><Relationship Id="rId5" Type="http://schemas.openxmlformats.org/officeDocument/2006/relationships/tags" Target="../tags/tag2173.xml"/><Relationship Id="rId19" Type="http://schemas.openxmlformats.org/officeDocument/2006/relationships/tags" Target="../tags/tag2187.xml"/><Relationship Id="rId14" Type="http://schemas.openxmlformats.org/officeDocument/2006/relationships/tags" Target="../tags/tag2182.xml"/><Relationship Id="rId22" Type="http://schemas.openxmlformats.org/officeDocument/2006/relationships/tags" Target="../tags/tag2190.xml"/><Relationship Id="rId27" Type="http://schemas.openxmlformats.org/officeDocument/2006/relationships/tags" Target="../tags/tag2195.xml"/><Relationship Id="rId30" Type="http://schemas.openxmlformats.org/officeDocument/2006/relationships/tags" Target="../tags/tag2198.xml"/><Relationship Id="rId35" Type="http://schemas.openxmlformats.org/officeDocument/2006/relationships/tags" Target="../tags/tag2203.xml"/><Relationship Id="rId43" Type="http://schemas.openxmlformats.org/officeDocument/2006/relationships/tags" Target="../tags/tag2211.xml"/><Relationship Id="rId48" Type="http://schemas.openxmlformats.org/officeDocument/2006/relationships/tags" Target="../tags/tag2216.xml"/><Relationship Id="rId56" Type="http://schemas.openxmlformats.org/officeDocument/2006/relationships/tags" Target="../tags/tag2224.xml"/><Relationship Id="rId64" Type="http://schemas.openxmlformats.org/officeDocument/2006/relationships/tags" Target="../tags/tag2232.xml"/><Relationship Id="rId69" Type="http://schemas.openxmlformats.org/officeDocument/2006/relationships/tags" Target="../tags/tag2237.xml"/><Relationship Id="rId77" Type="http://schemas.openxmlformats.org/officeDocument/2006/relationships/tags" Target="../tags/tag2245.xml"/><Relationship Id="rId8" Type="http://schemas.openxmlformats.org/officeDocument/2006/relationships/tags" Target="../tags/tag2176.xml"/><Relationship Id="rId51" Type="http://schemas.openxmlformats.org/officeDocument/2006/relationships/tags" Target="../tags/tag2219.xml"/><Relationship Id="rId72" Type="http://schemas.openxmlformats.org/officeDocument/2006/relationships/tags" Target="../tags/tag2240.xml"/><Relationship Id="rId80" Type="http://schemas.openxmlformats.org/officeDocument/2006/relationships/tags" Target="../tags/tag2248.xml"/><Relationship Id="rId85" Type="http://schemas.openxmlformats.org/officeDocument/2006/relationships/chart" Target="../charts/chart32.xml"/><Relationship Id="rId3" Type="http://schemas.openxmlformats.org/officeDocument/2006/relationships/tags" Target="../tags/tag2171.xml"/><Relationship Id="rId12" Type="http://schemas.openxmlformats.org/officeDocument/2006/relationships/tags" Target="../tags/tag2180.xml"/><Relationship Id="rId17" Type="http://schemas.openxmlformats.org/officeDocument/2006/relationships/tags" Target="../tags/tag2185.xml"/><Relationship Id="rId25" Type="http://schemas.openxmlformats.org/officeDocument/2006/relationships/tags" Target="../tags/tag2193.xml"/><Relationship Id="rId33" Type="http://schemas.openxmlformats.org/officeDocument/2006/relationships/tags" Target="../tags/tag2201.xml"/><Relationship Id="rId38" Type="http://schemas.openxmlformats.org/officeDocument/2006/relationships/tags" Target="../tags/tag2206.xml"/><Relationship Id="rId46" Type="http://schemas.openxmlformats.org/officeDocument/2006/relationships/tags" Target="../tags/tag2214.xml"/><Relationship Id="rId59" Type="http://schemas.openxmlformats.org/officeDocument/2006/relationships/tags" Target="../tags/tag2227.xml"/><Relationship Id="rId67" Type="http://schemas.openxmlformats.org/officeDocument/2006/relationships/tags" Target="../tags/tag2235.xml"/><Relationship Id="rId20" Type="http://schemas.openxmlformats.org/officeDocument/2006/relationships/tags" Target="../tags/tag2188.xml"/><Relationship Id="rId41" Type="http://schemas.openxmlformats.org/officeDocument/2006/relationships/tags" Target="../tags/tag2209.xml"/><Relationship Id="rId54" Type="http://schemas.openxmlformats.org/officeDocument/2006/relationships/tags" Target="../tags/tag2222.xml"/><Relationship Id="rId62" Type="http://schemas.openxmlformats.org/officeDocument/2006/relationships/tags" Target="../tags/tag2230.xml"/><Relationship Id="rId70" Type="http://schemas.openxmlformats.org/officeDocument/2006/relationships/tags" Target="../tags/tag2238.xml"/><Relationship Id="rId75" Type="http://schemas.openxmlformats.org/officeDocument/2006/relationships/tags" Target="../tags/tag2243.xml"/><Relationship Id="rId83" Type="http://schemas.openxmlformats.org/officeDocument/2006/relationships/oleObject" Target="../embeddings/oleObject27.bin"/><Relationship Id="rId1" Type="http://schemas.openxmlformats.org/officeDocument/2006/relationships/tags" Target="../tags/tag2169.xml"/><Relationship Id="rId6" Type="http://schemas.openxmlformats.org/officeDocument/2006/relationships/tags" Target="../tags/tag2174.xml"/><Relationship Id="rId15" Type="http://schemas.openxmlformats.org/officeDocument/2006/relationships/tags" Target="../tags/tag2183.xml"/><Relationship Id="rId23" Type="http://schemas.openxmlformats.org/officeDocument/2006/relationships/tags" Target="../tags/tag2191.xml"/><Relationship Id="rId28" Type="http://schemas.openxmlformats.org/officeDocument/2006/relationships/tags" Target="../tags/tag2196.xml"/><Relationship Id="rId36" Type="http://schemas.openxmlformats.org/officeDocument/2006/relationships/tags" Target="../tags/tag2204.xml"/><Relationship Id="rId49" Type="http://schemas.openxmlformats.org/officeDocument/2006/relationships/tags" Target="../tags/tag2217.xml"/><Relationship Id="rId57" Type="http://schemas.openxmlformats.org/officeDocument/2006/relationships/tags" Target="../tags/tag2225.xml"/><Relationship Id="rId10" Type="http://schemas.openxmlformats.org/officeDocument/2006/relationships/tags" Target="../tags/tag2178.xml"/><Relationship Id="rId31" Type="http://schemas.openxmlformats.org/officeDocument/2006/relationships/tags" Target="../tags/tag2199.xml"/><Relationship Id="rId44" Type="http://schemas.openxmlformats.org/officeDocument/2006/relationships/tags" Target="../tags/tag2212.xml"/><Relationship Id="rId52" Type="http://schemas.openxmlformats.org/officeDocument/2006/relationships/tags" Target="../tags/tag2220.xml"/><Relationship Id="rId60" Type="http://schemas.openxmlformats.org/officeDocument/2006/relationships/tags" Target="../tags/tag2228.xml"/><Relationship Id="rId65" Type="http://schemas.openxmlformats.org/officeDocument/2006/relationships/tags" Target="../tags/tag2233.xml"/><Relationship Id="rId73" Type="http://schemas.openxmlformats.org/officeDocument/2006/relationships/tags" Target="../tags/tag2241.xml"/><Relationship Id="rId78" Type="http://schemas.openxmlformats.org/officeDocument/2006/relationships/tags" Target="../tags/tag2246.xml"/><Relationship Id="rId81" Type="http://schemas.openxmlformats.org/officeDocument/2006/relationships/tags" Target="../tags/tag2249.xml"/><Relationship Id="rId4" Type="http://schemas.openxmlformats.org/officeDocument/2006/relationships/tags" Target="../tags/tag2172.xml"/><Relationship Id="rId9" Type="http://schemas.openxmlformats.org/officeDocument/2006/relationships/tags" Target="../tags/tag2177.xml"/><Relationship Id="rId13" Type="http://schemas.openxmlformats.org/officeDocument/2006/relationships/tags" Target="../tags/tag2181.xml"/><Relationship Id="rId18" Type="http://schemas.openxmlformats.org/officeDocument/2006/relationships/tags" Target="../tags/tag2186.xml"/><Relationship Id="rId39" Type="http://schemas.openxmlformats.org/officeDocument/2006/relationships/tags" Target="../tags/tag2207.xml"/><Relationship Id="rId34" Type="http://schemas.openxmlformats.org/officeDocument/2006/relationships/tags" Target="../tags/tag2202.xml"/><Relationship Id="rId50" Type="http://schemas.openxmlformats.org/officeDocument/2006/relationships/tags" Target="../tags/tag2218.xml"/><Relationship Id="rId55" Type="http://schemas.openxmlformats.org/officeDocument/2006/relationships/tags" Target="../tags/tag2223.xml"/><Relationship Id="rId76" Type="http://schemas.openxmlformats.org/officeDocument/2006/relationships/tags" Target="../tags/tag2244.xml"/><Relationship Id="rId7" Type="http://schemas.openxmlformats.org/officeDocument/2006/relationships/tags" Target="../tags/tag2175.xml"/><Relationship Id="rId71" Type="http://schemas.openxmlformats.org/officeDocument/2006/relationships/tags" Target="../tags/tag2239.xml"/><Relationship Id="rId2" Type="http://schemas.openxmlformats.org/officeDocument/2006/relationships/tags" Target="../tags/tag2170.xml"/><Relationship Id="rId29" Type="http://schemas.openxmlformats.org/officeDocument/2006/relationships/tags" Target="../tags/tag2197.xml"/><Relationship Id="rId24" Type="http://schemas.openxmlformats.org/officeDocument/2006/relationships/tags" Target="../tags/tag2192.xml"/><Relationship Id="rId40" Type="http://schemas.openxmlformats.org/officeDocument/2006/relationships/tags" Target="../tags/tag2208.xml"/><Relationship Id="rId45" Type="http://schemas.openxmlformats.org/officeDocument/2006/relationships/tags" Target="../tags/tag2213.xml"/><Relationship Id="rId66" Type="http://schemas.openxmlformats.org/officeDocument/2006/relationships/tags" Target="../tags/tag2234.xml"/><Relationship Id="rId61" Type="http://schemas.openxmlformats.org/officeDocument/2006/relationships/tags" Target="../tags/tag2229.xml"/><Relationship Id="rId8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tags" Target="../tags/tag2275.xml"/><Relationship Id="rId21" Type="http://schemas.openxmlformats.org/officeDocument/2006/relationships/tags" Target="../tags/tag2270.xml"/><Relationship Id="rId42" Type="http://schemas.openxmlformats.org/officeDocument/2006/relationships/tags" Target="../tags/tag2291.xml"/><Relationship Id="rId47" Type="http://schemas.openxmlformats.org/officeDocument/2006/relationships/tags" Target="../tags/tag2296.xml"/><Relationship Id="rId63" Type="http://schemas.openxmlformats.org/officeDocument/2006/relationships/tags" Target="../tags/tag2312.xml"/><Relationship Id="rId68" Type="http://schemas.openxmlformats.org/officeDocument/2006/relationships/tags" Target="../tags/tag2317.xml"/><Relationship Id="rId84" Type="http://schemas.openxmlformats.org/officeDocument/2006/relationships/tags" Target="../tags/tag2333.xml"/><Relationship Id="rId89" Type="http://schemas.openxmlformats.org/officeDocument/2006/relationships/tags" Target="../tags/tag2338.xml"/><Relationship Id="rId16" Type="http://schemas.openxmlformats.org/officeDocument/2006/relationships/tags" Target="../tags/tag2265.xml"/><Relationship Id="rId107" Type="http://schemas.openxmlformats.org/officeDocument/2006/relationships/tags" Target="../tags/tag2356.xml"/><Relationship Id="rId11" Type="http://schemas.openxmlformats.org/officeDocument/2006/relationships/tags" Target="../tags/tag2260.xml"/><Relationship Id="rId32" Type="http://schemas.openxmlformats.org/officeDocument/2006/relationships/tags" Target="../tags/tag2281.xml"/><Relationship Id="rId37" Type="http://schemas.openxmlformats.org/officeDocument/2006/relationships/tags" Target="../tags/tag2286.xml"/><Relationship Id="rId53" Type="http://schemas.openxmlformats.org/officeDocument/2006/relationships/tags" Target="../tags/tag2302.xml"/><Relationship Id="rId58" Type="http://schemas.openxmlformats.org/officeDocument/2006/relationships/tags" Target="../tags/tag2307.xml"/><Relationship Id="rId74" Type="http://schemas.openxmlformats.org/officeDocument/2006/relationships/tags" Target="../tags/tag2323.xml"/><Relationship Id="rId79" Type="http://schemas.openxmlformats.org/officeDocument/2006/relationships/tags" Target="../tags/tag2328.xml"/><Relationship Id="rId102" Type="http://schemas.openxmlformats.org/officeDocument/2006/relationships/tags" Target="../tags/tag2351.xml"/><Relationship Id="rId5" Type="http://schemas.openxmlformats.org/officeDocument/2006/relationships/tags" Target="../tags/tag2254.xml"/><Relationship Id="rId90" Type="http://schemas.openxmlformats.org/officeDocument/2006/relationships/tags" Target="../tags/tag2339.xml"/><Relationship Id="rId95" Type="http://schemas.openxmlformats.org/officeDocument/2006/relationships/tags" Target="../tags/tag2344.xml"/><Relationship Id="rId22" Type="http://schemas.openxmlformats.org/officeDocument/2006/relationships/tags" Target="../tags/tag2271.xml"/><Relationship Id="rId27" Type="http://schemas.openxmlformats.org/officeDocument/2006/relationships/tags" Target="../tags/tag2276.xml"/><Relationship Id="rId43" Type="http://schemas.openxmlformats.org/officeDocument/2006/relationships/tags" Target="../tags/tag2292.xml"/><Relationship Id="rId48" Type="http://schemas.openxmlformats.org/officeDocument/2006/relationships/tags" Target="../tags/tag2297.xml"/><Relationship Id="rId64" Type="http://schemas.openxmlformats.org/officeDocument/2006/relationships/tags" Target="../tags/tag2313.xml"/><Relationship Id="rId69" Type="http://schemas.openxmlformats.org/officeDocument/2006/relationships/tags" Target="../tags/tag2318.xml"/><Relationship Id="rId80" Type="http://schemas.openxmlformats.org/officeDocument/2006/relationships/tags" Target="../tags/tag2329.xml"/><Relationship Id="rId85" Type="http://schemas.openxmlformats.org/officeDocument/2006/relationships/tags" Target="../tags/tag2334.xml"/><Relationship Id="rId12" Type="http://schemas.openxmlformats.org/officeDocument/2006/relationships/tags" Target="../tags/tag2261.xml"/><Relationship Id="rId17" Type="http://schemas.openxmlformats.org/officeDocument/2006/relationships/tags" Target="../tags/tag2266.xml"/><Relationship Id="rId33" Type="http://schemas.openxmlformats.org/officeDocument/2006/relationships/tags" Target="../tags/tag2282.xml"/><Relationship Id="rId38" Type="http://schemas.openxmlformats.org/officeDocument/2006/relationships/tags" Target="../tags/tag2287.xml"/><Relationship Id="rId59" Type="http://schemas.openxmlformats.org/officeDocument/2006/relationships/tags" Target="../tags/tag2308.xml"/><Relationship Id="rId103" Type="http://schemas.openxmlformats.org/officeDocument/2006/relationships/tags" Target="../tags/tag2352.xml"/><Relationship Id="rId108" Type="http://schemas.openxmlformats.org/officeDocument/2006/relationships/slideLayout" Target="../slideLayouts/slideLayout2.xml"/><Relationship Id="rId54" Type="http://schemas.openxmlformats.org/officeDocument/2006/relationships/tags" Target="../tags/tag2303.xml"/><Relationship Id="rId70" Type="http://schemas.openxmlformats.org/officeDocument/2006/relationships/tags" Target="../tags/tag2319.xml"/><Relationship Id="rId75" Type="http://schemas.openxmlformats.org/officeDocument/2006/relationships/tags" Target="../tags/tag2324.xml"/><Relationship Id="rId91" Type="http://schemas.openxmlformats.org/officeDocument/2006/relationships/tags" Target="../tags/tag2340.xml"/><Relationship Id="rId96" Type="http://schemas.openxmlformats.org/officeDocument/2006/relationships/tags" Target="../tags/tag2345.xml"/><Relationship Id="rId1" Type="http://schemas.openxmlformats.org/officeDocument/2006/relationships/tags" Target="../tags/tag2250.xml"/><Relationship Id="rId6" Type="http://schemas.openxmlformats.org/officeDocument/2006/relationships/tags" Target="../tags/tag2255.xml"/><Relationship Id="rId15" Type="http://schemas.openxmlformats.org/officeDocument/2006/relationships/tags" Target="../tags/tag2264.xml"/><Relationship Id="rId23" Type="http://schemas.openxmlformats.org/officeDocument/2006/relationships/tags" Target="../tags/tag2272.xml"/><Relationship Id="rId28" Type="http://schemas.openxmlformats.org/officeDocument/2006/relationships/tags" Target="../tags/tag2277.xml"/><Relationship Id="rId36" Type="http://schemas.openxmlformats.org/officeDocument/2006/relationships/tags" Target="../tags/tag2285.xml"/><Relationship Id="rId49" Type="http://schemas.openxmlformats.org/officeDocument/2006/relationships/tags" Target="../tags/tag2298.xml"/><Relationship Id="rId57" Type="http://schemas.openxmlformats.org/officeDocument/2006/relationships/tags" Target="../tags/tag2306.xml"/><Relationship Id="rId106" Type="http://schemas.openxmlformats.org/officeDocument/2006/relationships/tags" Target="../tags/tag2355.xml"/><Relationship Id="rId10" Type="http://schemas.openxmlformats.org/officeDocument/2006/relationships/tags" Target="../tags/tag2259.xml"/><Relationship Id="rId31" Type="http://schemas.openxmlformats.org/officeDocument/2006/relationships/tags" Target="../tags/tag2280.xml"/><Relationship Id="rId44" Type="http://schemas.openxmlformats.org/officeDocument/2006/relationships/tags" Target="../tags/tag2293.xml"/><Relationship Id="rId52" Type="http://schemas.openxmlformats.org/officeDocument/2006/relationships/tags" Target="../tags/tag2301.xml"/><Relationship Id="rId60" Type="http://schemas.openxmlformats.org/officeDocument/2006/relationships/tags" Target="../tags/tag2309.xml"/><Relationship Id="rId65" Type="http://schemas.openxmlformats.org/officeDocument/2006/relationships/tags" Target="../tags/tag2314.xml"/><Relationship Id="rId73" Type="http://schemas.openxmlformats.org/officeDocument/2006/relationships/tags" Target="../tags/tag2322.xml"/><Relationship Id="rId78" Type="http://schemas.openxmlformats.org/officeDocument/2006/relationships/tags" Target="../tags/tag2327.xml"/><Relationship Id="rId81" Type="http://schemas.openxmlformats.org/officeDocument/2006/relationships/tags" Target="../tags/tag2330.xml"/><Relationship Id="rId86" Type="http://schemas.openxmlformats.org/officeDocument/2006/relationships/tags" Target="../tags/tag2335.xml"/><Relationship Id="rId94" Type="http://schemas.openxmlformats.org/officeDocument/2006/relationships/tags" Target="../tags/tag2343.xml"/><Relationship Id="rId99" Type="http://schemas.openxmlformats.org/officeDocument/2006/relationships/tags" Target="../tags/tag2348.xml"/><Relationship Id="rId101" Type="http://schemas.openxmlformats.org/officeDocument/2006/relationships/tags" Target="../tags/tag2350.xml"/><Relationship Id="rId4" Type="http://schemas.openxmlformats.org/officeDocument/2006/relationships/tags" Target="../tags/tag2253.xml"/><Relationship Id="rId9" Type="http://schemas.openxmlformats.org/officeDocument/2006/relationships/tags" Target="../tags/tag2258.xml"/><Relationship Id="rId13" Type="http://schemas.openxmlformats.org/officeDocument/2006/relationships/tags" Target="../tags/tag2262.xml"/><Relationship Id="rId18" Type="http://schemas.openxmlformats.org/officeDocument/2006/relationships/tags" Target="../tags/tag2267.xml"/><Relationship Id="rId39" Type="http://schemas.openxmlformats.org/officeDocument/2006/relationships/tags" Target="../tags/tag2288.xml"/><Relationship Id="rId109" Type="http://schemas.openxmlformats.org/officeDocument/2006/relationships/oleObject" Target="../embeddings/oleObject28.bin"/><Relationship Id="rId34" Type="http://schemas.openxmlformats.org/officeDocument/2006/relationships/tags" Target="../tags/tag2283.xml"/><Relationship Id="rId50" Type="http://schemas.openxmlformats.org/officeDocument/2006/relationships/tags" Target="../tags/tag2299.xml"/><Relationship Id="rId55" Type="http://schemas.openxmlformats.org/officeDocument/2006/relationships/tags" Target="../tags/tag2304.xml"/><Relationship Id="rId76" Type="http://schemas.openxmlformats.org/officeDocument/2006/relationships/tags" Target="../tags/tag2325.xml"/><Relationship Id="rId97" Type="http://schemas.openxmlformats.org/officeDocument/2006/relationships/tags" Target="../tags/tag2346.xml"/><Relationship Id="rId104" Type="http://schemas.openxmlformats.org/officeDocument/2006/relationships/tags" Target="../tags/tag2353.xml"/><Relationship Id="rId7" Type="http://schemas.openxmlformats.org/officeDocument/2006/relationships/tags" Target="../tags/tag2256.xml"/><Relationship Id="rId71" Type="http://schemas.openxmlformats.org/officeDocument/2006/relationships/tags" Target="../tags/tag2320.xml"/><Relationship Id="rId92" Type="http://schemas.openxmlformats.org/officeDocument/2006/relationships/tags" Target="../tags/tag2341.xml"/><Relationship Id="rId2" Type="http://schemas.openxmlformats.org/officeDocument/2006/relationships/tags" Target="../tags/tag2251.xml"/><Relationship Id="rId29" Type="http://schemas.openxmlformats.org/officeDocument/2006/relationships/tags" Target="../tags/tag2278.xml"/><Relationship Id="rId24" Type="http://schemas.openxmlformats.org/officeDocument/2006/relationships/tags" Target="../tags/tag2273.xml"/><Relationship Id="rId40" Type="http://schemas.openxmlformats.org/officeDocument/2006/relationships/tags" Target="../tags/tag2289.xml"/><Relationship Id="rId45" Type="http://schemas.openxmlformats.org/officeDocument/2006/relationships/tags" Target="../tags/tag2294.xml"/><Relationship Id="rId66" Type="http://schemas.openxmlformats.org/officeDocument/2006/relationships/tags" Target="../tags/tag2315.xml"/><Relationship Id="rId87" Type="http://schemas.openxmlformats.org/officeDocument/2006/relationships/tags" Target="../tags/tag2336.xml"/><Relationship Id="rId110" Type="http://schemas.openxmlformats.org/officeDocument/2006/relationships/image" Target="../media/image2.emf"/><Relationship Id="rId61" Type="http://schemas.openxmlformats.org/officeDocument/2006/relationships/tags" Target="../tags/tag2310.xml"/><Relationship Id="rId82" Type="http://schemas.openxmlformats.org/officeDocument/2006/relationships/tags" Target="../tags/tag2331.xml"/><Relationship Id="rId19" Type="http://schemas.openxmlformats.org/officeDocument/2006/relationships/tags" Target="../tags/tag2268.xml"/><Relationship Id="rId14" Type="http://schemas.openxmlformats.org/officeDocument/2006/relationships/tags" Target="../tags/tag2263.xml"/><Relationship Id="rId30" Type="http://schemas.openxmlformats.org/officeDocument/2006/relationships/tags" Target="../tags/tag2279.xml"/><Relationship Id="rId35" Type="http://schemas.openxmlformats.org/officeDocument/2006/relationships/tags" Target="../tags/tag2284.xml"/><Relationship Id="rId56" Type="http://schemas.openxmlformats.org/officeDocument/2006/relationships/tags" Target="../tags/tag2305.xml"/><Relationship Id="rId77" Type="http://schemas.openxmlformats.org/officeDocument/2006/relationships/tags" Target="../tags/tag2326.xml"/><Relationship Id="rId100" Type="http://schemas.openxmlformats.org/officeDocument/2006/relationships/tags" Target="../tags/tag2349.xml"/><Relationship Id="rId105" Type="http://schemas.openxmlformats.org/officeDocument/2006/relationships/tags" Target="../tags/tag2354.xml"/><Relationship Id="rId8" Type="http://schemas.openxmlformats.org/officeDocument/2006/relationships/tags" Target="../tags/tag2257.xml"/><Relationship Id="rId51" Type="http://schemas.openxmlformats.org/officeDocument/2006/relationships/tags" Target="../tags/tag2300.xml"/><Relationship Id="rId72" Type="http://schemas.openxmlformats.org/officeDocument/2006/relationships/tags" Target="../tags/tag2321.xml"/><Relationship Id="rId93" Type="http://schemas.openxmlformats.org/officeDocument/2006/relationships/tags" Target="../tags/tag2342.xml"/><Relationship Id="rId98" Type="http://schemas.openxmlformats.org/officeDocument/2006/relationships/tags" Target="../tags/tag2347.xml"/><Relationship Id="rId3" Type="http://schemas.openxmlformats.org/officeDocument/2006/relationships/tags" Target="../tags/tag2252.xml"/><Relationship Id="rId25" Type="http://schemas.openxmlformats.org/officeDocument/2006/relationships/tags" Target="../tags/tag2274.xml"/><Relationship Id="rId46" Type="http://schemas.openxmlformats.org/officeDocument/2006/relationships/tags" Target="../tags/tag2295.xml"/><Relationship Id="rId67" Type="http://schemas.openxmlformats.org/officeDocument/2006/relationships/tags" Target="../tags/tag2316.xml"/><Relationship Id="rId20" Type="http://schemas.openxmlformats.org/officeDocument/2006/relationships/tags" Target="../tags/tag2269.xml"/><Relationship Id="rId41" Type="http://schemas.openxmlformats.org/officeDocument/2006/relationships/tags" Target="../tags/tag2290.xml"/><Relationship Id="rId62" Type="http://schemas.openxmlformats.org/officeDocument/2006/relationships/tags" Target="../tags/tag2311.xml"/><Relationship Id="rId83" Type="http://schemas.openxmlformats.org/officeDocument/2006/relationships/tags" Target="../tags/tag2332.xml"/><Relationship Id="rId88" Type="http://schemas.openxmlformats.org/officeDocument/2006/relationships/tags" Target="../tags/tag2337.xml"/><Relationship Id="rId111" Type="http://schemas.openxmlformats.org/officeDocument/2006/relationships/chart" Target="../charts/chart33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tags" Target="../tags/tag2382.xml"/><Relationship Id="rId21" Type="http://schemas.openxmlformats.org/officeDocument/2006/relationships/tags" Target="../tags/tag2377.xml"/><Relationship Id="rId42" Type="http://schemas.openxmlformats.org/officeDocument/2006/relationships/tags" Target="../tags/tag2398.xml"/><Relationship Id="rId47" Type="http://schemas.openxmlformats.org/officeDocument/2006/relationships/tags" Target="../tags/tag2403.xml"/><Relationship Id="rId63" Type="http://schemas.openxmlformats.org/officeDocument/2006/relationships/tags" Target="../tags/tag2419.xml"/><Relationship Id="rId68" Type="http://schemas.openxmlformats.org/officeDocument/2006/relationships/tags" Target="../tags/tag2424.xml"/><Relationship Id="rId2" Type="http://schemas.openxmlformats.org/officeDocument/2006/relationships/tags" Target="../tags/tag2358.xml"/><Relationship Id="rId16" Type="http://schemas.openxmlformats.org/officeDocument/2006/relationships/tags" Target="../tags/tag2372.xml"/><Relationship Id="rId29" Type="http://schemas.openxmlformats.org/officeDocument/2006/relationships/tags" Target="../tags/tag2385.xml"/><Relationship Id="rId11" Type="http://schemas.openxmlformats.org/officeDocument/2006/relationships/tags" Target="../tags/tag2367.xml"/><Relationship Id="rId24" Type="http://schemas.openxmlformats.org/officeDocument/2006/relationships/tags" Target="../tags/tag2380.xml"/><Relationship Id="rId32" Type="http://schemas.openxmlformats.org/officeDocument/2006/relationships/tags" Target="../tags/tag2388.xml"/><Relationship Id="rId37" Type="http://schemas.openxmlformats.org/officeDocument/2006/relationships/tags" Target="../tags/tag2393.xml"/><Relationship Id="rId40" Type="http://schemas.openxmlformats.org/officeDocument/2006/relationships/tags" Target="../tags/tag2396.xml"/><Relationship Id="rId45" Type="http://schemas.openxmlformats.org/officeDocument/2006/relationships/tags" Target="../tags/tag2401.xml"/><Relationship Id="rId53" Type="http://schemas.openxmlformats.org/officeDocument/2006/relationships/tags" Target="../tags/tag2409.xml"/><Relationship Id="rId58" Type="http://schemas.openxmlformats.org/officeDocument/2006/relationships/tags" Target="../tags/tag2414.xml"/><Relationship Id="rId66" Type="http://schemas.openxmlformats.org/officeDocument/2006/relationships/tags" Target="../tags/tag2422.xml"/><Relationship Id="rId74" Type="http://schemas.openxmlformats.org/officeDocument/2006/relationships/chart" Target="../charts/chart34.xml"/><Relationship Id="rId5" Type="http://schemas.openxmlformats.org/officeDocument/2006/relationships/tags" Target="../tags/tag2361.xml"/><Relationship Id="rId61" Type="http://schemas.openxmlformats.org/officeDocument/2006/relationships/tags" Target="../tags/tag2417.xml"/><Relationship Id="rId19" Type="http://schemas.openxmlformats.org/officeDocument/2006/relationships/tags" Target="../tags/tag2375.xml"/><Relationship Id="rId14" Type="http://schemas.openxmlformats.org/officeDocument/2006/relationships/tags" Target="../tags/tag2370.xml"/><Relationship Id="rId22" Type="http://schemas.openxmlformats.org/officeDocument/2006/relationships/tags" Target="../tags/tag2378.xml"/><Relationship Id="rId27" Type="http://schemas.openxmlformats.org/officeDocument/2006/relationships/tags" Target="../tags/tag2383.xml"/><Relationship Id="rId30" Type="http://schemas.openxmlformats.org/officeDocument/2006/relationships/tags" Target="../tags/tag2386.xml"/><Relationship Id="rId35" Type="http://schemas.openxmlformats.org/officeDocument/2006/relationships/tags" Target="../tags/tag2391.xml"/><Relationship Id="rId43" Type="http://schemas.openxmlformats.org/officeDocument/2006/relationships/tags" Target="../tags/tag2399.xml"/><Relationship Id="rId48" Type="http://schemas.openxmlformats.org/officeDocument/2006/relationships/tags" Target="../tags/tag2404.xml"/><Relationship Id="rId56" Type="http://schemas.openxmlformats.org/officeDocument/2006/relationships/tags" Target="../tags/tag2412.xml"/><Relationship Id="rId64" Type="http://schemas.openxmlformats.org/officeDocument/2006/relationships/tags" Target="../tags/tag2420.xml"/><Relationship Id="rId69" Type="http://schemas.openxmlformats.org/officeDocument/2006/relationships/tags" Target="../tags/tag2425.xml"/><Relationship Id="rId8" Type="http://schemas.openxmlformats.org/officeDocument/2006/relationships/tags" Target="../tags/tag2364.xml"/><Relationship Id="rId51" Type="http://schemas.openxmlformats.org/officeDocument/2006/relationships/tags" Target="../tags/tag2407.xml"/><Relationship Id="rId72" Type="http://schemas.openxmlformats.org/officeDocument/2006/relationships/oleObject" Target="../embeddings/oleObject29.bin"/><Relationship Id="rId3" Type="http://schemas.openxmlformats.org/officeDocument/2006/relationships/tags" Target="../tags/tag2359.xml"/><Relationship Id="rId12" Type="http://schemas.openxmlformats.org/officeDocument/2006/relationships/tags" Target="../tags/tag2368.xml"/><Relationship Id="rId17" Type="http://schemas.openxmlformats.org/officeDocument/2006/relationships/tags" Target="../tags/tag2373.xml"/><Relationship Id="rId25" Type="http://schemas.openxmlformats.org/officeDocument/2006/relationships/tags" Target="../tags/tag2381.xml"/><Relationship Id="rId33" Type="http://schemas.openxmlformats.org/officeDocument/2006/relationships/tags" Target="../tags/tag2389.xml"/><Relationship Id="rId38" Type="http://schemas.openxmlformats.org/officeDocument/2006/relationships/tags" Target="../tags/tag2394.xml"/><Relationship Id="rId46" Type="http://schemas.openxmlformats.org/officeDocument/2006/relationships/tags" Target="../tags/tag2402.xml"/><Relationship Id="rId59" Type="http://schemas.openxmlformats.org/officeDocument/2006/relationships/tags" Target="../tags/tag2415.xml"/><Relationship Id="rId67" Type="http://schemas.openxmlformats.org/officeDocument/2006/relationships/tags" Target="../tags/tag2423.xml"/><Relationship Id="rId20" Type="http://schemas.openxmlformats.org/officeDocument/2006/relationships/tags" Target="../tags/tag2376.xml"/><Relationship Id="rId41" Type="http://schemas.openxmlformats.org/officeDocument/2006/relationships/tags" Target="../tags/tag2397.xml"/><Relationship Id="rId54" Type="http://schemas.openxmlformats.org/officeDocument/2006/relationships/tags" Target="../tags/tag2410.xml"/><Relationship Id="rId62" Type="http://schemas.openxmlformats.org/officeDocument/2006/relationships/tags" Target="../tags/tag2418.xml"/><Relationship Id="rId70" Type="http://schemas.openxmlformats.org/officeDocument/2006/relationships/tags" Target="../tags/tag2426.xml"/><Relationship Id="rId1" Type="http://schemas.openxmlformats.org/officeDocument/2006/relationships/tags" Target="../tags/tag2357.xml"/><Relationship Id="rId6" Type="http://schemas.openxmlformats.org/officeDocument/2006/relationships/tags" Target="../tags/tag2362.xml"/><Relationship Id="rId15" Type="http://schemas.openxmlformats.org/officeDocument/2006/relationships/tags" Target="../tags/tag2371.xml"/><Relationship Id="rId23" Type="http://schemas.openxmlformats.org/officeDocument/2006/relationships/tags" Target="../tags/tag2379.xml"/><Relationship Id="rId28" Type="http://schemas.openxmlformats.org/officeDocument/2006/relationships/tags" Target="../tags/tag2384.xml"/><Relationship Id="rId36" Type="http://schemas.openxmlformats.org/officeDocument/2006/relationships/tags" Target="../tags/tag2392.xml"/><Relationship Id="rId49" Type="http://schemas.openxmlformats.org/officeDocument/2006/relationships/tags" Target="../tags/tag2405.xml"/><Relationship Id="rId57" Type="http://schemas.openxmlformats.org/officeDocument/2006/relationships/tags" Target="../tags/tag2413.xml"/><Relationship Id="rId10" Type="http://schemas.openxmlformats.org/officeDocument/2006/relationships/tags" Target="../tags/tag2366.xml"/><Relationship Id="rId31" Type="http://schemas.openxmlformats.org/officeDocument/2006/relationships/tags" Target="../tags/tag2387.xml"/><Relationship Id="rId44" Type="http://schemas.openxmlformats.org/officeDocument/2006/relationships/tags" Target="../tags/tag2400.xml"/><Relationship Id="rId52" Type="http://schemas.openxmlformats.org/officeDocument/2006/relationships/tags" Target="../tags/tag2408.xml"/><Relationship Id="rId60" Type="http://schemas.openxmlformats.org/officeDocument/2006/relationships/tags" Target="../tags/tag2416.xml"/><Relationship Id="rId65" Type="http://schemas.openxmlformats.org/officeDocument/2006/relationships/tags" Target="../tags/tag2421.xml"/><Relationship Id="rId73" Type="http://schemas.openxmlformats.org/officeDocument/2006/relationships/image" Target="../media/image2.emf"/><Relationship Id="rId4" Type="http://schemas.openxmlformats.org/officeDocument/2006/relationships/tags" Target="../tags/tag2360.xml"/><Relationship Id="rId9" Type="http://schemas.openxmlformats.org/officeDocument/2006/relationships/tags" Target="../tags/tag2365.xml"/><Relationship Id="rId13" Type="http://schemas.openxmlformats.org/officeDocument/2006/relationships/tags" Target="../tags/tag2369.xml"/><Relationship Id="rId18" Type="http://schemas.openxmlformats.org/officeDocument/2006/relationships/tags" Target="../tags/tag2374.xml"/><Relationship Id="rId39" Type="http://schemas.openxmlformats.org/officeDocument/2006/relationships/tags" Target="../tags/tag2395.xml"/><Relationship Id="rId34" Type="http://schemas.openxmlformats.org/officeDocument/2006/relationships/tags" Target="../tags/tag2390.xml"/><Relationship Id="rId50" Type="http://schemas.openxmlformats.org/officeDocument/2006/relationships/tags" Target="../tags/tag2406.xml"/><Relationship Id="rId55" Type="http://schemas.openxmlformats.org/officeDocument/2006/relationships/tags" Target="../tags/tag2411.xml"/><Relationship Id="rId7" Type="http://schemas.openxmlformats.org/officeDocument/2006/relationships/tags" Target="../tags/tag2363.xml"/><Relationship Id="rId7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tags" Target="../tags/tag2452.xml"/><Relationship Id="rId21" Type="http://schemas.openxmlformats.org/officeDocument/2006/relationships/tags" Target="../tags/tag2447.xml"/><Relationship Id="rId42" Type="http://schemas.openxmlformats.org/officeDocument/2006/relationships/tags" Target="../tags/tag2468.xml"/><Relationship Id="rId47" Type="http://schemas.openxmlformats.org/officeDocument/2006/relationships/tags" Target="../tags/tag2473.xml"/><Relationship Id="rId63" Type="http://schemas.openxmlformats.org/officeDocument/2006/relationships/tags" Target="../tags/tag2489.xml"/><Relationship Id="rId68" Type="http://schemas.openxmlformats.org/officeDocument/2006/relationships/tags" Target="../tags/tag2494.xml"/><Relationship Id="rId2" Type="http://schemas.openxmlformats.org/officeDocument/2006/relationships/tags" Target="../tags/tag2428.xml"/><Relationship Id="rId16" Type="http://schemas.openxmlformats.org/officeDocument/2006/relationships/tags" Target="../tags/tag2442.xml"/><Relationship Id="rId29" Type="http://schemas.openxmlformats.org/officeDocument/2006/relationships/tags" Target="../tags/tag2455.xml"/><Relationship Id="rId11" Type="http://schemas.openxmlformats.org/officeDocument/2006/relationships/tags" Target="../tags/tag2437.xml"/><Relationship Id="rId24" Type="http://schemas.openxmlformats.org/officeDocument/2006/relationships/tags" Target="../tags/tag2450.xml"/><Relationship Id="rId32" Type="http://schemas.openxmlformats.org/officeDocument/2006/relationships/tags" Target="../tags/tag2458.xml"/><Relationship Id="rId37" Type="http://schemas.openxmlformats.org/officeDocument/2006/relationships/tags" Target="../tags/tag2463.xml"/><Relationship Id="rId40" Type="http://schemas.openxmlformats.org/officeDocument/2006/relationships/tags" Target="../tags/tag2466.xml"/><Relationship Id="rId45" Type="http://schemas.openxmlformats.org/officeDocument/2006/relationships/tags" Target="../tags/tag2471.xml"/><Relationship Id="rId53" Type="http://schemas.openxmlformats.org/officeDocument/2006/relationships/tags" Target="../tags/tag2479.xml"/><Relationship Id="rId58" Type="http://schemas.openxmlformats.org/officeDocument/2006/relationships/tags" Target="../tags/tag2484.xml"/><Relationship Id="rId66" Type="http://schemas.openxmlformats.org/officeDocument/2006/relationships/tags" Target="../tags/tag2492.xml"/><Relationship Id="rId74" Type="http://schemas.openxmlformats.org/officeDocument/2006/relationships/chart" Target="../charts/chart35.xml"/><Relationship Id="rId5" Type="http://schemas.openxmlformats.org/officeDocument/2006/relationships/tags" Target="../tags/tag2431.xml"/><Relationship Id="rId61" Type="http://schemas.openxmlformats.org/officeDocument/2006/relationships/tags" Target="../tags/tag2487.xml"/><Relationship Id="rId19" Type="http://schemas.openxmlformats.org/officeDocument/2006/relationships/tags" Target="../tags/tag2445.xml"/><Relationship Id="rId14" Type="http://schemas.openxmlformats.org/officeDocument/2006/relationships/tags" Target="../tags/tag2440.xml"/><Relationship Id="rId22" Type="http://schemas.openxmlformats.org/officeDocument/2006/relationships/tags" Target="../tags/tag2448.xml"/><Relationship Id="rId27" Type="http://schemas.openxmlformats.org/officeDocument/2006/relationships/tags" Target="../tags/tag2453.xml"/><Relationship Id="rId30" Type="http://schemas.openxmlformats.org/officeDocument/2006/relationships/tags" Target="../tags/tag2456.xml"/><Relationship Id="rId35" Type="http://schemas.openxmlformats.org/officeDocument/2006/relationships/tags" Target="../tags/tag2461.xml"/><Relationship Id="rId43" Type="http://schemas.openxmlformats.org/officeDocument/2006/relationships/tags" Target="../tags/tag2469.xml"/><Relationship Id="rId48" Type="http://schemas.openxmlformats.org/officeDocument/2006/relationships/tags" Target="../tags/tag2474.xml"/><Relationship Id="rId56" Type="http://schemas.openxmlformats.org/officeDocument/2006/relationships/tags" Target="../tags/tag2482.xml"/><Relationship Id="rId64" Type="http://schemas.openxmlformats.org/officeDocument/2006/relationships/tags" Target="../tags/tag2490.xml"/><Relationship Id="rId69" Type="http://schemas.openxmlformats.org/officeDocument/2006/relationships/tags" Target="../tags/tag2495.xml"/><Relationship Id="rId8" Type="http://schemas.openxmlformats.org/officeDocument/2006/relationships/tags" Target="../tags/tag2434.xml"/><Relationship Id="rId51" Type="http://schemas.openxmlformats.org/officeDocument/2006/relationships/tags" Target="../tags/tag2477.xml"/><Relationship Id="rId72" Type="http://schemas.openxmlformats.org/officeDocument/2006/relationships/oleObject" Target="../embeddings/oleObject30.bin"/><Relationship Id="rId3" Type="http://schemas.openxmlformats.org/officeDocument/2006/relationships/tags" Target="../tags/tag2429.xml"/><Relationship Id="rId12" Type="http://schemas.openxmlformats.org/officeDocument/2006/relationships/tags" Target="../tags/tag2438.xml"/><Relationship Id="rId17" Type="http://schemas.openxmlformats.org/officeDocument/2006/relationships/tags" Target="../tags/tag2443.xml"/><Relationship Id="rId25" Type="http://schemas.openxmlformats.org/officeDocument/2006/relationships/tags" Target="../tags/tag2451.xml"/><Relationship Id="rId33" Type="http://schemas.openxmlformats.org/officeDocument/2006/relationships/tags" Target="../tags/tag2459.xml"/><Relationship Id="rId38" Type="http://schemas.openxmlformats.org/officeDocument/2006/relationships/tags" Target="../tags/tag2464.xml"/><Relationship Id="rId46" Type="http://schemas.openxmlformats.org/officeDocument/2006/relationships/tags" Target="../tags/tag2472.xml"/><Relationship Id="rId59" Type="http://schemas.openxmlformats.org/officeDocument/2006/relationships/tags" Target="../tags/tag2485.xml"/><Relationship Id="rId67" Type="http://schemas.openxmlformats.org/officeDocument/2006/relationships/tags" Target="../tags/tag2493.xml"/><Relationship Id="rId20" Type="http://schemas.openxmlformats.org/officeDocument/2006/relationships/tags" Target="../tags/tag2446.xml"/><Relationship Id="rId41" Type="http://schemas.openxmlformats.org/officeDocument/2006/relationships/tags" Target="../tags/tag2467.xml"/><Relationship Id="rId54" Type="http://schemas.openxmlformats.org/officeDocument/2006/relationships/tags" Target="../tags/tag2480.xml"/><Relationship Id="rId62" Type="http://schemas.openxmlformats.org/officeDocument/2006/relationships/tags" Target="../tags/tag2488.xml"/><Relationship Id="rId70" Type="http://schemas.openxmlformats.org/officeDocument/2006/relationships/tags" Target="../tags/tag2496.xml"/><Relationship Id="rId1" Type="http://schemas.openxmlformats.org/officeDocument/2006/relationships/tags" Target="../tags/tag2427.xml"/><Relationship Id="rId6" Type="http://schemas.openxmlformats.org/officeDocument/2006/relationships/tags" Target="../tags/tag2432.xml"/><Relationship Id="rId15" Type="http://schemas.openxmlformats.org/officeDocument/2006/relationships/tags" Target="../tags/tag2441.xml"/><Relationship Id="rId23" Type="http://schemas.openxmlformats.org/officeDocument/2006/relationships/tags" Target="../tags/tag2449.xml"/><Relationship Id="rId28" Type="http://schemas.openxmlformats.org/officeDocument/2006/relationships/tags" Target="../tags/tag2454.xml"/><Relationship Id="rId36" Type="http://schemas.openxmlformats.org/officeDocument/2006/relationships/tags" Target="../tags/tag2462.xml"/><Relationship Id="rId49" Type="http://schemas.openxmlformats.org/officeDocument/2006/relationships/tags" Target="../tags/tag2475.xml"/><Relationship Id="rId57" Type="http://schemas.openxmlformats.org/officeDocument/2006/relationships/tags" Target="../tags/tag2483.xml"/><Relationship Id="rId10" Type="http://schemas.openxmlformats.org/officeDocument/2006/relationships/tags" Target="../tags/tag2436.xml"/><Relationship Id="rId31" Type="http://schemas.openxmlformats.org/officeDocument/2006/relationships/tags" Target="../tags/tag2457.xml"/><Relationship Id="rId44" Type="http://schemas.openxmlformats.org/officeDocument/2006/relationships/tags" Target="../tags/tag2470.xml"/><Relationship Id="rId52" Type="http://schemas.openxmlformats.org/officeDocument/2006/relationships/tags" Target="../tags/tag2478.xml"/><Relationship Id="rId60" Type="http://schemas.openxmlformats.org/officeDocument/2006/relationships/tags" Target="../tags/tag2486.xml"/><Relationship Id="rId65" Type="http://schemas.openxmlformats.org/officeDocument/2006/relationships/tags" Target="../tags/tag2491.xml"/><Relationship Id="rId73" Type="http://schemas.openxmlformats.org/officeDocument/2006/relationships/image" Target="../media/image2.emf"/><Relationship Id="rId4" Type="http://schemas.openxmlformats.org/officeDocument/2006/relationships/tags" Target="../tags/tag2430.xml"/><Relationship Id="rId9" Type="http://schemas.openxmlformats.org/officeDocument/2006/relationships/tags" Target="../tags/tag2435.xml"/><Relationship Id="rId13" Type="http://schemas.openxmlformats.org/officeDocument/2006/relationships/tags" Target="../tags/tag2439.xml"/><Relationship Id="rId18" Type="http://schemas.openxmlformats.org/officeDocument/2006/relationships/tags" Target="../tags/tag2444.xml"/><Relationship Id="rId39" Type="http://schemas.openxmlformats.org/officeDocument/2006/relationships/tags" Target="../tags/tag2465.xml"/><Relationship Id="rId34" Type="http://schemas.openxmlformats.org/officeDocument/2006/relationships/tags" Target="../tags/tag2460.xml"/><Relationship Id="rId50" Type="http://schemas.openxmlformats.org/officeDocument/2006/relationships/tags" Target="../tags/tag2476.xml"/><Relationship Id="rId55" Type="http://schemas.openxmlformats.org/officeDocument/2006/relationships/tags" Target="../tags/tag2481.xml"/><Relationship Id="rId7" Type="http://schemas.openxmlformats.org/officeDocument/2006/relationships/tags" Target="../tags/tag2433.xml"/><Relationship Id="rId7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271.xml"/><Relationship Id="rId21" Type="http://schemas.openxmlformats.org/officeDocument/2006/relationships/tags" Target="../tags/tag175.xml"/><Relationship Id="rId42" Type="http://schemas.openxmlformats.org/officeDocument/2006/relationships/tags" Target="../tags/tag196.xml"/><Relationship Id="rId63" Type="http://schemas.openxmlformats.org/officeDocument/2006/relationships/tags" Target="../tags/tag217.xml"/><Relationship Id="rId84" Type="http://schemas.openxmlformats.org/officeDocument/2006/relationships/tags" Target="../tags/tag238.xml"/><Relationship Id="rId138" Type="http://schemas.openxmlformats.org/officeDocument/2006/relationships/tags" Target="../tags/tag292.xml"/><Relationship Id="rId159" Type="http://schemas.openxmlformats.org/officeDocument/2006/relationships/tags" Target="../tags/tag313.xml"/><Relationship Id="rId170" Type="http://schemas.openxmlformats.org/officeDocument/2006/relationships/tags" Target="../tags/tag324.xml"/><Relationship Id="rId191" Type="http://schemas.openxmlformats.org/officeDocument/2006/relationships/tags" Target="../tags/tag345.xml"/><Relationship Id="rId205" Type="http://schemas.openxmlformats.org/officeDocument/2006/relationships/tags" Target="../tags/tag359.xml"/><Relationship Id="rId226" Type="http://schemas.openxmlformats.org/officeDocument/2006/relationships/tags" Target="../tags/tag380.xml"/><Relationship Id="rId107" Type="http://schemas.openxmlformats.org/officeDocument/2006/relationships/tags" Target="../tags/tag261.xml"/><Relationship Id="rId11" Type="http://schemas.openxmlformats.org/officeDocument/2006/relationships/tags" Target="../tags/tag165.xml"/><Relationship Id="rId32" Type="http://schemas.openxmlformats.org/officeDocument/2006/relationships/tags" Target="../tags/tag186.xml"/><Relationship Id="rId53" Type="http://schemas.openxmlformats.org/officeDocument/2006/relationships/tags" Target="../tags/tag207.xml"/><Relationship Id="rId74" Type="http://schemas.openxmlformats.org/officeDocument/2006/relationships/tags" Target="../tags/tag228.xml"/><Relationship Id="rId128" Type="http://schemas.openxmlformats.org/officeDocument/2006/relationships/tags" Target="../tags/tag282.xml"/><Relationship Id="rId149" Type="http://schemas.openxmlformats.org/officeDocument/2006/relationships/tags" Target="../tags/tag303.xml"/><Relationship Id="rId5" Type="http://schemas.openxmlformats.org/officeDocument/2006/relationships/tags" Target="../tags/tag159.xml"/><Relationship Id="rId95" Type="http://schemas.openxmlformats.org/officeDocument/2006/relationships/tags" Target="../tags/tag249.xml"/><Relationship Id="rId160" Type="http://schemas.openxmlformats.org/officeDocument/2006/relationships/tags" Target="../tags/tag314.xml"/><Relationship Id="rId181" Type="http://schemas.openxmlformats.org/officeDocument/2006/relationships/tags" Target="../tags/tag335.xml"/><Relationship Id="rId216" Type="http://schemas.openxmlformats.org/officeDocument/2006/relationships/tags" Target="../tags/tag370.xml"/><Relationship Id="rId22" Type="http://schemas.openxmlformats.org/officeDocument/2006/relationships/tags" Target="../tags/tag176.xml"/><Relationship Id="rId43" Type="http://schemas.openxmlformats.org/officeDocument/2006/relationships/tags" Target="../tags/tag197.xml"/><Relationship Id="rId64" Type="http://schemas.openxmlformats.org/officeDocument/2006/relationships/tags" Target="../tags/tag218.xml"/><Relationship Id="rId118" Type="http://schemas.openxmlformats.org/officeDocument/2006/relationships/tags" Target="../tags/tag272.xml"/><Relationship Id="rId139" Type="http://schemas.openxmlformats.org/officeDocument/2006/relationships/tags" Target="../tags/tag293.xml"/><Relationship Id="rId85" Type="http://schemas.openxmlformats.org/officeDocument/2006/relationships/tags" Target="../tags/tag239.xml"/><Relationship Id="rId150" Type="http://schemas.openxmlformats.org/officeDocument/2006/relationships/tags" Target="../tags/tag304.xml"/><Relationship Id="rId171" Type="http://schemas.openxmlformats.org/officeDocument/2006/relationships/tags" Target="../tags/tag325.xml"/><Relationship Id="rId192" Type="http://schemas.openxmlformats.org/officeDocument/2006/relationships/tags" Target="../tags/tag346.xml"/><Relationship Id="rId206" Type="http://schemas.openxmlformats.org/officeDocument/2006/relationships/tags" Target="../tags/tag360.xml"/><Relationship Id="rId227" Type="http://schemas.openxmlformats.org/officeDocument/2006/relationships/tags" Target="../tags/tag381.xml"/><Relationship Id="rId12" Type="http://schemas.openxmlformats.org/officeDocument/2006/relationships/tags" Target="../tags/tag166.xml"/><Relationship Id="rId33" Type="http://schemas.openxmlformats.org/officeDocument/2006/relationships/tags" Target="../tags/tag187.xml"/><Relationship Id="rId108" Type="http://schemas.openxmlformats.org/officeDocument/2006/relationships/tags" Target="../tags/tag262.xml"/><Relationship Id="rId129" Type="http://schemas.openxmlformats.org/officeDocument/2006/relationships/tags" Target="../tags/tag283.xml"/><Relationship Id="rId54" Type="http://schemas.openxmlformats.org/officeDocument/2006/relationships/tags" Target="../tags/tag208.xml"/><Relationship Id="rId75" Type="http://schemas.openxmlformats.org/officeDocument/2006/relationships/tags" Target="../tags/tag229.xml"/><Relationship Id="rId96" Type="http://schemas.openxmlformats.org/officeDocument/2006/relationships/tags" Target="../tags/tag250.xml"/><Relationship Id="rId140" Type="http://schemas.openxmlformats.org/officeDocument/2006/relationships/tags" Target="../tags/tag294.xml"/><Relationship Id="rId161" Type="http://schemas.openxmlformats.org/officeDocument/2006/relationships/tags" Target="../tags/tag315.xml"/><Relationship Id="rId182" Type="http://schemas.openxmlformats.org/officeDocument/2006/relationships/tags" Target="../tags/tag336.xml"/><Relationship Id="rId217" Type="http://schemas.openxmlformats.org/officeDocument/2006/relationships/tags" Target="../tags/tag371.xml"/><Relationship Id="rId6" Type="http://schemas.openxmlformats.org/officeDocument/2006/relationships/tags" Target="../tags/tag160.xml"/><Relationship Id="rId23" Type="http://schemas.openxmlformats.org/officeDocument/2006/relationships/tags" Target="../tags/tag177.xml"/><Relationship Id="rId119" Type="http://schemas.openxmlformats.org/officeDocument/2006/relationships/tags" Target="../tags/tag273.xml"/><Relationship Id="rId44" Type="http://schemas.openxmlformats.org/officeDocument/2006/relationships/tags" Target="../tags/tag198.xml"/><Relationship Id="rId65" Type="http://schemas.openxmlformats.org/officeDocument/2006/relationships/tags" Target="../tags/tag219.xml"/><Relationship Id="rId86" Type="http://schemas.openxmlformats.org/officeDocument/2006/relationships/tags" Target="../tags/tag240.xml"/><Relationship Id="rId130" Type="http://schemas.openxmlformats.org/officeDocument/2006/relationships/tags" Target="../tags/tag284.xml"/><Relationship Id="rId151" Type="http://schemas.openxmlformats.org/officeDocument/2006/relationships/tags" Target="../tags/tag305.xml"/><Relationship Id="rId172" Type="http://schemas.openxmlformats.org/officeDocument/2006/relationships/tags" Target="../tags/tag326.xml"/><Relationship Id="rId193" Type="http://schemas.openxmlformats.org/officeDocument/2006/relationships/tags" Target="../tags/tag347.xml"/><Relationship Id="rId207" Type="http://schemas.openxmlformats.org/officeDocument/2006/relationships/tags" Target="../tags/tag361.xml"/><Relationship Id="rId228" Type="http://schemas.openxmlformats.org/officeDocument/2006/relationships/tags" Target="../tags/tag382.xml"/><Relationship Id="rId13" Type="http://schemas.openxmlformats.org/officeDocument/2006/relationships/tags" Target="../tags/tag167.xml"/><Relationship Id="rId109" Type="http://schemas.openxmlformats.org/officeDocument/2006/relationships/tags" Target="../tags/tag263.xml"/><Relationship Id="rId34" Type="http://schemas.openxmlformats.org/officeDocument/2006/relationships/tags" Target="../tags/tag188.xml"/><Relationship Id="rId55" Type="http://schemas.openxmlformats.org/officeDocument/2006/relationships/tags" Target="../tags/tag209.xml"/><Relationship Id="rId76" Type="http://schemas.openxmlformats.org/officeDocument/2006/relationships/tags" Target="../tags/tag230.xml"/><Relationship Id="rId97" Type="http://schemas.openxmlformats.org/officeDocument/2006/relationships/tags" Target="../tags/tag251.xml"/><Relationship Id="rId120" Type="http://schemas.openxmlformats.org/officeDocument/2006/relationships/tags" Target="../tags/tag274.xml"/><Relationship Id="rId141" Type="http://schemas.openxmlformats.org/officeDocument/2006/relationships/tags" Target="../tags/tag295.xml"/><Relationship Id="rId7" Type="http://schemas.openxmlformats.org/officeDocument/2006/relationships/tags" Target="../tags/tag161.xml"/><Relationship Id="rId162" Type="http://schemas.openxmlformats.org/officeDocument/2006/relationships/tags" Target="../tags/tag316.xml"/><Relationship Id="rId183" Type="http://schemas.openxmlformats.org/officeDocument/2006/relationships/tags" Target="../tags/tag337.xml"/><Relationship Id="rId218" Type="http://schemas.openxmlformats.org/officeDocument/2006/relationships/tags" Target="../tags/tag372.xml"/><Relationship Id="rId24" Type="http://schemas.openxmlformats.org/officeDocument/2006/relationships/tags" Target="../tags/tag178.xml"/><Relationship Id="rId45" Type="http://schemas.openxmlformats.org/officeDocument/2006/relationships/tags" Target="../tags/tag199.xml"/><Relationship Id="rId66" Type="http://schemas.openxmlformats.org/officeDocument/2006/relationships/tags" Target="../tags/tag220.xml"/><Relationship Id="rId87" Type="http://schemas.openxmlformats.org/officeDocument/2006/relationships/tags" Target="../tags/tag241.xml"/><Relationship Id="rId110" Type="http://schemas.openxmlformats.org/officeDocument/2006/relationships/tags" Target="../tags/tag264.xml"/><Relationship Id="rId131" Type="http://schemas.openxmlformats.org/officeDocument/2006/relationships/tags" Target="../tags/tag285.xml"/><Relationship Id="rId152" Type="http://schemas.openxmlformats.org/officeDocument/2006/relationships/tags" Target="../tags/tag306.xml"/><Relationship Id="rId173" Type="http://schemas.openxmlformats.org/officeDocument/2006/relationships/tags" Target="../tags/tag327.xml"/><Relationship Id="rId194" Type="http://schemas.openxmlformats.org/officeDocument/2006/relationships/tags" Target="../tags/tag348.xml"/><Relationship Id="rId208" Type="http://schemas.openxmlformats.org/officeDocument/2006/relationships/tags" Target="../tags/tag362.xml"/><Relationship Id="rId229" Type="http://schemas.openxmlformats.org/officeDocument/2006/relationships/slideLayout" Target="../slideLayouts/slideLayout2.xml"/><Relationship Id="rId14" Type="http://schemas.openxmlformats.org/officeDocument/2006/relationships/tags" Target="../tags/tag168.xml"/><Relationship Id="rId35" Type="http://schemas.openxmlformats.org/officeDocument/2006/relationships/tags" Target="../tags/tag189.xml"/><Relationship Id="rId56" Type="http://schemas.openxmlformats.org/officeDocument/2006/relationships/tags" Target="../tags/tag210.xml"/><Relationship Id="rId77" Type="http://schemas.openxmlformats.org/officeDocument/2006/relationships/tags" Target="../tags/tag231.xml"/><Relationship Id="rId100" Type="http://schemas.openxmlformats.org/officeDocument/2006/relationships/tags" Target="../tags/tag254.xml"/><Relationship Id="rId8" Type="http://schemas.openxmlformats.org/officeDocument/2006/relationships/tags" Target="../tags/tag162.xml"/><Relationship Id="rId98" Type="http://schemas.openxmlformats.org/officeDocument/2006/relationships/tags" Target="../tags/tag252.xml"/><Relationship Id="rId121" Type="http://schemas.openxmlformats.org/officeDocument/2006/relationships/tags" Target="../tags/tag275.xml"/><Relationship Id="rId142" Type="http://schemas.openxmlformats.org/officeDocument/2006/relationships/tags" Target="../tags/tag296.xml"/><Relationship Id="rId163" Type="http://schemas.openxmlformats.org/officeDocument/2006/relationships/tags" Target="../tags/tag317.xml"/><Relationship Id="rId184" Type="http://schemas.openxmlformats.org/officeDocument/2006/relationships/tags" Target="../tags/tag338.xml"/><Relationship Id="rId219" Type="http://schemas.openxmlformats.org/officeDocument/2006/relationships/tags" Target="../tags/tag373.xml"/><Relationship Id="rId230" Type="http://schemas.openxmlformats.org/officeDocument/2006/relationships/notesSlide" Target="../notesSlides/notesSlide1.xml"/><Relationship Id="rId25" Type="http://schemas.openxmlformats.org/officeDocument/2006/relationships/tags" Target="../tags/tag179.xml"/><Relationship Id="rId46" Type="http://schemas.openxmlformats.org/officeDocument/2006/relationships/tags" Target="../tags/tag200.xml"/><Relationship Id="rId67" Type="http://schemas.openxmlformats.org/officeDocument/2006/relationships/tags" Target="../tags/tag221.xml"/><Relationship Id="rId20" Type="http://schemas.openxmlformats.org/officeDocument/2006/relationships/tags" Target="../tags/tag174.xml"/><Relationship Id="rId41" Type="http://schemas.openxmlformats.org/officeDocument/2006/relationships/tags" Target="../tags/tag195.xml"/><Relationship Id="rId62" Type="http://schemas.openxmlformats.org/officeDocument/2006/relationships/tags" Target="../tags/tag216.xml"/><Relationship Id="rId83" Type="http://schemas.openxmlformats.org/officeDocument/2006/relationships/tags" Target="../tags/tag237.xml"/><Relationship Id="rId88" Type="http://schemas.openxmlformats.org/officeDocument/2006/relationships/tags" Target="../tags/tag242.xml"/><Relationship Id="rId111" Type="http://schemas.openxmlformats.org/officeDocument/2006/relationships/tags" Target="../tags/tag265.xml"/><Relationship Id="rId132" Type="http://schemas.openxmlformats.org/officeDocument/2006/relationships/tags" Target="../tags/tag286.xml"/><Relationship Id="rId153" Type="http://schemas.openxmlformats.org/officeDocument/2006/relationships/tags" Target="../tags/tag307.xml"/><Relationship Id="rId174" Type="http://schemas.openxmlformats.org/officeDocument/2006/relationships/tags" Target="../tags/tag328.xml"/><Relationship Id="rId179" Type="http://schemas.openxmlformats.org/officeDocument/2006/relationships/tags" Target="../tags/tag333.xml"/><Relationship Id="rId195" Type="http://schemas.openxmlformats.org/officeDocument/2006/relationships/tags" Target="../tags/tag349.xml"/><Relationship Id="rId209" Type="http://schemas.openxmlformats.org/officeDocument/2006/relationships/tags" Target="../tags/tag363.xml"/><Relationship Id="rId190" Type="http://schemas.openxmlformats.org/officeDocument/2006/relationships/tags" Target="../tags/tag344.xml"/><Relationship Id="rId204" Type="http://schemas.openxmlformats.org/officeDocument/2006/relationships/tags" Target="../tags/tag358.xml"/><Relationship Id="rId220" Type="http://schemas.openxmlformats.org/officeDocument/2006/relationships/tags" Target="../tags/tag374.xml"/><Relationship Id="rId225" Type="http://schemas.openxmlformats.org/officeDocument/2006/relationships/tags" Target="../tags/tag379.xml"/><Relationship Id="rId15" Type="http://schemas.openxmlformats.org/officeDocument/2006/relationships/tags" Target="../tags/tag169.xml"/><Relationship Id="rId36" Type="http://schemas.openxmlformats.org/officeDocument/2006/relationships/tags" Target="../tags/tag190.xml"/><Relationship Id="rId57" Type="http://schemas.openxmlformats.org/officeDocument/2006/relationships/tags" Target="../tags/tag211.xml"/><Relationship Id="rId106" Type="http://schemas.openxmlformats.org/officeDocument/2006/relationships/tags" Target="../tags/tag260.xml"/><Relationship Id="rId127" Type="http://schemas.openxmlformats.org/officeDocument/2006/relationships/tags" Target="../tags/tag281.xml"/><Relationship Id="rId10" Type="http://schemas.openxmlformats.org/officeDocument/2006/relationships/tags" Target="../tags/tag164.xml"/><Relationship Id="rId31" Type="http://schemas.openxmlformats.org/officeDocument/2006/relationships/tags" Target="../tags/tag185.xml"/><Relationship Id="rId52" Type="http://schemas.openxmlformats.org/officeDocument/2006/relationships/tags" Target="../tags/tag206.xml"/><Relationship Id="rId73" Type="http://schemas.openxmlformats.org/officeDocument/2006/relationships/tags" Target="../tags/tag227.xml"/><Relationship Id="rId78" Type="http://schemas.openxmlformats.org/officeDocument/2006/relationships/tags" Target="../tags/tag232.xml"/><Relationship Id="rId94" Type="http://schemas.openxmlformats.org/officeDocument/2006/relationships/tags" Target="../tags/tag248.xml"/><Relationship Id="rId99" Type="http://schemas.openxmlformats.org/officeDocument/2006/relationships/tags" Target="../tags/tag253.xml"/><Relationship Id="rId101" Type="http://schemas.openxmlformats.org/officeDocument/2006/relationships/tags" Target="../tags/tag255.xml"/><Relationship Id="rId122" Type="http://schemas.openxmlformats.org/officeDocument/2006/relationships/tags" Target="../tags/tag276.xml"/><Relationship Id="rId143" Type="http://schemas.openxmlformats.org/officeDocument/2006/relationships/tags" Target="../tags/tag297.xml"/><Relationship Id="rId148" Type="http://schemas.openxmlformats.org/officeDocument/2006/relationships/tags" Target="../tags/tag302.xml"/><Relationship Id="rId164" Type="http://schemas.openxmlformats.org/officeDocument/2006/relationships/tags" Target="../tags/tag318.xml"/><Relationship Id="rId169" Type="http://schemas.openxmlformats.org/officeDocument/2006/relationships/tags" Target="../tags/tag323.xml"/><Relationship Id="rId185" Type="http://schemas.openxmlformats.org/officeDocument/2006/relationships/tags" Target="../tags/tag339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80" Type="http://schemas.openxmlformats.org/officeDocument/2006/relationships/tags" Target="../tags/tag334.xml"/><Relationship Id="rId210" Type="http://schemas.openxmlformats.org/officeDocument/2006/relationships/tags" Target="../tags/tag364.xml"/><Relationship Id="rId215" Type="http://schemas.openxmlformats.org/officeDocument/2006/relationships/tags" Target="../tags/tag369.xml"/><Relationship Id="rId26" Type="http://schemas.openxmlformats.org/officeDocument/2006/relationships/tags" Target="../tags/tag180.xml"/><Relationship Id="rId231" Type="http://schemas.openxmlformats.org/officeDocument/2006/relationships/oleObject" Target="../embeddings/oleObject4.bin"/><Relationship Id="rId47" Type="http://schemas.openxmlformats.org/officeDocument/2006/relationships/tags" Target="../tags/tag201.xml"/><Relationship Id="rId68" Type="http://schemas.openxmlformats.org/officeDocument/2006/relationships/tags" Target="../tags/tag222.xml"/><Relationship Id="rId89" Type="http://schemas.openxmlformats.org/officeDocument/2006/relationships/tags" Target="../tags/tag243.xml"/><Relationship Id="rId112" Type="http://schemas.openxmlformats.org/officeDocument/2006/relationships/tags" Target="../tags/tag266.xml"/><Relationship Id="rId133" Type="http://schemas.openxmlformats.org/officeDocument/2006/relationships/tags" Target="../tags/tag287.xml"/><Relationship Id="rId154" Type="http://schemas.openxmlformats.org/officeDocument/2006/relationships/tags" Target="../tags/tag308.xml"/><Relationship Id="rId175" Type="http://schemas.openxmlformats.org/officeDocument/2006/relationships/tags" Target="../tags/tag329.xml"/><Relationship Id="rId196" Type="http://schemas.openxmlformats.org/officeDocument/2006/relationships/tags" Target="../tags/tag350.xml"/><Relationship Id="rId200" Type="http://schemas.openxmlformats.org/officeDocument/2006/relationships/tags" Target="../tags/tag354.xml"/><Relationship Id="rId16" Type="http://schemas.openxmlformats.org/officeDocument/2006/relationships/tags" Target="../tags/tag170.xml"/><Relationship Id="rId221" Type="http://schemas.openxmlformats.org/officeDocument/2006/relationships/tags" Target="../tags/tag375.xml"/><Relationship Id="rId37" Type="http://schemas.openxmlformats.org/officeDocument/2006/relationships/tags" Target="../tags/tag191.xml"/><Relationship Id="rId58" Type="http://schemas.openxmlformats.org/officeDocument/2006/relationships/tags" Target="../tags/tag212.xml"/><Relationship Id="rId79" Type="http://schemas.openxmlformats.org/officeDocument/2006/relationships/tags" Target="../tags/tag233.xml"/><Relationship Id="rId102" Type="http://schemas.openxmlformats.org/officeDocument/2006/relationships/tags" Target="../tags/tag256.xml"/><Relationship Id="rId123" Type="http://schemas.openxmlformats.org/officeDocument/2006/relationships/tags" Target="../tags/tag277.xml"/><Relationship Id="rId144" Type="http://schemas.openxmlformats.org/officeDocument/2006/relationships/tags" Target="../tags/tag298.xml"/><Relationship Id="rId90" Type="http://schemas.openxmlformats.org/officeDocument/2006/relationships/tags" Target="../tags/tag244.xml"/><Relationship Id="rId165" Type="http://schemas.openxmlformats.org/officeDocument/2006/relationships/tags" Target="../tags/tag319.xml"/><Relationship Id="rId186" Type="http://schemas.openxmlformats.org/officeDocument/2006/relationships/tags" Target="../tags/tag340.xml"/><Relationship Id="rId211" Type="http://schemas.openxmlformats.org/officeDocument/2006/relationships/tags" Target="../tags/tag365.xml"/><Relationship Id="rId232" Type="http://schemas.openxmlformats.org/officeDocument/2006/relationships/image" Target="../media/image2.emf"/><Relationship Id="rId27" Type="http://schemas.openxmlformats.org/officeDocument/2006/relationships/tags" Target="../tags/tag181.xml"/><Relationship Id="rId48" Type="http://schemas.openxmlformats.org/officeDocument/2006/relationships/tags" Target="../tags/tag202.xml"/><Relationship Id="rId69" Type="http://schemas.openxmlformats.org/officeDocument/2006/relationships/tags" Target="../tags/tag223.xml"/><Relationship Id="rId113" Type="http://schemas.openxmlformats.org/officeDocument/2006/relationships/tags" Target="../tags/tag267.xml"/><Relationship Id="rId134" Type="http://schemas.openxmlformats.org/officeDocument/2006/relationships/tags" Target="../tags/tag288.xml"/><Relationship Id="rId80" Type="http://schemas.openxmlformats.org/officeDocument/2006/relationships/tags" Target="../tags/tag234.xml"/><Relationship Id="rId155" Type="http://schemas.openxmlformats.org/officeDocument/2006/relationships/tags" Target="../tags/tag309.xml"/><Relationship Id="rId176" Type="http://schemas.openxmlformats.org/officeDocument/2006/relationships/tags" Target="../tags/tag330.xml"/><Relationship Id="rId197" Type="http://schemas.openxmlformats.org/officeDocument/2006/relationships/tags" Target="../tags/tag351.xml"/><Relationship Id="rId201" Type="http://schemas.openxmlformats.org/officeDocument/2006/relationships/tags" Target="../tags/tag355.xml"/><Relationship Id="rId222" Type="http://schemas.openxmlformats.org/officeDocument/2006/relationships/tags" Target="../tags/tag376.xml"/><Relationship Id="rId17" Type="http://schemas.openxmlformats.org/officeDocument/2006/relationships/tags" Target="../tags/tag171.xml"/><Relationship Id="rId38" Type="http://schemas.openxmlformats.org/officeDocument/2006/relationships/tags" Target="../tags/tag192.xml"/><Relationship Id="rId59" Type="http://schemas.openxmlformats.org/officeDocument/2006/relationships/tags" Target="../tags/tag213.xml"/><Relationship Id="rId103" Type="http://schemas.openxmlformats.org/officeDocument/2006/relationships/tags" Target="../tags/tag257.xml"/><Relationship Id="rId124" Type="http://schemas.openxmlformats.org/officeDocument/2006/relationships/tags" Target="../tags/tag278.xml"/><Relationship Id="rId70" Type="http://schemas.openxmlformats.org/officeDocument/2006/relationships/tags" Target="../tags/tag224.xml"/><Relationship Id="rId91" Type="http://schemas.openxmlformats.org/officeDocument/2006/relationships/tags" Target="../tags/tag245.xml"/><Relationship Id="rId145" Type="http://schemas.openxmlformats.org/officeDocument/2006/relationships/tags" Target="../tags/tag299.xml"/><Relationship Id="rId166" Type="http://schemas.openxmlformats.org/officeDocument/2006/relationships/tags" Target="../tags/tag320.xml"/><Relationship Id="rId187" Type="http://schemas.openxmlformats.org/officeDocument/2006/relationships/tags" Target="../tags/tag341.xml"/><Relationship Id="rId1" Type="http://schemas.openxmlformats.org/officeDocument/2006/relationships/tags" Target="../tags/tag155.xml"/><Relationship Id="rId212" Type="http://schemas.openxmlformats.org/officeDocument/2006/relationships/tags" Target="../tags/tag366.xml"/><Relationship Id="rId233" Type="http://schemas.openxmlformats.org/officeDocument/2006/relationships/chart" Target="../charts/chart5.xml"/><Relationship Id="rId28" Type="http://schemas.openxmlformats.org/officeDocument/2006/relationships/tags" Target="../tags/tag182.xml"/><Relationship Id="rId49" Type="http://schemas.openxmlformats.org/officeDocument/2006/relationships/tags" Target="../tags/tag203.xml"/><Relationship Id="rId114" Type="http://schemas.openxmlformats.org/officeDocument/2006/relationships/tags" Target="../tags/tag268.xml"/><Relationship Id="rId60" Type="http://schemas.openxmlformats.org/officeDocument/2006/relationships/tags" Target="../tags/tag214.xml"/><Relationship Id="rId81" Type="http://schemas.openxmlformats.org/officeDocument/2006/relationships/tags" Target="../tags/tag235.xml"/><Relationship Id="rId135" Type="http://schemas.openxmlformats.org/officeDocument/2006/relationships/tags" Target="../tags/tag289.xml"/><Relationship Id="rId156" Type="http://schemas.openxmlformats.org/officeDocument/2006/relationships/tags" Target="../tags/tag310.xml"/><Relationship Id="rId177" Type="http://schemas.openxmlformats.org/officeDocument/2006/relationships/tags" Target="../tags/tag331.xml"/><Relationship Id="rId198" Type="http://schemas.openxmlformats.org/officeDocument/2006/relationships/tags" Target="../tags/tag352.xml"/><Relationship Id="rId202" Type="http://schemas.openxmlformats.org/officeDocument/2006/relationships/tags" Target="../tags/tag356.xml"/><Relationship Id="rId223" Type="http://schemas.openxmlformats.org/officeDocument/2006/relationships/tags" Target="../tags/tag377.xml"/><Relationship Id="rId18" Type="http://schemas.openxmlformats.org/officeDocument/2006/relationships/tags" Target="../tags/tag172.xml"/><Relationship Id="rId39" Type="http://schemas.openxmlformats.org/officeDocument/2006/relationships/tags" Target="../tags/tag193.xml"/><Relationship Id="rId50" Type="http://schemas.openxmlformats.org/officeDocument/2006/relationships/tags" Target="../tags/tag204.xml"/><Relationship Id="rId104" Type="http://schemas.openxmlformats.org/officeDocument/2006/relationships/tags" Target="../tags/tag258.xml"/><Relationship Id="rId125" Type="http://schemas.openxmlformats.org/officeDocument/2006/relationships/tags" Target="../tags/tag279.xml"/><Relationship Id="rId146" Type="http://schemas.openxmlformats.org/officeDocument/2006/relationships/tags" Target="../tags/tag300.xml"/><Relationship Id="rId167" Type="http://schemas.openxmlformats.org/officeDocument/2006/relationships/tags" Target="../tags/tag321.xml"/><Relationship Id="rId188" Type="http://schemas.openxmlformats.org/officeDocument/2006/relationships/tags" Target="../tags/tag342.xml"/><Relationship Id="rId71" Type="http://schemas.openxmlformats.org/officeDocument/2006/relationships/tags" Target="../tags/tag225.xml"/><Relationship Id="rId92" Type="http://schemas.openxmlformats.org/officeDocument/2006/relationships/tags" Target="../tags/tag246.xml"/><Relationship Id="rId213" Type="http://schemas.openxmlformats.org/officeDocument/2006/relationships/tags" Target="../tags/tag367.xml"/><Relationship Id="rId234" Type="http://schemas.openxmlformats.org/officeDocument/2006/relationships/chart" Target="../charts/chart6.xml"/><Relationship Id="rId2" Type="http://schemas.openxmlformats.org/officeDocument/2006/relationships/tags" Target="../tags/tag156.xml"/><Relationship Id="rId29" Type="http://schemas.openxmlformats.org/officeDocument/2006/relationships/tags" Target="../tags/tag183.xml"/><Relationship Id="rId40" Type="http://schemas.openxmlformats.org/officeDocument/2006/relationships/tags" Target="../tags/tag194.xml"/><Relationship Id="rId115" Type="http://schemas.openxmlformats.org/officeDocument/2006/relationships/tags" Target="../tags/tag269.xml"/><Relationship Id="rId136" Type="http://schemas.openxmlformats.org/officeDocument/2006/relationships/tags" Target="../tags/tag290.xml"/><Relationship Id="rId157" Type="http://schemas.openxmlformats.org/officeDocument/2006/relationships/tags" Target="../tags/tag311.xml"/><Relationship Id="rId178" Type="http://schemas.openxmlformats.org/officeDocument/2006/relationships/tags" Target="../tags/tag332.xml"/><Relationship Id="rId61" Type="http://schemas.openxmlformats.org/officeDocument/2006/relationships/tags" Target="../tags/tag215.xml"/><Relationship Id="rId82" Type="http://schemas.openxmlformats.org/officeDocument/2006/relationships/tags" Target="../tags/tag236.xml"/><Relationship Id="rId199" Type="http://schemas.openxmlformats.org/officeDocument/2006/relationships/tags" Target="../tags/tag353.xml"/><Relationship Id="rId203" Type="http://schemas.openxmlformats.org/officeDocument/2006/relationships/tags" Target="../tags/tag357.xml"/><Relationship Id="rId19" Type="http://schemas.openxmlformats.org/officeDocument/2006/relationships/tags" Target="../tags/tag173.xml"/><Relationship Id="rId224" Type="http://schemas.openxmlformats.org/officeDocument/2006/relationships/tags" Target="../tags/tag378.xml"/><Relationship Id="rId30" Type="http://schemas.openxmlformats.org/officeDocument/2006/relationships/tags" Target="../tags/tag184.xml"/><Relationship Id="rId105" Type="http://schemas.openxmlformats.org/officeDocument/2006/relationships/tags" Target="../tags/tag259.xml"/><Relationship Id="rId126" Type="http://schemas.openxmlformats.org/officeDocument/2006/relationships/tags" Target="../tags/tag280.xml"/><Relationship Id="rId147" Type="http://schemas.openxmlformats.org/officeDocument/2006/relationships/tags" Target="../tags/tag301.xml"/><Relationship Id="rId168" Type="http://schemas.openxmlformats.org/officeDocument/2006/relationships/tags" Target="../tags/tag322.xml"/><Relationship Id="rId51" Type="http://schemas.openxmlformats.org/officeDocument/2006/relationships/tags" Target="../tags/tag205.xml"/><Relationship Id="rId72" Type="http://schemas.openxmlformats.org/officeDocument/2006/relationships/tags" Target="../tags/tag226.xml"/><Relationship Id="rId93" Type="http://schemas.openxmlformats.org/officeDocument/2006/relationships/tags" Target="../tags/tag247.xml"/><Relationship Id="rId189" Type="http://schemas.openxmlformats.org/officeDocument/2006/relationships/tags" Target="../tags/tag343.xml"/><Relationship Id="rId3" Type="http://schemas.openxmlformats.org/officeDocument/2006/relationships/tags" Target="../tags/tag157.xml"/><Relationship Id="rId214" Type="http://schemas.openxmlformats.org/officeDocument/2006/relationships/tags" Target="../tags/tag368.xml"/><Relationship Id="rId116" Type="http://schemas.openxmlformats.org/officeDocument/2006/relationships/tags" Target="../tags/tag270.xml"/><Relationship Id="rId137" Type="http://schemas.openxmlformats.org/officeDocument/2006/relationships/tags" Target="../tags/tag291.xml"/><Relationship Id="rId158" Type="http://schemas.openxmlformats.org/officeDocument/2006/relationships/tags" Target="../tags/tag312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tags" Target="../tags/tag2522.xml"/><Relationship Id="rId21" Type="http://schemas.openxmlformats.org/officeDocument/2006/relationships/tags" Target="../tags/tag2517.xml"/><Relationship Id="rId42" Type="http://schemas.openxmlformats.org/officeDocument/2006/relationships/tags" Target="../tags/tag2538.xml"/><Relationship Id="rId47" Type="http://schemas.openxmlformats.org/officeDocument/2006/relationships/tags" Target="../tags/tag2543.xml"/><Relationship Id="rId63" Type="http://schemas.openxmlformats.org/officeDocument/2006/relationships/tags" Target="../tags/tag2559.xml"/><Relationship Id="rId68" Type="http://schemas.openxmlformats.org/officeDocument/2006/relationships/tags" Target="../tags/tag2564.xml"/><Relationship Id="rId16" Type="http://schemas.openxmlformats.org/officeDocument/2006/relationships/tags" Target="../tags/tag2512.xml"/><Relationship Id="rId11" Type="http://schemas.openxmlformats.org/officeDocument/2006/relationships/tags" Target="../tags/tag2507.xml"/><Relationship Id="rId24" Type="http://schemas.openxmlformats.org/officeDocument/2006/relationships/tags" Target="../tags/tag2520.xml"/><Relationship Id="rId32" Type="http://schemas.openxmlformats.org/officeDocument/2006/relationships/tags" Target="../tags/tag2528.xml"/><Relationship Id="rId37" Type="http://schemas.openxmlformats.org/officeDocument/2006/relationships/tags" Target="../tags/tag2533.xml"/><Relationship Id="rId40" Type="http://schemas.openxmlformats.org/officeDocument/2006/relationships/tags" Target="../tags/tag2536.xml"/><Relationship Id="rId45" Type="http://schemas.openxmlformats.org/officeDocument/2006/relationships/tags" Target="../tags/tag2541.xml"/><Relationship Id="rId53" Type="http://schemas.openxmlformats.org/officeDocument/2006/relationships/tags" Target="../tags/tag2549.xml"/><Relationship Id="rId58" Type="http://schemas.openxmlformats.org/officeDocument/2006/relationships/tags" Target="../tags/tag2554.xml"/><Relationship Id="rId66" Type="http://schemas.openxmlformats.org/officeDocument/2006/relationships/tags" Target="../tags/tag2562.xml"/><Relationship Id="rId74" Type="http://schemas.openxmlformats.org/officeDocument/2006/relationships/tags" Target="../tags/tag2570.xml"/><Relationship Id="rId79" Type="http://schemas.openxmlformats.org/officeDocument/2006/relationships/chart" Target="../charts/chart36.xml"/><Relationship Id="rId5" Type="http://schemas.openxmlformats.org/officeDocument/2006/relationships/tags" Target="../tags/tag2501.xml"/><Relationship Id="rId61" Type="http://schemas.openxmlformats.org/officeDocument/2006/relationships/tags" Target="../tags/tag2557.xml"/><Relationship Id="rId19" Type="http://schemas.openxmlformats.org/officeDocument/2006/relationships/tags" Target="../tags/tag2515.xml"/><Relationship Id="rId14" Type="http://schemas.openxmlformats.org/officeDocument/2006/relationships/tags" Target="../tags/tag2510.xml"/><Relationship Id="rId22" Type="http://schemas.openxmlformats.org/officeDocument/2006/relationships/tags" Target="../tags/tag2518.xml"/><Relationship Id="rId27" Type="http://schemas.openxmlformats.org/officeDocument/2006/relationships/tags" Target="../tags/tag2523.xml"/><Relationship Id="rId30" Type="http://schemas.openxmlformats.org/officeDocument/2006/relationships/tags" Target="../tags/tag2526.xml"/><Relationship Id="rId35" Type="http://schemas.openxmlformats.org/officeDocument/2006/relationships/tags" Target="../tags/tag2531.xml"/><Relationship Id="rId43" Type="http://schemas.openxmlformats.org/officeDocument/2006/relationships/tags" Target="../tags/tag2539.xml"/><Relationship Id="rId48" Type="http://schemas.openxmlformats.org/officeDocument/2006/relationships/tags" Target="../tags/tag2544.xml"/><Relationship Id="rId56" Type="http://schemas.openxmlformats.org/officeDocument/2006/relationships/tags" Target="../tags/tag2552.xml"/><Relationship Id="rId64" Type="http://schemas.openxmlformats.org/officeDocument/2006/relationships/tags" Target="../tags/tag2560.xml"/><Relationship Id="rId69" Type="http://schemas.openxmlformats.org/officeDocument/2006/relationships/tags" Target="../tags/tag2565.xml"/><Relationship Id="rId77" Type="http://schemas.openxmlformats.org/officeDocument/2006/relationships/oleObject" Target="../embeddings/oleObject31.bin"/><Relationship Id="rId8" Type="http://schemas.openxmlformats.org/officeDocument/2006/relationships/tags" Target="../tags/tag2504.xml"/><Relationship Id="rId51" Type="http://schemas.openxmlformats.org/officeDocument/2006/relationships/tags" Target="../tags/tag2547.xml"/><Relationship Id="rId72" Type="http://schemas.openxmlformats.org/officeDocument/2006/relationships/tags" Target="../tags/tag2568.xml"/><Relationship Id="rId3" Type="http://schemas.openxmlformats.org/officeDocument/2006/relationships/tags" Target="../tags/tag2499.xml"/><Relationship Id="rId12" Type="http://schemas.openxmlformats.org/officeDocument/2006/relationships/tags" Target="../tags/tag2508.xml"/><Relationship Id="rId17" Type="http://schemas.openxmlformats.org/officeDocument/2006/relationships/tags" Target="../tags/tag2513.xml"/><Relationship Id="rId25" Type="http://schemas.openxmlformats.org/officeDocument/2006/relationships/tags" Target="../tags/tag2521.xml"/><Relationship Id="rId33" Type="http://schemas.openxmlformats.org/officeDocument/2006/relationships/tags" Target="../tags/tag2529.xml"/><Relationship Id="rId38" Type="http://schemas.openxmlformats.org/officeDocument/2006/relationships/tags" Target="../tags/tag2534.xml"/><Relationship Id="rId46" Type="http://schemas.openxmlformats.org/officeDocument/2006/relationships/tags" Target="../tags/tag2542.xml"/><Relationship Id="rId59" Type="http://schemas.openxmlformats.org/officeDocument/2006/relationships/tags" Target="../tags/tag2555.xml"/><Relationship Id="rId67" Type="http://schemas.openxmlformats.org/officeDocument/2006/relationships/tags" Target="../tags/tag2563.xml"/><Relationship Id="rId20" Type="http://schemas.openxmlformats.org/officeDocument/2006/relationships/tags" Target="../tags/tag2516.xml"/><Relationship Id="rId41" Type="http://schemas.openxmlformats.org/officeDocument/2006/relationships/tags" Target="../tags/tag2537.xml"/><Relationship Id="rId54" Type="http://schemas.openxmlformats.org/officeDocument/2006/relationships/tags" Target="../tags/tag2550.xml"/><Relationship Id="rId62" Type="http://schemas.openxmlformats.org/officeDocument/2006/relationships/tags" Target="../tags/tag2558.xml"/><Relationship Id="rId70" Type="http://schemas.openxmlformats.org/officeDocument/2006/relationships/tags" Target="../tags/tag2566.xml"/><Relationship Id="rId75" Type="http://schemas.openxmlformats.org/officeDocument/2006/relationships/tags" Target="../tags/tag2571.xml"/><Relationship Id="rId1" Type="http://schemas.openxmlformats.org/officeDocument/2006/relationships/tags" Target="../tags/tag2497.xml"/><Relationship Id="rId6" Type="http://schemas.openxmlformats.org/officeDocument/2006/relationships/tags" Target="../tags/tag2502.xml"/><Relationship Id="rId15" Type="http://schemas.openxmlformats.org/officeDocument/2006/relationships/tags" Target="../tags/tag2511.xml"/><Relationship Id="rId23" Type="http://schemas.openxmlformats.org/officeDocument/2006/relationships/tags" Target="../tags/tag2519.xml"/><Relationship Id="rId28" Type="http://schemas.openxmlformats.org/officeDocument/2006/relationships/tags" Target="../tags/tag2524.xml"/><Relationship Id="rId36" Type="http://schemas.openxmlformats.org/officeDocument/2006/relationships/tags" Target="../tags/tag2532.xml"/><Relationship Id="rId49" Type="http://schemas.openxmlformats.org/officeDocument/2006/relationships/tags" Target="../tags/tag2545.xml"/><Relationship Id="rId57" Type="http://schemas.openxmlformats.org/officeDocument/2006/relationships/tags" Target="../tags/tag2553.xml"/><Relationship Id="rId10" Type="http://schemas.openxmlformats.org/officeDocument/2006/relationships/tags" Target="../tags/tag2506.xml"/><Relationship Id="rId31" Type="http://schemas.openxmlformats.org/officeDocument/2006/relationships/tags" Target="../tags/tag2527.xml"/><Relationship Id="rId44" Type="http://schemas.openxmlformats.org/officeDocument/2006/relationships/tags" Target="../tags/tag2540.xml"/><Relationship Id="rId52" Type="http://schemas.openxmlformats.org/officeDocument/2006/relationships/tags" Target="../tags/tag2548.xml"/><Relationship Id="rId60" Type="http://schemas.openxmlformats.org/officeDocument/2006/relationships/tags" Target="../tags/tag2556.xml"/><Relationship Id="rId65" Type="http://schemas.openxmlformats.org/officeDocument/2006/relationships/tags" Target="../tags/tag2561.xml"/><Relationship Id="rId73" Type="http://schemas.openxmlformats.org/officeDocument/2006/relationships/tags" Target="../tags/tag2569.xml"/><Relationship Id="rId78" Type="http://schemas.openxmlformats.org/officeDocument/2006/relationships/image" Target="../media/image2.emf"/><Relationship Id="rId4" Type="http://schemas.openxmlformats.org/officeDocument/2006/relationships/tags" Target="../tags/tag2500.xml"/><Relationship Id="rId9" Type="http://schemas.openxmlformats.org/officeDocument/2006/relationships/tags" Target="../tags/tag2505.xml"/><Relationship Id="rId13" Type="http://schemas.openxmlformats.org/officeDocument/2006/relationships/tags" Target="../tags/tag2509.xml"/><Relationship Id="rId18" Type="http://schemas.openxmlformats.org/officeDocument/2006/relationships/tags" Target="../tags/tag2514.xml"/><Relationship Id="rId39" Type="http://schemas.openxmlformats.org/officeDocument/2006/relationships/tags" Target="../tags/tag2535.xml"/><Relationship Id="rId34" Type="http://schemas.openxmlformats.org/officeDocument/2006/relationships/tags" Target="../tags/tag2530.xml"/><Relationship Id="rId50" Type="http://schemas.openxmlformats.org/officeDocument/2006/relationships/tags" Target="../tags/tag2546.xml"/><Relationship Id="rId55" Type="http://schemas.openxmlformats.org/officeDocument/2006/relationships/tags" Target="../tags/tag2551.xml"/><Relationship Id="rId76" Type="http://schemas.openxmlformats.org/officeDocument/2006/relationships/slideLayout" Target="../slideLayouts/slideLayout2.xml"/><Relationship Id="rId7" Type="http://schemas.openxmlformats.org/officeDocument/2006/relationships/tags" Target="../tags/tag2503.xml"/><Relationship Id="rId71" Type="http://schemas.openxmlformats.org/officeDocument/2006/relationships/tags" Target="../tags/tag2567.xml"/><Relationship Id="rId2" Type="http://schemas.openxmlformats.org/officeDocument/2006/relationships/tags" Target="../tags/tag2498.xml"/><Relationship Id="rId29" Type="http://schemas.openxmlformats.org/officeDocument/2006/relationships/tags" Target="../tags/tag2525.xml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tags" Target="../tags/tag2597.xml"/><Relationship Id="rId21" Type="http://schemas.openxmlformats.org/officeDocument/2006/relationships/tags" Target="../tags/tag2592.xml"/><Relationship Id="rId42" Type="http://schemas.openxmlformats.org/officeDocument/2006/relationships/tags" Target="../tags/tag2613.xml"/><Relationship Id="rId47" Type="http://schemas.openxmlformats.org/officeDocument/2006/relationships/tags" Target="../tags/tag2618.xml"/><Relationship Id="rId63" Type="http://schemas.openxmlformats.org/officeDocument/2006/relationships/tags" Target="../tags/tag2634.xml"/><Relationship Id="rId68" Type="http://schemas.openxmlformats.org/officeDocument/2006/relationships/tags" Target="../tags/tag2639.xml"/><Relationship Id="rId84" Type="http://schemas.openxmlformats.org/officeDocument/2006/relationships/tags" Target="../tags/tag2655.xml"/><Relationship Id="rId89" Type="http://schemas.openxmlformats.org/officeDocument/2006/relationships/tags" Target="../tags/tag2660.xml"/><Relationship Id="rId16" Type="http://schemas.openxmlformats.org/officeDocument/2006/relationships/tags" Target="../tags/tag2587.xml"/><Relationship Id="rId107" Type="http://schemas.openxmlformats.org/officeDocument/2006/relationships/chart" Target="../charts/chart37.xml"/><Relationship Id="rId11" Type="http://schemas.openxmlformats.org/officeDocument/2006/relationships/tags" Target="../tags/tag2582.xml"/><Relationship Id="rId32" Type="http://schemas.openxmlformats.org/officeDocument/2006/relationships/tags" Target="../tags/tag2603.xml"/><Relationship Id="rId37" Type="http://schemas.openxmlformats.org/officeDocument/2006/relationships/tags" Target="../tags/tag2608.xml"/><Relationship Id="rId53" Type="http://schemas.openxmlformats.org/officeDocument/2006/relationships/tags" Target="../tags/tag2624.xml"/><Relationship Id="rId58" Type="http://schemas.openxmlformats.org/officeDocument/2006/relationships/tags" Target="../tags/tag2629.xml"/><Relationship Id="rId74" Type="http://schemas.openxmlformats.org/officeDocument/2006/relationships/tags" Target="../tags/tag2645.xml"/><Relationship Id="rId79" Type="http://schemas.openxmlformats.org/officeDocument/2006/relationships/tags" Target="../tags/tag2650.xml"/><Relationship Id="rId102" Type="http://schemas.openxmlformats.org/officeDocument/2006/relationships/tags" Target="../tags/tag2673.xml"/><Relationship Id="rId5" Type="http://schemas.openxmlformats.org/officeDocument/2006/relationships/tags" Target="../tags/tag2576.xml"/><Relationship Id="rId90" Type="http://schemas.openxmlformats.org/officeDocument/2006/relationships/tags" Target="../tags/tag2661.xml"/><Relationship Id="rId95" Type="http://schemas.openxmlformats.org/officeDocument/2006/relationships/tags" Target="../tags/tag2666.xml"/><Relationship Id="rId22" Type="http://schemas.openxmlformats.org/officeDocument/2006/relationships/tags" Target="../tags/tag2593.xml"/><Relationship Id="rId27" Type="http://schemas.openxmlformats.org/officeDocument/2006/relationships/tags" Target="../tags/tag2598.xml"/><Relationship Id="rId43" Type="http://schemas.openxmlformats.org/officeDocument/2006/relationships/tags" Target="../tags/tag2614.xml"/><Relationship Id="rId48" Type="http://schemas.openxmlformats.org/officeDocument/2006/relationships/tags" Target="../tags/tag2619.xml"/><Relationship Id="rId64" Type="http://schemas.openxmlformats.org/officeDocument/2006/relationships/tags" Target="../tags/tag2635.xml"/><Relationship Id="rId69" Type="http://schemas.openxmlformats.org/officeDocument/2006/relationships/tags" Target="../tags/tag2640.xml"/><Relationship Id="rId80" Type="http://schemas.openxmlformats.org/officeDocument/2006/relationships/tags" Target="../tags/tag2651.xml"/><Relationship Id="rId85" Type="http://schemas.openxmlformats.org/officeDocument/2006/relationships/tags" Target="../tags/tag2656.xml"/><Relationship Id="rId12" Type="http://schemas.openxmlformats.org/officeDocument/2006/relationships/tags" Target="../tags/tag2583.xml"/><Relationship Id="rId17" Type="http://schemas.openxmlformats.org/officeDocument/2006/relationships/tags" Target="../tags/tag2588.xml"/><Relationship Id="rId33" Type="http://schemas.openxmlformats.org/officeDocument/2006/relationships/tags" Target="../tags/tag2604.xml"/><Relationship Id="rId38" Type="http://schemas.openxmlformats.org/officeDocument/2006/relationships/tags" Target="../tags/tag2609.xml"/><Relationship Id="rId59" Type="http://schemas.openxmlformats.org/officeDocument/2006/relationships/tags" Target="../tags/tag2630.xml"/><Relationship Id="rId103" Type="http://schemas.openxmlformats.org/officeDocument/2006/relationships/tags" Target="../tags/tag2674.xml"/><Relationship Id="rId20" Type="http://schemas.openxmlformats.org/officeDocument/2006/relationships/tags" Target="../tags/tag2591.xml"/><Relationship Id="rId41" Type="http://schemas.openxmlformats.org/officeDocument/2006/relationships/tags" Target="../tags/tag2612.xml"/><Relationship Id="rId54" Type="http://schemas.openxmlformats.org/officeDocument/2006/relationships/tags" Target="../tags/tag2625.xml"/><Relationship Id="rId62" Type="http://schemas.openxmlformats.org/officeDocument/2006/relationships/tags" Target="../tags/tag2633.xml"/><Relationship Id="rId70" Type="http://schemas.openxmlformats.org/officeDocument/2006/relationships/tags" Target="../tags/tag2641.xml"/><Relationship Id="rId75" Type="http://schemas.openxmlformats.org/officeDocument/2006/relationships/tags" Target="../tags/tag2646.xml"/><Relationship Id="rId83" Type="http://schemas.openxmlformats.org/officeDocument/2006/relationships/tags" Target="../tags/tag2654.xml"/><Relationship Id="rId88" Type="http://schemas.openxmlformats.org/officeDocument/2006/relationships/tags" Target="../tags/tag2659.xml"/><Relationship Id="rId91" Type="http://schemas.openxmlformats.org/officeDocument/2006/relationships/tags" Target="../tags/tag2662.xml"/><Relationship Id="rId96" Type="http://schemas.openxmlformats.org/officeDocument/2006/relationships/tags" Target="../tags/tag2667.xml"/><Relationship Id="rId1" Type="http://schemas.openxmlformats.org/officeDocument/2006/relationships/tags" Target="../tags/tag2572.xml"/><Relationship Id="rId6" Type="http://schemas.openxmlformats.org/officeDocument/2006/relationships/tags" Target="../tags/tag2577.xml"/><Relationship Id="rId15" Type="http://schemas.openxmlformats.org/officeDocument/2006/relationships/tags" Target="../tags/tag2586.xml"/><Relationship Id="rId23" Type="http://schemas.openxmlformats.org/officeDocument/2006/relationships/tags" Target="../tags/tag2594.xml"/><Relationship Id="rId28" Type="http://schemas.openxmlformats.org/officeDocument/2006/relationships/tags" Target="../tags/tag2599.xml"/><Relationship Id="rId36" Type="http://schemas.openxmlformats.org/officeDocument/2006/relationships/tags" Target="../tags/tag2607.xml"/><Relationship Id="rId49" Type="http://schemas.openxmlformats.org/officeDocument/2006/relationships/tags" Target="../tags/tag2620.xml"/><Relationship Id="rId57" Type="http://schemas.openxmlformats.org/officeDocument/2006/relationships/tags" Target="../tags/tag2628.xml"/><Relationship Id="rId106" Type="http://schemas.openxmlformats.org/officeDocument/2006/relationships/image" Target="../media/image2.emf"/><Relationship Id="rId10" Type="http://schemas.openxmlformats.org/officeDocument/2006/relationships/tags" Target="../tags/tag2581.xml"/><Relationship Id="rId31" Type="http://schemas.openxmlformats.org/officeDocument/2006/relationships/tags" Target="../tags/tag2602.xml"/><Relationship Id="rId44" Type="http://schemas.openxmlformats.org/officeDocument/2006/relationships/tags" Target="../tags/tag2615.xml"/><Relationship Id="rId52" Type="http://schemas.openxmlformats.org/officeDocument/2006/relationships/tags" Target="../tags/tag2623.xml"/><Relationship Id="rId60" Type="http://schemas.openxmlformats.org/officeDocument/2006/relationships/tags" Target="../tags/tag2631.xml"/><Relationship Id="rId65" Type="http://schemas.openxmlformats.org/officeDocument/2006/relationships/tags" Target="../tags/tag2636.xml"/><Relationship Id="rId73" Type="http://schemas.openxmlformats.org/officeDocument/2006/relationships/tags" Target="../tags/tag2644.xml"/><Relationship Id="rId78" Type="http://schemas.openxmlformats.org/officeDocument/2006/relationships/tags" Target="../tags/tag2649.xml"/><Relationship Id="rId81" Type="http://schemas.openxmlformats.org/officeDocument/2006/relationships/tags" Target="../tags/tag2652.xml"/><Relationship Id="rId86" Type="http://schemas.openxmlformats.org/officeDocument/2006/relationships/tags" Target="../tags/tag2657.xml"/><Relationship Id="rId94" Type="http://schemas.openxmlformats.org/officeDocument/2006/relationships/tags" Target="../tags/tag2665.xml"/><Relationship Id="rId99" Type="http://schemas.openxmlformats.org/officeDocument/2006/relationships/tags" Target="../tags/tag2670.xml"/><Relationship Id="rId101" Type="http://schemas.openxmlformats.org/officeDocument/2006/relationships/tags" Target="../tags/tag2672.xml"/><Relationship Id="rId4" Type="http://schemas.openxmlformats.org/officeDocument/2006/relationships/tags" Target="../tags/tag2575.xml"/><Relationship Id="rId9" Type="http://schemas.openxmlformats.org/officeDocument/2006/relationships/tags" Target="../tags/tag2580.xml"/><Relationship Id="rId13" Type="http://schemas.openxmlformats.org/officeDocument/2006/relationships/tags" Target="../tags/tag2584.xml"/><Relationship Id="rId18" Type="http://schemas.openxmlformats.org/officeDocument/2006/relationships/tags" Target="../tags/tag2589.xml"/><Relationship Id="rId39" Type="http://schemas.openxmlformats.org/officeDocument/2006/relationships/tags" Target="../tags/tag2610.xml"/><Relationship Id="rId34" Type="http://schemas.openxmlformats.org/officeDocument/2006/relationships/tags" Target="../tags/tag2605.xml"/><Relationship Id="rId50" Type="http://schemas.openxmlformats.org/officeDocument/2006/relationships/tags" Target="../tags/tag2621.xml"/><Relationship Id="rId55" Type="http://schemas.openxmlformats.org/officeDocument/2006/relationships/tags" Target="../tags/tag2626.xml"/><Relationship Id="rId76" Type="http://schemas.openxmlformats.org/officeDocument/2006/relationships/tags" Target="../tags/tag2647.xml"/><Relationship Id="rId97" Type="http://schemas.openxmlformats.org/officeDocument/2006/relationships/tags" Target="../tags/tag2668.xml"/><Relationship Id="rId104" Type="http://schemas.openxmlformats.org/officeDocument/2006/relationships/slideLayout" Target="../slideLayouts/slideLayout2.xml"/><Relationship Id="rId7" Type="http://schemas.openxmlformats.org/officeDocument/2006/relationships/tags" Target="../tags/tag2578.xml"/><Relationship Id="rId71" Type="http://schemas.openxmlformats.org/officeDocument/2006/relationships/tags" Target="../tags/tag2642.xml"/><Relationship Id="rId92" Type="http://schemas.openxmlformats.org/officeDocument/2006/relationships/tags" Target="../tags/tag2663.xml"/><Relationship Id="rId2" Type="http://schemas.openxmlformats.org/officeDocument/2006/relationships/tags" Target="../tags/tag2573.xml"/><Relationship Id="rId29" Type="http://schemas.openxmlformats.org/officeDocument/2006/relationships/tags" Target="../tags/tag2600.xml"/><Relationship Id="rId24" Type="http://schemas.openxmlformats.org/officeDocument/2006/relationships/tags" Target="../tags/tag2595.xml"/><Relationship Id="rId40" Type="http://schemas.openxmlformats.org/officeDocument/2006/relationships/tags" Target="../tags/tag2611.xml"/><Relationship Id="rId45" Type="http://schemas.openxmlformats.org/officeDocument/2006/relationships/tags" Target="../tags/tag2616.xml"/><Relationship Id="rId66" Type="http://schemas.openxmlformats.org/officeDocument/2006/relationships/tags" Target="../tags/tag2637.xml"/><Relationship Id="rId87" Type="http://schemas.openxmlformats.org/officeDocument/2006/relationships/tags" Target="../tags/tag2658.xml"/><Relationship Id="rId61" Type="http://schemas.openxmlformats.org/officeDocument/2006/relationships/tags" Target="../tags/tag2632.xml"/><Relationship Id="rId82" Type="http://schemas.openxmlformats.org/officeDocument/2006/relationships/tags" Target="../tags/tag2653.xml"/><Relationship Id="rId19" Type="http://schemas.openxmlformats.org/officeDocument/2006/relationships/tags" Target="../tags/tag2590.xml"/><Relationship Id="rId14" Type="http://schemas.openxmlformats.org/officeDocument/2006/relationships/tags" Target="../tags/tag2585.xml"/><Relationship Id="rId30" Type="http://schemas.openxmlformats.org/officeDocument/2006/relationships/tags" Target="../tags/tag2601.xml"/><Relationship Id="rId35" Type="http://schemas.openxmlformats.org/officeDocument/2006/relationships/tags" Target="../tags/tag2606.xml"/><Relationship Id="rId56" Type="http://schemas.openxmlformats.org/officeDocument/2006/relationships/tags" Target="../tags/tag2627.xml"/><Relationship Id="rId77" Type="http://schemas.openxmlformats.org/officeDocument/2006/relationships/tags" Target="../tags/tag2648.xml"/><Relationship Id="rId100" Type="http://schemas.openxmlformats.org/officeDocument/2006/relationships/tags" Target="../tags/tag2671.xml"/><Relationship Id="rId105" Type="http://schemas.openxmlformats.org/officeDocument/2006/relationships/oleObject" Target="../embeddings/oleObject32.bin"/><Relationship Id="rId8" Type="http://schemas.openxmlformats.org/officeDocument/2006/relationships/tags" Target="../tags/tag2579.xml"/><Relationship Id="rId51" Type="http://schemas.openxmlformats.org/officeDocument/2006/relationships/tags" Target="../tags/tag2622.xml"/><Relationship Id="rId72" Type="http://schemas.openxmlformats.org/officeDocument/2006/relationships/tags" Target="../tags/tag2643.xml"/><Relationship Id="rId93" Type="http://schemas.openxmlformats.org/officeDocument/2006/relationships/tags" Target="../tags/tag2664.xml"/><Relationship Id="rId98" Type="http://schemas.openxmlformats.org/officeDocument/2006/relationships/tags" Target="../tags/tag2669.xml"/><Relationship Id="rId3" Type="http://schemas.openxmlformats.org/officeDocument/2006/relationships/tags" Target="../tags/tag2574.xml"/><Relationship Id="rId25" Type="http://schemas.openxmlformats.org/officeDocument/2006/relationships/tags" Target="../tags/tag2596.xml"/><Relationship Id="rId46" Type="http://schemas.openxmlformats.org/officeDocument/2006/relationships/tags" Target="../tags/tag2617.xml"/><Relationship Id="rId67" Type="http://schemas.openxmlformats.org/officeDocument/2006/relationships/tags" Target="../tags/tag2638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tags" Target="../tags/tag2700.xml"/><Relationship Id="rId21" Type="http://schemas.openxmlformats.org/officeDocument/2006/relationships/tags" Target="../tags/tag2695.xml"/><Relationship Id="rId42" Type="http://schemas.openxmlformats.org/officeDocument/2006/relationships/tags" Target="../tags/tag2716.xml"/><Relationship Id="rId47" Type="http://schemas.openxmlformats.org/officeDocument/2006/relationships/tags" Target="../tags/tag2721.xml"/><Relationship Id="rId63" Type="http://schemas.openxmlformats.org/officeDocument/2006/relationships/tags" Target="../tags/tag2737.xml"/><Relationship Id="rId68" Type="http://schemas.openxmlformats.org/officeDocument/2006/relationships/tags" Target="../tags/tag2742.xml"/><Relationship Id="rId84" Type="http://schemas.openxmlformats.org/officeDocument/2006/relationships/tags" Target="../tags/tag2758.xml"/><Relationship Id="rId89" Type="http://schemas.openxmlformats.org/officeDocument/2006/relationships/tags" Target="../tags/tag2763.xml"/><Relationship Id="rId16" Type="http://schemas.openxmlformats.org/officeDocument/2006/relationships/tags" Target="../tags/tag2690.xml"/><Relationship Id="rId11" Type="http://schemas.openxmlformats.org/officeDocument/2006/relationships/tags" Target="../tags/tag2685.xml"/><Relationship Id="rId32" Type="http://schemas.openxmlformats.org/officeDocument/2006/relationships/tags" Target="../tags/tag2706.xml"/><Relationship Id="rId37" Type="http://schemas.openxmlformats.org/officeDocument/2006/relationships/tags" Target="../tags/tag2711.xml"/><Relationship Id="rId53" Type="http://schemas.openxmlformats.org/officeDocument/2006/relationships/tags" Target="../tags/tag2727.xml"/><Relationship Id="rId58" Type="http://schemas.openxmlformats.org/officeDocument/2006/relationships/tags" Target="../tags/tag2732.xml"/><Relationship Id="rId74" Type="http://schemas.openxmlformats.org/officeDocument/2006/relationships/tags" Target="../tags/tag2748.xml"/><Relationship Id="rId79" Type="http://schemas.openxmlformats.org/officeDocument/2006/relationships/tags" Target="../tags/tag2753.xml"/><Relationship Id="rId5" Type="http://schemas.openxmlformats.org/officeDocument/2006/relationships/tags" Target="../tags/tag2679.xml"/><Relationship Id="rId90" Type="http://schemas.openxmlformats.org/officeDocument/2006/relationships/slideLayout" Target="../slideLayouts/slideLayout2.xml"/><Relationship Id="rId22" Type="http://schemas.openxmlformats.org/officeDocument/2006/relationships/tags" Target="../tags/tag2696.xml"/><Relationship Id="rId27" Type="http://schemas.openxmlformats.org/officeDocument/2006/relationships/tags" Target="../tags/tag2701.xml"/><Relationship Id="rId43" Type="http://schemas.openxmlformats.org/officeDocument/2006/relationships/tags" Target="../tags/tag2717.xml"/><Relationship Id="rId48" Type="http://schemas.openxmlformats.org/officeDocument/2006/relationships/tags" Target="../tags/tag2722.xml"/><Relationship Id="rId64" Type="http://schemas.openxmlformats.org/officeDocument/2006/relationships/tags" Target="../tags/tag2738.xml"/><Relationship Id="rId69" Type="http://schemas.openxmlformats.org/officeDocument/2006/relationships/tags" Target="../tags/tag2743.xml"/><Relationship Id="rId8" Type="http://schemas.openxmlformats.org/officeDocument/2006/relationships/tags" Target="../tags/tag2682.xml"/><Relationship Id="rId51" Type="http://schemas.openxmlformats.org/officeDocument/2006/relationships/tags" Target="../tags/tag2725.xml"/><Relationship Id="rId72" Type="http://schemas.openxmlformats.org/officeDocument/2006/relationships/tags" Target="../tags/tag2746.xml"/><Relationship Id="rId80" Type="http://schemas.openxmlformats.org/officeDocument/2006/relationships/tags" Target="../tags/tag2754.xml"/><Relationship Id="rId85" Type="http://schemas.openxmlformats.org/officeDocument/2006/relationships/tags" Target="../tags/tag2759.xml"/><Relationship Id="rId93" Type="http://schemas.openxmlformats.org/officeDocument/2006/relationships/chart" Target="../charts/chart38.xml"/><Relationship Id="rId3" Type="http://schemas.openxmlformats.org/officeDocument/2006/relationships/tags" Target="../tags/tag2677.xml"/><Relationship Id="rId12" Type="http://schemas.openxmlformats.org/officeDocument/2006/relationships/tags" Target="../tags/tag2686.xml"/><Relationship Id="rId17" Type="http://schemas.openxmlformats.org/officeDocument/2006/relationships/tags" Target="../tags/tag2691.xml"/><Relationship Id="rId25" Type="http://schemas.openxmlformats.org/officeDocument/2006/relationships/tags" Target="../tags/tag2699.xml"/><Relationship Id="rId33" Type="http://schemas.openxmlformats.org/officeDocument/2006/relationships/tags" Target="../tags/tag2707.xml"/><Relationship Id="rId38" Type="http://schemas.openxmlformats.org/officeDocument/2006/relationships/tags" Target="../tags/tag2712.xml"/><Relationship Id="rId46" Type="http://schemas.openxmlformats.org/officeDocument/2006/relationships/tags" Target="../tags/tag2720.xml"/><Relationship Id="rId59" Type="http://schemas.openxmlformats.org/officeDocument/2006/relationships/tags" Target="../tags/tag2733.xml"/><Relationship Id="rId67" Type="http://schemas.openxmlformats.org/officeDocument/2006/relationships/tags" Target="../tags/tag2741.xml"/><Relationship Id="rId20" Type="http://schemas.openxmlformats.org/officeDocument/2006/relationships/tags" Target="../tags/tag2694.xml"/><Relationship Id="rId41" Type="http://schemas.openxmlformats.org/officeDocument/2006/relationships/tags" Target="../tags/tag2715.xml"/><Relationship Id="rId54" Type="http://schemas.openxmlformats.org/officeDocument/2006/relationships/tags" Target="../tags/tag2728.xml"/><Relationship Id="rId62" Type="http://schemas.openxmlformats.org/officeDocument/2006/relationships/tags" Target="../tags/tag2736.xml"/><Relationship Id="rId70" Type="http://schemas.openxmlformats.org/officeDocument/2006/relationships/tags" Target="../tags/tag2744.xml"/><Relationship Id="rId75" Type="http://schemas.openxmlformats.org/officeDocument/2006/relationships/tags" Target="../tags/tag2749.xml"/><Relationship Id="rId83" Type="http://schemas.openxmlformats.org/officeDocument/2006/relationships/tags" Target="../tags/tag2757.xml"/><Relationship Id="rId88" Type="http://schemas.openxmlformats.org/officeDocument/2006/relationships/tags" Target="../tags/tag2762.xml"/><Relationship Id="rId91" Type="http://schemas.openxmlformats.org/officeDocument/2006/relationships/oleObject" Target="../embeddings/oleObject33.bin"/><Relationship Id="rId1" Type="http://schemas.openxmlformats.org/officeDocument/2006/relationships/tags" Target="../tags/tag2675.xml"/><Relationship Id="rId6" Type="http://schemas.openxmlformats.org/officeDocument/2006/relationships/tags" Target="../tags/tag2680.xml"/><Relationship Id="rId15" Type="http://schemas.openxmlformats.org/officeDocument/2006/relationships/tags" Target="../tags/tag2689.xml"/><Relationship Id="rId23" Type="http://schemas.openxmlformats.org/officeDocument/2006/relationships/tags" Target="../tags/tag2697.xml"/><Relationship Id="rId28" Type="http://schemas.openxmlformats.org/officeDocument/2006/relationships/tags" Target="../tags/tag2702.xml"/><Relationship Id="rId36" Type="http://schemas.openxmlformats.org/officeDocument/2006/relationships/tags" Target="../tags/tag2710.xml"/><Relationship Id="rId49" Type="http://schemas.openxmlformats.org/officeDocument/2006/relationships/tags" Target="../tags/tag2723.xml"/><Relationship Id="rId57" Type="http://schemas.openxmlformats.org/officeDocument/2006/relationships/tags" Target="../tags/tag2731.xml"/><Relationship Id="rId10" Type="http://schemas.openxmlformats.org/officeDocument/2006/relationships/tags" Target="../tags/tag2684.xml"/><Relationship Id="rId31" Type="http://schemas.openxmlformats.org/officeDocument/2006/relationships/tags" Target="../tags/tag2705.xml"/><Relationship Id="rId44" Type="http://schemas.openxmlformats.org/officeDocument/2006/relationships/tags" Target="../tags/tag2718.xml"/><Relationship Id="rId52" Type="http://schemas.openxmlformats.org/officeDocument/2006/relationships/tags" Target="../tags/tag2726.xml"/><Relationship Id="rId60" Type="http://schemas.openxmlformats.org/officeDocument/2006/relationships/tags" Target="../tags/tag2734.xml"/><Relationship Id="rId65" Type="http://schemas.openxmlformats.org/officeDocument/2006/relationships/tags" Target="../tags/tag2739.xml"/><Relationship Id="rId73" Type="http://schemas.openxmlformats.org/officeDocument/2006/relationships/tags" Target="../tags/tag2747.xml"/><Relationship Id="rId78" Type="http://schemas.openxmlformats.org/officeDocument/2006/relationships/tags" Target="../tags/tag2752.xml"/><Relationship Id="rId81" Type="http://schemas.openxmlformats.org/officeDocument/2006/relationships/tags" Target="../tags/tag2755.xml"/><Relationship Id="rId86" Type="http://schemas.openxmlformats.org/officeDocument/2006/relationships/tags" Target="../tags/tag2760.xml"/><Relationship Id="rId4" Type="http://schemas.openxmlformats.org/officeDocument/2006/relationships/tags" Target="../tags/tag2678.xml"/><Relationship Id="rId9" Type="http://schemas.openxmlformats.org/officeDocument/2006/relationships/tags" Target="../tags/tag2683.xml"/><Relationship Id="rId13" Type="http://schemas.openxmlformats.org/officeDocument/2006/relationships/tags" Target="../tags/tag2687.xml"/><Relationship Id="rId18" Type="http://schemas.openxmlformats.org/officeDocument/2006/relationships/tags" Target="../tags/tag2692.xml"/><Relationship Id="rId39" Type="http://schemas.openxmlformats.org/officeDocument/2006/relationships/tags" Target="../tags/tag2713.xml"/><Relationship Id="rId34" Type="http://schemas.openxmlformats.org/officeDocument/2006/relationships/tags" Target="../tags/tag2708.xml"/><Relationship Id="rId50" Type="http://schemas.openxmlformats.org/officeDocument/2006/relationships/tags" Target="../tags/tag2724.xml"/><Relationship Id="rId55" Type="http://schemas.openxmlformats.org/officeDocument/2006/relationships/tags" Target="../tags/tag2729.xml"/><Relationship Id="rId76" Type="http://schemas.openxmlformats.org/officeDocument/2006/relationships/tags" Target="../tags/tag2750.xml"/><Relationship Id="rId7" Type="http://schemas.openxmlformats.org/officeDocument/2006/relationships/tags" Target="../tags/tag2681.xml"/><Relationship Id="rId71" Type="http://schemas.openxmlformats.org/officeDocument/2006/relationships/tags" Target="../tags/tag2745.xml"/><Relationship Id="rId92" Type="http://schemas.openxmlformats.org/officeDocument/2006/relationships/image" Target="../media/image2.emf"/><Relationship Id="rId2" Type="http://schemas.openxmlformats.org/officeDocument/2006/relationships/tags" Target="../tags/tag2676.xml"/><Relationship Id="rId29" Type="http://schemas.openxmlformats.org/officeDocument/2006/relationships/tags" Target="../tags/tag2703.xml"/><Relationship Id="rId24" Type="http://schemas.openxmlformats.org/officeDocument/2006/relationships/tags" Target="../tags/tag2698.xml"/><Relationship Id="rId40" Type="http://schemas.openxmlformats.org/officeDocument/2006/relationships/tags" Target="../tags/tag2714.xml"/><Relationship Id="rId45" Type="http://schemas.openxmlformats.org/officeDocument/2006/relationships/tags" Target="../tags/tag2719.xml"/><Relationship Id="rId66" Type="http://schemas.openxmlformats.org/officeDocument/2006/relationships/tags" Target="../tags/tag2740.xml"/><Relationship Id="rId87" Type="http://schemas.openxmlformats.org/officeDocument/2006/relationships/tags" Target="../tags/tag2761.xml"/><Relationship Id="rId61" Type="http://schemas.openxmlformats.org/officeDocument/2006/relationships/tags" Target="../tags/tag2735.xml"/><Relationship Id="rId82" Type="http://schemas.openxmlformats.org/officeDocument/2006/relationships/tags" Target="../tags/tag2756.xml"/><Relationship Id="rId19" Type="http://schemas.openxmlformats.org/officeDocument/2006/relationships/tags" Target="../tags/tag2693.xml"/><Relationship Id="rId14" Type="http://schemas.openxmlformats.org/officeDocument/2006/relationships/tags" Target="../tags/tag2688.xml"/><Relationship Id="rId30" Type="http://schemas.openxmlformats.org/officeDocument/2006/relationships/tags" Target="../tags/tag2704.xml"/><Relationship Id="rId35" Type="http://schemas.openxmlformats.org/officeDocument/2006/relationships/tags" Target="../tags/tag2709.xml"/><Relationship Id="rId56" Type="http://schemas.openxmlformats.org/officeDocument/2006/relationships/tags" Target="../tags/tag2730.xml"/><Relationship Id="rId77" Type="http://schemas.openxmlformats.org/officeDocument/2006/relationships/tags" Target="../tags/tag2751.xml"/></Relationships>
</file>

<file path=ppt/slides/_rels/slide33.xml.rels><?xml version="1.0" encoding="UTF-8" standalone="yes"?>
<Relationships xmlns="http://schemas.openxmlformats.org/package/2006/relationships"><Relationship Id="rId26" Type="http://schemas.openxmlformats.org/officeDocument/2006/relationships/tags" Target="../tags/tag2789.xml"/><Relationship Id="rId21" Type="http://schemas.openxmlformats.org/officeDocument/2006/relationships/tags" Target="../tags/tag2784.xml"/><Relationship Id="rId42" Type="http://schemas.openxmlformats.org/officeDocument/2006/relationships/tags" Target="../tags/tag2805.xml"/><Relationship Id="rId47" Type="http://schemas.openxmlformats.org/officeDocument/2006/relationships/tags" Target="../tags/tag2810.xml"/><Relationship Id="rId63" Type="http://schemas.openxmlformats.org/officeDocument/2006/relationships/tags" Target="../tags/tag2826.xml"/><Relationship Id="rId68" Type="http://schemas.openxmlformats.org/officeDocument/2006/relationships/tags" Target="../tags/tag2831.xml"/><Relationship Id="rId84" Type="http://schemas.openxmlformats.org/officeDocument/2006/relationships/tags" Target="../tags/tag2847.xml"/><Relationship Id="rId89" Type="http://schemas.openxmlformats.org/officeDocument/2006/relationships/tags" Target="../tags/tag2852.xml"/><Relationship Id="rId16" Type="http://schemas.openxmlformats.org/officeDocument/2006/relationships/tags" Target="../tags/tag2779.xml"/><Relationship Id="rId11" Type="http://schemas.openxmlformats.org/officeDocument/2006/relationships/tags" Target="../tags/tag2774.xml"/><Relationship Id="rId32" Type="http://schemas.openxmlformats.org/officeDocument/2006/relationships/tags" Target="../tags/tag2795.xml"/><Relationship Id="rId37" Type="http://schemas.openxmlformats.org/officeDocument/2006/relationships/tags" Target="../tags/tag2800.xml"/><Relationship Id="rId53" Type="http://schemas.openxmlformats.org/officeDocument/2006/relationships/tags" Target="../tags/tag2816.xml"/><Relationship Id="rId58" Type="http://schemas.openxmlformats.org/officeDocument/2006/relationships/tags" Target="../tags/tag2821.xml"/><Relationship Id="rId74" Type="http://schemas.openxmlformats.org/officeDocument/2006/relationships/tags" Target="../tags/tag2837.xml"/><Relationship Id="rId79" Type="http://schemas.openxmlformats.org/officeDocument/2006/relationships/tags" Target="../tags/tag2842.xml"/><Relationship Id="rId5" Type="http://schemas.openxmlformats.org/officeDocument/2006/relationships/tags" Target="../tags/tag2768.xml"/><Relationship Id="rId90" Type="http://schemas.openxmlformats.org/officeDocument/2006/relationships/slideLayout" Target="../slideLayouts/slideLayout2.xml"/><Relationship Id="rId22" Type="http://schemas.openxmlformats.org/officeDocument/2006/relationships/tags" Target="../tags/tag2785.xml"/><Relationship Id="rId27" Type="http://schemas.openxmlformats.org/officeDocument/2006/relationships/tags" Target="../tags/tag2790.xml"/><Relationship Id="rId43" Type="http://schemas.openxmlformats.org/officeDocument/2006/relationships/tags" Target="../tags/tag2806.xml"/><Relationship Id="rId48" Type="http://schemas.openxmlformats.org/officeDocument/2006/relationships/tags" Target="../tags/tag2811.xml"/><Relationship Id="rId64" Type="http://schemas.openxmlformats.org/officeDocument/2006/relationships/tags" Target="../tags/tag2827.xml"/><Relationship Id="rId69" Type="http://schemas.openxmlformats.org/officeDocument/2006/relationships/tags" Target="../tags/tag2832.xml"/><Relationship Id="rId8" Type="http://schemas.openxmlformats.org/officeDocument/2006/relationships/tags" Target="../tags/tag2771.xml"/><Relationship Id="rId51" Type="http://schemas.openxmlformats.org/officeDocument/2006/relationships/tags" Target="../tags/tag2814.xml"/><Relationship Id="rId72" Type="http://schemas.openxmlformats.org/officeDocument/2006/relationships/tags" Target="../tags/tag2835.xml"/><Relationship Id="rId80" Type="http://schemas.openxmlformats.org/officeDocument/2006/relationships/tags" Target="../tags/tag2843.xml"/><Relationship Id="rId85" Type="http://schemas.openxmlformats.org/officeDocument/2006/relationships/tags" Target="../tags/tag2848.xml"/><Relationship Id="rId93" Type="http://schemas.openxmlformats.org/officeDocument/2006/relationships/chart" Target="../charts/chart39.xml"/><Relationship Id="rId3" Type="http://schemas.openxmlformats.org/officeDocument/2006/relationships/tags" Target="../tags/tag2766.xml"/><Relationship Id="rId12" Type="http://schemas.openxmlformats.org/officeDocument/2006/relationships/tags" Target="../tags/tag2775.xml"/><Relationship Id="rId17" Type="http://schemas.openxmlformats.org/officeDocument/2006/relationships/tags" Target="../tags/tag2780.xml"/><Relationship Id="rId25" Type="http://schemas.openxmlformats.org/officeDocument/2006/relationships/tags" Target="../tags/tag2788.xml"/><Relationship Id="rId33" Type="http://schemas.openxmlformats.org/officeDocument/2006/relationships/tags" Target="../tags/tag2796.xml"/><Relationship Id="rId38" Type="http://schemas.openxmlformats.org/officeDocument/2006/relationships/tags" Target="../tags/tag2801.xml"/><Relationship Id="rId46" Type="http://schemas.openxmlformats.org/officeDocument/2006/relationships/tags" Target="../tags/tag2809.xml"/><Relationship Id="rId59" Type="http://schemas.openxmlformats.org/officeDocument/2006/relationships/tags" Target="../tags/tag2822.xml"/><Relationship Id="rId67" Type="http://schemas.openxmlformats.org/officeDocument/2006/relationships/tags" Target="../tags/tag2830.xml"/><Relationship Id="rId20" Type="http://schemas.openxmlformats.org/officeDocument/2006/relationships/tags" Target="../tags/tag2783.xml"/><Relationship Id="rId41" Type="http://schemas.openxmlformats.org/officeDocument/2006/relationships/tags" Target="../tags/tag2804.xml"/><Relationship Id="rId54" Type="http://schemas.openxmlformats.org/officeDocument/2006/relationships/tags" Target="../tags/tag2817.xml"/><Relationship Id="rId62" Type="http://schemas.openxmlformats.org/officeDocument/2006/relationships/tags" Target="../tags/tag2825.xml"/><Relationship Id="rId70" Type="http://schemas.openxmlformats.org/officeDocument/2006/relationships/tags" Target="../tags/tag2833.xml"/><Relationship Id="rId75" Type="http://schemas.openxmlformats.org/officeDocument/2006/relationships/tags" Target="../tags/tag2838.xml"/><Relationship Id="rId83" Type="http://schemas.openxmlformats.org/officeDocument/2006/relationships/tags" Target="../tags/tag2846.xml"/><Relationship Id="rId88" Type="http://schemas.openxmlformats.org/officeDocument/2006/relationships/tags" Target="../tags/tag2851.xml"/><Relationship Id="rId91" Type="http://schemas.openxmlformats.org/officeDocument/2006/relationships/oleObject" Target="../embeddings/oleObject34.bin"/><Relationship Id="rId1" Type="http://schemas.openxmlformats.org/officeDocument/2006/relationships/tags" Target="../tags/tag2764.xml"/><Relationship Id="rId6" Type="http://schemas.openxmlformats.org/officeDocument/2006/relationships/tags" Target="../tags/tag2769.xml"/><Relationship Id="rId15" Type="http://schemas.openxmlformats.org/officeDocument/2006/relationships/tags" Target="../tags/tag2778.xml"/><Relationship Id="rId23" Type="http://schemas.openxmlformats.org/officeDocument/2006/relationships/tags" Target="../tags/tag2786.xml"/><Relationship Id="rId28" Type="http://schemas.openxmlformats.org/officeDocument/2006/relationships/tags" Target="../tags/tag2791.xml"/><Relationship Id="rId36" Type="http://schemas.openxmlformats.org/officeDocument/2006/relationships/tags" Target="../tags/tag2799.xml"/><Relationship Id="rId49" Type="http://schemas.openxmlformats.org/officeDocument/2006/relationships/tags" Target="../tags/tag2812.xml"/><Relationship Id="rId57" Type="http://schemas.openxmlformats.org/officeDocument/2006/relationships/tags" Target="../tags/tag2820.xml"/><Relationship Id="rId10" Type="http://schemas.openxmlformats.org/officeDocument/2006/relationships/tags" Target="../tags/tag2773.xml"/><Relationship Id="rId31" Type="http://schemas.openxmlformats.org/officeDocument/2006/relationships/tags" Target="../tags/tag2794.xml"/><Relationship Id="rId44" Type="http://schemas.openxmlformats.org/officeDocument/2006/relationships/tags" Target="../tags/tag2807.xml"/><Relationship Id="rId52" Type="http://schemas.openxmlformats.org/officeDocument/2006/relationships/tags" Target="../tags/tag2815.xml"/><Relationship Id="rId60" Type="http://schemas.openxmlformats.org/officeDocument/2006/relationships/tags" Target="../tags/tag2823.xml"/><Relationship Id="rId65" Type="http://schemas.openxmlformats.org/officeDocument/2006/relationships/tags" Target="../tags/tag2828.xml"/><Relationship Id="rId73" Type="http://schemas.openxmlformats.org/officeDocument/2006/relationships/tags" Target="../tags/tag2836.xml"/><Relationship Id="rId78" Type="http://schemas.openxmlformats.org/officeDocument/2006/relationships/tags" Target="../tags/tag2841.xml"/><Relationship Id="rId81" Type="http://schemas.openxmlformats.org/officeDocument/2006/relationships/tags" Target="../tags/tag2844.xml"/><Relationship Id="rId86" Type="http://schemas.openxmlformats.org/officeDocument/2006/relationships/tags" Target="../tags/tag2849.xml"/><Relationship Id="rId4" Type="http://schemas.openxmlformats.org/officeDocument/2006/relationships/tags" Target="../tags/tag2767.xml"/><Relationship Id="rId9" Type="http://schemas.openxmlformats.org/officeDocument/2006/relationships/tags" Target="../tags/tag2772.xml"/><Relationship Id="rId13" Type="http://schemas.openxmlformats.org/officeDocument/2006/relationships/tags" Target="../tags/tag2776.xml"/><Relationship Id="rId18" Type="http://schemas.openxmlformats.org/officeDocument/2006/relationships/tags" Target="../tags/tag2781.xml"/><Relationship Id="rId39" Type="http://schemas.openxmlformats.org/officeDocument/2006/relationships/tags" Target="../tags/tag2802.xml"/><Relationship Id="rId34" Type="http://schemas.openxmlformats.org/officeDocument/2006/relationships/tags" Target="../tags/tag2797.xml"/><Relationship Id="rId50" Type="http://schemas.openxmlformats.org/officeDocument/2006/relationships/tags" Target="../tags/tag2813.xml"/><Relationship Id="rId55" Type="http://schemas.openxmlformats.org/officeDocument/2006/relationships/tags" Target="../tags/tag2818.xml"/><Relationship Id="rId76" Type="http://schemas.openxmlformats.org/officeDocument/2006/relationships/tags" Target="../tags/tag2839.xml"/><Relationship Id="rId7" Type="http://schemas.openxmlformats.org/officeDocument/2006/relationships/tags" Target="../tags/tag2770.xml"/><Relationship Id="rId71" Type="http://schemas.openxmlformats.org/officeDocument/2006/relationships/tags" Target="../tags/tag2834.xml"/><Relationship Id="rId92" Type="http://schemas.openxmlformats.org/officeDocument/2006/relationships/image" Target="../media/image2.emf"/><Relationship Id="rId2" Type="http://schemas.openxmlformats.org/officeDocument/2006/relationships/tags" Target="../tags/tag2765.xml"/><Relationship Id="rId29" Type="http://schemas.openxmlformats.org/officeDocument/2006/relationships/tags" Target="../tags/tag2792.xml"/><Relationship Id="rId24" Type="http://schemas.openxmlformats.org/officeDocument/2006/relationships/tags" Target="../tags/tag2787.xml"/><Relationship Id="rId40" Type="http://schemas.openxmlformats.org/officeDocument/2006/relationships/tags" Target="../tags/tag2803.xml"/><Relationship Id="rId45" Type="http://schemas.openxmlformats.org/officeDocument/2006/relationships/tags" Target="../tags/tag2808.xml"/><Relationship Id="rId66" Type="http://schemas.openxmlformats.org/officeDocument/2006/relationships/tags" Target="../tags/tag2829.xml"/><Relationship Id="rId87" Type="http://schemas.openxmlformats.org/officeDocument/2006/relationships/tags" Target="../tags/tag2850.xml"/><Relationship Id="rId61" Type="http://schemas.openxmlformats.org/officeDocument/2006/relationships/tags" Target="../tags/tag2824.xml"/><Relationship Id="rId82" Type="http://schemas.openxmlformats.org/officeDocument/2006/relationships/tags" Target="../tags/tag2845.xml"/><Relationship Id="rId19" Type="http://schemas.openxmlformats.org/officeDocument/2006/relationships/tags" Target="../tags/tag2782.xml"/><Relationship Id="rId14" Type="http://schemas.openxmlformats.org/officeDocument/2006/relationships/tags" Target="../tags/tag2777.xml"/><Relationship Id="rId30" Type="http://schemas.openxmlformats.org/officeDocument/2006/relationships/tags" Target="../tags/tag2793.xml"/><Relationship Id="rId35" Type="http://schemas.openxmlformats.org/officeDocument/2006/relationships/tags" Target="../tags/tag2798.xml"/><Relationship Id="rId56" Type="http://schemas.openxmlformats.org/officeDocument/2006/relationships/tags" Target="../tags/tag2819.xml"/><Relationship Id="rId77" Type="http://schemas.openxmlformats.org/officeDocument/2006/relationships/tags" Target="../tags/tag2840.xml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tags" Target="../tags/tag2878.xml"/><Relationship Id="rId21" Type="http://schemas.openxmlformats.org/officeDocument/2006/relationships/tags" Target="../tags/tag2873.xml"/><Relationship Id="rId42" Type="http://schemas.openxmlformats.org/officeDocument/2006/relationships/tags" Target="../tags/tag2894.xml"/><Relationship Id="rId47" Type="http://schemas.openxmlformats.org/officeDocument/2006/relationships/tags" Target="../tags/tag2899.xml"/><Relationship Id="rId63" Type="http://schemas.openxmlformats.org/officeDocument/2006/relationships/tags" Target="../tags/tag2915.xml"/><Relationship Id="rId68" Type="http://schemas.openxmlformats.org/officeDocument/2006/relationships/tags" Target="../tags/tag2920.xml"/><Relationship Id="rId84" Type="http://schemas.openxmlformats.org/officeDocument/2006/relationships/tags" Target="../tags/tag2936.xml"/><Relationship Id="rId89" Type="http://schemas.openxmlformats.org/officeDocument/2006/relationships/tags" Target="../tags/tag2941.xml"/><Relationship Id="rId16" Type="http://schemas.openxmlformats.org/officeDocument/2006/relationships/tags" Target="../tags/tag2868.xml"/><Relationship Id="rId11" Type="http://schemas.openxmlformats.org/officeDocument/2006/relationships/tags" Target="../tags/tag2863.xml"/><Relationship Id="rId32" Type="http://schemas.openxmlformats.org/officeDocument/2006/relationships/tags" Target="../tags/tag2884.xml"/><Relationship Id="rId37" Type="http://schemas.openxmlformats.org/officeDocument/2006/relationships/tags" Target="../tags/tag2889.xml"/><Relationship Id="rId53" Type="http://schemas.openxmlformats.org/officeDocument/2006/relationships/tags" Target="../tags/tag2905.xml"/><Relationship Id="rId58" Type="http://schemas.openxmlformats.org/officeDocument/2006/relationships/tags" Target="../tags/tag2910.xml"/><Relationship Id="rId74" Type="http://schemas.openxmlformats.org/officeDocument/2006/relationships/tags" Target="../tags/tag2926.xml"/><Relationship Id="rId79" Type="http://schemas.openxmlformats.org/officeDocument/2006/relationships/tags" Target="../tags/tag2931.xml"/><Relationship Id="rId102" Type="http://schemas.openxmlformats.org/officeDocument/2006/relationships/image" Target="../media/image2.emf"/><Relationship Id="rId5" Type="http://schemas.openxmlformats.org/officeDocument/2006/relationships/tags" Target="../tags/tag2857.xml"/><Relationship Id="rId90" Type="http://schemas.openxmlformats.org/officeDocument/2006/relationships/tags" Target="../tags/tag2942.xml"/><Relationship Id="rId95" Type="http://schemas.openxmlformats.org/officeDocument/2006/relationships/tags" Target="../tags/tag2947.xml"/><Relationship Id="rId22" Type="http://schemas.openxmlformats.org/officeDocument/2006/relationships/tags" Target="../tags/tag2874.xml"/><Relationship Id="rId27" Type="http://schemas.openxmlformats.org/officeDocument/2006/relationships/tags" Target="../tags/tag2879.xml"/><Relationship Id="rId43" Type="http://schemas.openxmlformats.org/officeDocument/2006/relationships/tags" Target="../tags/tag2895.xml"/><Relationship Id="rId48" Type="http://schemas.openxmlformats.org/officeDocument/2006/relationships/tags" Target="../tags/tag2900.xml"/><Relationship Id="rId64" Type="http://schemas.openxmlformats.org/officeDocument/2006/relationships/tags" Target="../tags/tag2916.xml"/><Relationship Id="rId69" Type="http://schemas.openxmlformats.org/officeDocument/2006/relationships/tags" Target="../tags/tag2921.xml"/><Relationship Id="rId80" Type="http://schemas.openxmlformats.org/officeDocument/2006/relationships/tags" Target="../tags/tag2932.xml"/><Relationship Id="rId85" Type="http://schemas.openxmlformats.org/officeDocument/2006/relationships/tags" Target="../tags/tag2937.xml"/><Relationship Id="rId12" Type="http://schemas.openxmlformats.org/officeDocument/2006/relationships/tags" Target="../tags/tag2864.xml"/><Relationship Id="rId17" Type="http://schemas.openxmlformats.org/officeDocument/2006/relationships/tags" Target="../tags/tag2869.xml"/><Relationship Id="rId25" Type="http://schemas.openxmlformats.org/officeDocument/2006/relationships/tags" Target="../tags/tag2877.xml"/><Relationship Id="rId33" Type="http://schemas.openxmlformats.org/officeDocument/2006/relationships/tags" Target="../tags/tag2885.xml"/><Relationship Id="rId38" Type="http://schemas.openxmlformats.org/officeDocument/2006/relationships/tags" Target="../tags/tag2890.xml"/><Relationship Id="rId46" Type="http://schemas.openxmlformats.org/officeDocument/2006/relationships/tags" Target="../tags/tag2898.xml"/><Relationship Id="rId59" Type="http://schemas.openxmlformats.org/officeDocument/2006/relationships/tags" Target="../tags/tag2911.xml"/><Relationship Id="rId67" Type="http://schemas.openxmlformats.org/officeDocument/2006/relationships/tags" Target="../tags/tag2919.xml"/><Relationship Id="rId103" Type="http://schemas.openxmlformats.org/officeDocument/2006/relationships/chart" Target="../charts/chart40.xml"/><Relationship Id="rId20" Type="http://schemas.openxmlformats.org/officeDocument/2006/relationships/tags" Target="../tags/tag2872.xml"/><Relationship Id="rId41" Type="http://schemas.openxmlformats.org/officeDocument/2006/relationships/tags" Target="../tags/tag2893.xml"/><Relationship Id="rId54" Type="http://schemas.openxmlformats.org/officeDocument/2006/relationships/tags" Target="../tags/tag2906.xml"/><Relationship Id="rId62" Type="http://schemas.openxmlformats.org/officeDocument/2006/relationships/tags" Target="../tags/tag2914.xml"/><Relationship Id="rId70" Type="http://schemas.openxmlformats.org/officeDocument/2006/relationships/tags" Target="../tags/tag2922.xml"/><Relationship Id="rId75" Type="http://schemas.openxmlformats.org/officeDocument/2006/relationships/tags" Target="../tags/tag2927.xml"/><Relationship Id="rId83" Type="http://schemas.openxmlformats.org/officeDocument/2006/relationships/tags" Target="../tags/tag2935.xml"/><Relationship Id="rId88" Type="http://schemas.openxmlformats.org/officeDocument/2006/relationships/tags" Target="../tags/tag2940.xml"/><Relationship Id="rId91" Type="http://schemas.openxmlformats.org/officeDocument/2006/relationships/tags" Target="../tags/tag2943.xml"/><Relationship Id="rId96" Type="http://schemas.openxmlformats.org/officeDocument/2006/relationships/tags" Target="../tags/tag2948.xml"/><Relationship Id="rId1" Type="http://schemas.openxmlformats.org/officeDocument/2006/relationships/tags" Target="../tags/tag2853.xml"/><Relationship Id="rId6" Type="http://schemas.openxmlformats.org/officeDocument/2006/relationships/tags" Target="../tags/tag2858.xml"/><Relationship Id="rId15" Type="http://schemas.openxmlformats.org/officeDocument/2006/relationships/tags" Target="../tags/tag2867.xml"/><Relationship Id="rId23" Type="http://schemas.openxmlformats.org/officeDocument/2006/relationships/tags" Target="../tags/tag2875.xml"/><Relationship Id="rId28" Type="http://schemas.openxmlformats.org/officeDocument/2006/relationships/tags" Target="../tags/tag2880.xml"/><Relationship Id="rId36" Type="http://schemas.openxmlformats.org/officeDocument/2006/relationships/tags" Target="../tags/tag2888.xml"/><Relationship Id="rId49" Type="http://schemas.openxmlformats.org/officeDocument/2006/relationships/tags" Target="../tags/tag2901.xml"/><Relationship Id="rId57" Type="http://schemas.openxmlformats.org/officeDocument/2006/relationships/tags" Target="../tags/tag2909.xml"/><Relationship Id="rId10" Type="http://schemas.openxmlformats.org/officeDocument/2006/relationships/tags" Target="../tags/tag2862.xml"/><Relationship Id="rId31" Type="http://schemas.openxmlformats.org/officeDocument/2006/relationships/tags" Target="../tags/tag2883.xml"/><Relationship Id="rId44" Type="http://schemas.openxmlformats.org/officeDocument/2006/relationships/tags" Target="../tags/tag2896.xml"/><Relationship Id="rId52" Type="http://schemas.openxmlformats.org/officeDocument/2006/relationships/tags" Target="../tags/tag2904.xml"/><Relationship Id="rId60" Type="http://schemas.openxmlformats.org/officeDocument/2006/relationships/tags" Target="../tags/tag2912.xml"/><Relationship Id="rId65" Type="http://schemas.openxmlformats.org/officeDocument/2006/relationships/tags" Target="../tags/tag2917.xml"/><Relationship Id="rId73" Type="http://schemas.openxmlformats.org/officeDocument/2006/relationships/tags" Target="../tags/tag2925.xml"/><Relationship Id="rId78" Type="http://schemas.openxmlformats.org/officeDocument/2006/relationships/tags" Target="../tags/tag2930.xml"/><Relationship Id="rId81" Type="http://schemas.openxmlformats.org/officeDocument/2006/relationships/tags" Target="../tags/tag2933.xml"/><Relationship Id="rId86" Type="http://schemas.openxmlformats.org/officeDocument/2006/relationships/tags" Target="../tags/tag2938.xml"/><Relationship Id="rId94" Type="http://schemas.openxmlformats.org/officeDocument/2006/relationships/tags" Target="../tags/tag2946.xml"/><Relationship Id="rId99" Type="http://schemas.openxmlformats.org/officeDocument/2006/relationships/tags" Target="../tags/tag2951.xml"/><Relationship Id="rId101" Type="http://schemas.openxmlformats.org/officeDocument/2006/relationships/oleObject" Target="../embeddings/oleObject35.bin"/><Relationship Id="rId4" Type="http://schemas.openxmlformats.org/officeDocument/2006/relationships/tags" Target="../tags/tag2856.xml"/><Relationship Id="rId9" Type="http://schemas.openxmlformats.org/officeDocument/2006/relationships/tags" Target="../tags/tag2861.xml"/><Relationship Id="rId13" Type="http://schemas.openxmlformats.org/officeDocument/2006/relationships/tags" Target="../tags/tag2865.xml"/><Relationship Id="rId18" Type="http://schemas.openxmlformats.org/officeDocument/2006/relationships/tags" Target="../tags/tag2870.xml"/><Relationship Id="rId39" Type="http://schemas.openxmlformats.org/officeDocument/2006/relationships/tags" Target="../tags/tag2891.xml"/><Relationship Id="rId34" Type="http://schemas.openxmlformats.org/officeDocument/2006/relationships/tags" Target="../tags/tag2886.xml"/><Relationship Id="rId50" Type="http://schemas.openxmlformats.org/officeDocument/2006/relationships/tags" Target="../tags/tag2902.xml"/><Relationship Id="rId55" Type="http://schemas.openxmlformats.org/officeDocument/2006/relationships/tags" Target="../tags/tag2907.xml"/><Relationship Id="rId76" Type="http://schemas.openxmlformats.org/officeDocument/2006/relationships/tags" Target="../tags/tag2928.xml"/><Relationship Id="rId97" Type="http://schemas.openxmlformats.org/officeDocument/2006/relationships/tags" Target="../tags/tag2949.xml"/><Relationship Id="rId7" Type="http://schemas.openxmlformats.org/officeDocument/2006/relationships/tags" Target="../tags/tag2859.xml"/><Relationship Id="rId71" Type="http://schemas.openxmlformats.org/officeDocument/2006/relationships/tags" Target="../tags/tag2923.xml"/><Relationship Id="rId92" Type="http://schemas.openxmlformats.org/officeDocument/2006/relationships/tags" Target="../tags/tag2944.xml"/><Relationship Id="rId2" Type="http://schemas.openxmlformats.org/officeDocument/2006/relationships/tags" Target="../tags/tag2854.xml"/><Relationship Id="rId29" Type="http://schemas.openxmlformats.org/officeDocument/2006/relationships/tags" Target="../tags/tag2881.xml"/><Relationship Id="rId24" Type="http://schemas.openxmlformats.org/officeDocument/2006/relationships/tags" Target="../tags/tag2876.xml"/><Relationship Id="rId40" Type="http://schemas.openxmlformats.org/officeDocument/2006/relationships/tags" Target="../tags/tag2892.xml"/><Relationship Id="rId45" Type="http://schemas.openxmlformats.org/officeDocument/2006/relationships/tags" Target="../tags/tag2897.xml"/><Relationship Id="rId66" Type="http://schemas.openxmlformats.org/officeDocument/2006/relationships/tags" Target="../tags/tag2918.xml"/><Relationship Id="rId87" Type="http://schemas.openxmlformats.org/officeDocument/2006/relationships/tags" Target="../tags/tag2939.xml"/><Relationship Id="rId61" Type="http://schemas.openxmlformats.org/officeDocument/2006/relationships/tags" Target="../tags/tag2913.xml"/><Relationship Id="rId82" Type="http://schemas.openxmlformats.org/officeDocument/2006/relationships/tags" Target="../tags/tag2934.xml"/><Relationship Id="rId19" Type="http://schemas.openxmlformats.org/officeDocument/2006/relationships/tags" Target="../tags/tag2871.xml"/><Relationship Id="rId14" Type="http://schemas.openxmlformats.org/officeDocument/2006/relationships/tags" Target="../tags/tag2866.xml"/><Relationship Id="rId30" Type="http://schemas.openxmlformats.org/officeDocument/2006/relationships/tags" Target="../tags/tag2882.xml"/><Relationship Id="rId35" Type="http://schemas.openxmlformats.org/officeDocument/2006/relationships/tags" Target="../tags/tag2887.xml"/><Relationship Id="rId56" Type="http://schemas.openxmlformats.org/officeDocument/2006/relationships/tags" Target="../tags/tag2908.xml"/><Relationship Id="rId77" Type="http://schemas.openxmlformats.org/officeDocument/2006/relationships/tags" Target="../tags/tag2929.xml"/><Relationship Id="rId100" Type="http://schemas.openxmlformats.org/officeDocument/2006/relationships/slideLayout" Target="../slideLayouts/slideLayout2.xml"/><Relationship Id="rId8" Type="http://schemas.openxmlformats.org/officeDocument/2006/relationships/tags" Target="../tags/tag2860.xml"/><Relationship Id="rId51" Type="http://schemas.openxmlformats.org/officeDocument/2006/relationships/tags" Target="../tags/tag2903.xml"/><Relationship Id="rId72" Type="http://schemas.openxmlformats.org/officeDocument/2006/relationships/tags" Target="../tags/tag2924.xml"/><Relationship Id="rId93" Type="http://schemas.openxmlformats.org/officeDocument/2006/relationships/tags" Target="../tags/tag2945.xml"/><Relationship Id="rId98" Type="http://schemas.openxmlformats.org/officeDocument/2006/relationships/tags" Target="../tags/tag2950.xml"/><Relationship Id="rId3" Type="http://schemas.openxmlformats.org/officeDocument/2006/relationships/tags" Target="../tags/tag285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959.xml"/><Relationship Id="rId13" Type="http://schemas.openxmlformats.org/officeDocument/2006/relationships/tags" Target="../tags/tag2964.xml"/><Relationship Id="rId18" Type="http://schemas.openxmlformats.org/officeDocument/2006/relationships/tags" Target="../tags/tag2969.xml"/><Relationship Id="rId26" Type="http://schemas.openxmlformats.org/officeDocument/2006/relationships/chart" Target="../charts/chart41.xml"/><Relationship Id="rId3" Type="http://schemas.openxmlformats.org/officeDocument/2006/relationships/tags" Target="../tags/tag2954.xml"/><Relationship Id="rId21" Type="http://schemas.openxmlformats.org/officeDocument/2006/relationships/tags" Target="../tags/tag2972.xml"/><Relationship Id="rId7" Type="http://schemas.openxmlformats.org/officeDocument/2006/relationships/tags" Target="../tags/tag2958.xml"/><Relationship Id="rId12" Type="http://schemas.openxmlformats.org/officeDocument/2006/relationships/tags" Target="../tags/tag2963.xml"/><Relationship Id="rId17" Type="http://schemas.openxmlformats.org/officeDocument/2006/relationships/tags" Target="../tags/tag2968.xml"/><Relationship Id="rId25" Type="http://schemas.openxmlformats.org/officeDocument/2006/relationships/image" Target="../media/image2.emf"/><Relationship Id="rId2" Type="http://schemas.openxmlformats.org/officeDocument/2006/relationships/tags" Target="../tags/tag2953.xml"/><Relationship Id="rId16" Type="http://schemas.openxmlformats.org/officeDocument/2006/relationships/tags" Target="../tags/tag2967.xml"/><Relationship Id="rId20" Type="http://schemas.openxmlformats.org/officeDocument/2006/relationships/tags" Target="../tags/tag2971.xml"/><Relationship Id="rId1" Type="http://schemas.openxmlformats.org/officeDocument/2006/relationships/tags" Target="../tags/tag2952.xml"/><Relationship Id="rId6" Type="http://schemas.openxmlformats.org/officeDocument/2006/relationships/tags" Target="../tags/tag2957.xml"/><Relationship Id="rId11" Type="http://schemas.openxmlformats.org/officeDocument/2006/relationships/tags" Target="../tags/tag2962.xml"/><Relationship Id="rId24" Type="http://schemas.openxmlformats.org/officeDocument/2006/relationships/oleObject" Target="../embeddings/oleObject36.bin"/><Relationship Id="rId5" Type="http://schemas.openxmlformats.org/officeDocument/2006/relationships/tags" Target="../tags/tag2956.xml"/><Relationship Id="rId15" Type="http://schemas.openxmlformats.org/officeDocument/2006/relationships/tags" Target="../tags/tag2966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2961.xml"/><Relationship Id="rId19" Type="http://schemas.openxmlformats.org/officeDocument/2006/relationships/tags" Target="../tags/tag2970.xml"/><Relationship Id="rId4" Type="http://schemas.openxmlformats.org/officeDocument/2006/relationships/tags" Target="../tags/tag2955.xml"/><Relationship Id="rId9" Type="http://schemas.openxmlformats.org/officeDocument/2006/relationships/tags" Target="../tags/tag2960.xml"/><Relationship Id="rId14" Type="http://schemas.openxmlformats.org/officeDocument/2006/relationships/tags" Target="../tags/tag2965.xml"/><Relationship Id="rId22" Type="http://schemas.openxmlformats.org/officeDocument/2006/relationships/tags" Target="../tags/tag2973.xml"/></Relationships>
</file>

<file path=ppt/slides/_rels/slide36.xml.rels><?xml version="1.0" encoding="UTF-8" standalone="yes"?>
<Relationships xmlns="http://schemas.openxmlformats.org/package/2006/relationships"><Relationship Id="rId26" Type="http://schemas.openxmlformats.org/officeDocument/2006/relationships/tags" Target="../tags/tag2999.xml"/><Relationship Id="rId21" Type="http://schemas.openxmlformats.org/officeDocument/2006/relationships/tags" Target="../tags/tag2994.xml"/><Relationship Id="rId42" Type="http://schemas.openxmlformats.org/officeDocument/2006/relationships/tags" Target="../tags/tag3015.xml"/><Relationship Id="rId47" Type="http://schemas.openxmlformats.org/officeDocument/2006/relationships/tags" Target="../tags/tag3020.xml"/><Relationship Id="rId63" Type="http://schemas.openxmlformats.org/officeDocument/2006/relationships/tags" Target="../tags/tag3036.xml"/><Relationship Id="rId68" Type="http://schemas.openxmlformats.org/officeDocument/2006/relationships/tags" Target="../tags/tag3041.xml"/><Relationship Id="rId84" Type="http://schemas.openxmlformats.org/officeDocument/2006/relationships/tags" Target="../tags/tag3057.xml"/><Relationship Id="rId16" Type="http://schemas.openxmlformats.org/officeDocument/2006/relationships/tags" Target="../tags/tag2989.xml"/><Relationship Id="rId11" Type="http://schemas.openxmlformats.org/officeDocument/2006/relationships/tags" Target="../tags/tag2984.xml"/><Relationship Id="rId32" Type="http://schemas.openxmlformats.org/officeDocument/2006/relationships/tags" Target="../tags/tag3005.xml"/><Relationship Id="rId37" Type="http://schemas.openxmlformats.org/officeDocument/2006/relationships/tags" Target="../tags/tag3010.xml"/><Relationship Id="rId53" Type="http://schemas.openxmlformats.org/officeDocument/2006/relationships/tags" Target="../tags/tag3026.xml"/><Relationship Id="rId58" Type="http://schemas.openxmlformats.org/officeDocument/2006/relationships/tags" Target="../tags/tag3031.xml"/><Relationship Id="rId74" Type="http://schemas.openxmlformats.org/officeDocument/2006/relationships/tags" Target="../tags/tag3047.xml"/><Relationship Id="rId79" Type="http://schemas.openxmlformats.org/officeDocument/2006/relationships/tags" Target="../tags/tag3052.xml"/><Relationship Id="rId5" Type="http://schemas.openxmlformats.org/officeDocument/2006/relationships/tags" Target="../tags/tag2978.xml"/><Relationship Id="rId19" Type="http://schemas.openxmlformats.org/officeDocument/2006/relationships/tags" Target="../tags/tag2992.xml"/><Relationship Id="rId14" Type="http://schemas.openxmlformats.org/officeDocument/2006/relationships/tags" Target="../tags/tag2987.xml"/><Relationship Id="rId22" Type="http://schemas.openxmlformats.org/officeDocument/2006/relationships/tags" Target="../tags/tag2995.xml"/><Relationship Id="rId27" Type="http://schemas.openxmlformats.org/officeDocument/2006/relationships/tags" Target="../tags/tag3000.xml"/><Relationship Id="rId30" Type="http://schemas.openxmlformats.org/officeDocument/2006/relationships/tags" Target="../tags/tag3003.xml"/><Relationship Id="rId35" Type="http://schemas.openxmlformats.org/officeDocument/2006/relationships/tags" Target="../tags/tag3008.xml"/><Relationship Id="rId43" Type="http://schemas.openxmlformats.org/officeDocument/2006/relationships/tags" Target="../tags/tag3016.xml"/><Relationship Id="rId48" Type="http://schemas.openxmlformats.org/officeDocument/2006/relationships/tags" Target="../tags/tag3021.xml"/><Relationship Id="rId56" Type="http://schemas.openxmlformats.org/officeDocument/2006/relationships/tags" Target="../tags/tag3029.xml"/><Relationship Id="rId64" Type="http://schemas.openxmlformats.org/officeDocument/2006/relationships/tags" Target="../tags/tag3037.xml"/><Relationship Id="rId69" Type="http://schemas.openxmlformats.org/officeDocument/2006/relationships/tags" Target="../tags/tag3042.xml"/><Relationship Id="rId77" Type="http://schemas.openxmlformats.org/officeDocument/2006/relationships/tags" Target="../tags/tag3050.xml"/><Relationship Id="rId8" Type="http://schemas.openxmlformats.org/officeDocument/2006/relationships/tags" Target="../tags/tag2981.xml"/><Relationship Id="rId51" Type="http://schemas.openxmlformats.org/officeDocument/2006/relationships/tags" Target="../tags/tag3024.xml"/><Relationship Id="rId72" Type="http://schemas.openxmlformats.org/officeDocument/2006/relationships/tags" Target="../tags/tag3045.xml"/><Relationship Id="rId80" Type="http://schemas.openxmlformats.org/officeDocument/2006/relationships/tags" Target="../tags/tag3053.xml"/><Relationship Id="rId85" Type="http://schemas.openxmlformats.org/officeDocument/2006/relationships/slideLayout" Target="../slideLayouts/slideLayout2.xml"/><Relationship Id="rId3" Type="http://schemas.openxmlformats.org/officeDocument/2006/relationships/tags" Target="../tags/tag2976.xml"/><Relationship Id="rId12" Type="http://schemas.openxmlformats.org/officeDocument/2006/relationships/tags" Target="../tags/tag2985.xml"/><Relationship Id="rId17" Type="http://schemas.openxmlformats.org/officeDocument/2006/relationships/tags" Target="../tags/tag2990.xml"/><Relationship Id="rId25" Type="http://schemas.openxmlformats.org/officeDocument/2006/relationships/tags" Target="../tags/tag2998.xml"/><Relationship Id="rId33" Type="http://schemas.openxmlformats.org/officeDocument/2006/relationships/tags" Target="../tags/tag3006.xml"/><Relationship Id="rId38" Type="http://schemas.openxmlformats.org/officeDocument/2006/relationships/tags" Target="../tags/tag3011.xml"/><Relationship Id="rId46" Type="http://schemas.openxmlformats.org/officeDocument/2006/relationships/tags" Target="../tags/tag3019.xml"/><Relationship Id="rId59" Type="http://schemas.openxmlformats.org/officeDocument/2006/relationships/tags" Target="../tags/tag3032.xml"/><Relationship Id="rId67" Type="http://schemas.openxmlformats.org/officeDocument/2006/relationships/tags" Target="../tags/tag3040.xml"/><Relationship Id="rId20" Type="http://schemas.openxmlformats.org/officeDocument/2006/relationships/tags" Target="../tags/tag2993.xml"/><Relationship Id="rId41" Type="http://schemas.openxmlformats.org/officeDocument/2006/relationships/tags" Target="../tags/tag3014.xml"/><Relationship Id="rId54" Type="http://schemas.openxmlformats.org/officeDocument/2006/relationships/tags" Target="../tags/tag3027.xml"/><Relationship Id="rId62" Type="http://schemas.openxmlformats.org/officeDocument/2006/relationships/tags" Target="../tags/tag3035.xml"/><Relationship Id="rId70" Type="http://schemas.openxmlformats.org/officeDocument/2006/relationships/tags" Target="../tags/tag3043.xml"/><Relationship Id="rId75" Type="http://schemas.openxmlformats.org/officeDocument/2006/relationships/tags" Target="../tags/tag3048.xml"/><Relationship Id="rId83" Type="http://schemas.openxmlformats.org/officeDocument/2006/relationships/tags" Target="../tags/tag3056.xml"/><Relationship Id="rId88" Type="http://schemas.openxmlformats.org/officeDocument/2006/relationships/chart" Target="../charts/chart42.xml"/><Relationship Id="rId1" Type="http://schemas.openxmlformats.org/officeDocument/2006/relationships/tags" Target="../tags/tag2974.xml"/><Relationship Id="rId6" Type="http://schemas.openxmlformats.org/officeDocument/2006/relationships/tags" Target="../tags/tag2979.xml"/><Relationship Id="rId15" Type="http://schemas.openxmlformats.org/officeDocument/2006/relationships/tags" Target="../tags/tag2988.xml"/><Relationship Id="rId23" Type="http://schemas.openxmlformats.org/officeDocument/2006/relationships/tags" Target="../tags/tag2996.xml"/><Relationship Id="rId28" Type="http://schemas.openxmlformats.org/officeDocument/2006/relationships/tags" Target="../tags/tag3001.xml"/><Relationship Id="rId36" Type="http://schemas.openxmlformats.org/officeDocument/2006/relationships/tags" Target="../tags/tag3009.xml"/><Relationship Id="rId49" Type="http://schemas.openxmlformats.org/officeDocument/2006/relationships/tags" Target="../tags/tag3022.xml"/><Relationship Id="rId57" Type="http://schemas.openxmlformats.org/officeDocument/2006/relationships/tags" Target="../tags/tag3030.xml"/><Relationship Id="rId10" Type="http://schemas.openxmlformats.org/officeDocument/2006/relationships/tags" Target="../tags/tag2983.xml"/><Relationship Id="rId31" Type="http://schemas.openxmlformats.org/officeDocument/2006/relationships/tags" Target="../tags/tag3004.xml"/><Relationship Id="rId44" Type="http://schemas.openxmlformats.org/officeDocument/2006/relationships/tags" Target="../tags/tag3017.xml"/><Relationship Id="rId52" Type="http://schemas.openxmlformats.org/officeDocument/2006/relationships/tags" Target="../tags/tag3025.xml"/><Relationship Id="rId60" Type="http://schemas.openxmlformats.org/officeDocument/2006/relationships/tags" Target="../tags/tag3033.xml"/><Relationship Id="rId65" Type="http://schemas.openxmlformats.org/officeDocument/2006/relationships/tags" Target="../tags/tag3038.xml"/><Relationship Id="rId73" Type="http://schemas.openxmlformats.org/officeDocument/2006/relationships/tags" Target="../tags/tag3046.xml"/><Relationship Id="rId78" Type="http://schemas.openxmlformats.org/officeDocument/2006/relationships/tags" Target="../tags/tag3051.xml"/><Relationship Id="rId81" Type="http://schemas.openxmlformats.org/officeDocument/2006/relationships/tags" Target="../tags/tag3054.xml"/><Relationship Id="rId86" Type="http://schemas.openxmlformats.org/officeDocument/2006/relationships/oleObject" Target="../embeddings/oleObject37.bin"/><Relationship Id="rId4" Type="http://schemas.openxmlformats.org/officeDocument/2006/relationships/tags" Target="../tags/tag2977.xml"/><Relationship Id="rId9" Type="http://schemas.openxmlformats.org/officeDocument/2006/relationships/tags" Target="../tags/tag2982.xml"/><Relationship Id="rId13" Type="http://schemas.openxmlformats.org/officeDocument/2006/relationships/tags" Target="../tags/tag2986.xml"/><Relationship Id="rId18" Type="http://schemas.openxmlformats.org/officeDocument/2006/relationships/tags" Target="../tags/tag2991.xml"/><Relationship Id="rId39" Type="http://schemas.openxmlformats.org/officeDocument/2006/relationships/tags" Target="../tags/tag3012.xml"/><Relationship Id="rId34" Type="http://schemas.openxmlformats.org/officeDocument/2006/relationships/tags" Target="../tags/tag3007.xml"/><Relationship Id="rId50" Type="http://schemas.openxmlformats.org/officeDocument/2006/relationships/tags" Target="../tags/tag3023.xml"/><Relationship Id="rId55" Type="http://schemas.openxmlformats.org/officeDocument/2006/relationships/tags" Target="../tags/tag3028.xml"/><Relationship Id="rId76" Type="http://schemas.openxmlformats.org/officeDocument/2006/relationships/tags" Target="../tags/tag3049.xml"/><Relationship Id="rId7" Type="http://schemas.openxmlformats.org/officeDocument/2006/relationships/tags" Target="../tags/tag2980.xml"/><Relationship Id="rId71" Type="http://schemas.openxmlformats.org/officeDocument/2006/relationships/tags" Target="../tags/tag3044.xml"/><Relationship Id="rId2" Type="http://schemas.openxmlformats.org/officeDocument/2006/relationships/tags" Target="../tags/tag2975.xml"/><Relationship Id="rId29" Type="http://schemas.openxmlformats.org/officeDocument/2006/relationships/tags" Target="../tags/tag3002.xml"/><Relationship Id="rId24" Type="http://schemas.openxmlformats.org/officeDocument/2006/relationships/tags" Target="../tags/tag2997.xml"/><Relationship Id="rId40" Type="http://schemas.openxmlformats.org/officeDocument/2006/relationships/tags" Target="../tags/tag3013.xml"/><Relationship Id="rId45" Type="http://schemas.openxmlformats.org/officeDocument/2006/relationships/tags" Target="../tags/tag3018.xml"/><Relationship Id="rId66" Type="http://schemas.openxmlformats.org/officeDocument/2006/relationships/tags" Target="../tags/tag3039.xml"/><Relationship Id="rId87" Type="http://schemas.openxmlformats.org/officeDocument/2006/relationships/image" Target="../media/image2.emf"/><Relationship Id="rId61" Type="http://schemas.openxmlformats.org/officeDocument/2006/relationships/tags" Target="../tags/tag3034.xml"/><Relationship Id="rId82" Type="http://schemas.openxmlformats.org/officeDocument/2006/relationships/tags" Target="../tags/tag305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3065.xml"/><Relationship Id="rId13" Type="http://schemas.openxmlformats.org/officeDocument/2006/relationships/tags" Target="../tags/tag3070.xml"/><Relationship Id="rId18" Type="http://schemas.openxmlformats.org/officeDocument/2006/relationships/tags" Target="../tags/tag3075.xml"/><Relationship Id="rId26" Type="http://schemas.openxmlformats.org/officeDocument/2006/relationships/image" Target="../media/image2.emf"/><Relationship Id="rId3" Type="http://schemas.openxmlformats.org/officeDocument/2006/relationships/tags" Target="../tags/tag3060.xml"/><Relationship Id="rId21" Type="http://schemas.openxmlformats.org/officeDocument/2006/relationships/tags" Target="../tags/tag3078.xml"/><Relationship Id="rId7" Type="http://schemas.openxmlformats.org/officeDocument/2006/relationships/tags" Target="../tags/tag3064.xml"/><Relationship Id="rId12" Type="http://schemas.openxmlformats.org/officeDocument/2006/relationships/tags" Target="../tags/tag3069.xml"/><Relationship Id="rId17" Type="http://schemas.openxmlformats.org/officeDocument/2006/relationships/tags" Target="../tags/tag3074.xml"/><Relationship Id="rId25" Type="http://schemas.openxmlformats.org/officeDocument/2006/relationships/oleObject" Target="../embeddings/oleObject38.bin"/><Relationship Id="rId2" Type="http://schemas.openxmlformats.org/officeDocument/2006/relationships/tags" Target="../tags/tag3059.xml"/><Relationship Id="rId16" Type="http://schemas.openxmlformats.org/officeDocument/2006/relationships/tags" Target="../tags/tag3073.xml"/><Relationship Id="rId20" Type="http://schemas.openxmlformats.org/officeDocument/2006/relationships/tags" Target="../tags/tag3077.xml"/><Relationship Id="rId1" Type="http://schemas.openxmlformats.org/officeDocument/2006/relationships/tags" Target="../tags/tag3058.xml"/><Relationship Id="rId6" Type="http://schemas.openxmlformats.org/officeDocument/2006/relationships/tags" Target="../tags/tag3063.xml"/><Relationship Id="rId11" Type="http://schemas.openxmlformats.org/officeDocument/2006/relationships/tags" Target="../tags/tag3068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3062.xml"/><Relationship Id="rId15" Type="http://schemas.openxmlformats.org/officeDocument/2006/relationships/tags" Target="../tags/tag3072.xml"/><Relationship Id="rId23" Type="http://schemas.openxmlformats.org/officeDocument/2006/relationships/tags" Target="../tags/tag3080.xml"/><Relationship Id="rId10" Type="http://schemas.openxmlformats.org/officeDocument/2006/relationships/tags" Target="../tags/tag3067.xml"/><Relationship Id="rId19" Type="http://schemas.openxmlformats.org/officeDocument/2006/relationships/tags" Target="../tags/tag3076.xml"/><Relationship Id="rId4" Type="http://schemas.openxmlformats.org/officeDocument/2006/relationships/tags" Target="../tags/tag3061.xml"/><Relationship Id="rId9" Type="http://schemas.openxmlformats.org/officeDocument/2006/relationships/tags" Target="../tags/tag3066.xml"/><Relationship Id="rId14" Type="http://schemas.openxmlformats.org/officeDocument/2006/relationships/tags" Target="../tags/tag3071.xml"/><Relationship Id="rId22" Type="http://schemas.openxmlformats.org/officeDocument/2006/relationships/tags" Target="../tags/tag3079.xml"/><Relationship Id="rId27" Type="http://schemas.openxmlformats.org/officeDocument/2006/relationships/chart" Target="../charts/chart43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3093.xml"/><Relationship Id="rId18" Type="http://schemas.openxmlformats.org/officeDocument/2006/relationships/tags" Target="../tags/tag3098.xml"/><Relationship Id="rId26" Type="http://schemas.openxmlformats.org/officeDocument/2006/relationships/tags" Target="../tags/tag3106.xml"/><Relationship Id="rId39" Type="http://schemas.openxmlformats.org/officeDocument/2006/relationships/tags" Target="../tags/tag3119.xml"/><Relationship Id="rId21" Type="http://schemas.openxmlformats.org/officeDocument/2006/relationships/tags" Target="../tags/tag3101.xml"/><Relationship Id="rId34" Type="http://schemas.openxmlformats.org/officeDocument/2006/relationships/tags" Target="../tags/tag3114.xml"/><Relationship Id="rId42" Type="http://schemas.openxmlformats.org/officeDocument/2006/relationships/tags" Target="../tags/tag3122.xml"/><Relationship Id="rId47" Type="http://schemas.openxmlformats.org/officeDocument/2006/relationships/tags" Target="../tags/tag3127.xml"/><Relationship Id="rId50" Type="http://schemas.openxmlformats.org/officeDocument/2006/relationships/tags" Target="../tags/tag3130.xml"/><Relationship Id="rId55" Type="http://schemas.openxmlformats.org/officeDocument/2006/relationships/chart" Target="../charts/chart44.xml"/><Relationship Id="rId7" Type="http://schemas.openxmlformats.org/officeDocument/2006/relationships/tags" Target="../tags/tag3087.xml"/><Relationship Id="rId2" Type="http://schemas.openxmlformats.org/officeDocument/2006/relationships/tags" Target="../tags/tag3082.xml"/><Relationship Id="rId16" Type="http://schemas.openxmlformats.org/officeDocument/2006/relationships/tags" Target="../tags/tag3096.xml"/><Relationship Id="rId29" Type="http://schemas.openxmlformats.org/officeDocument/2006/relationships/tags" Target="../tags/tag3109.xml"/><Relationship Id="rId11" Type="http://schemas.openxmlformats.org/officeDocument/2006/relationships/tags" Target="../tags/tag3091.xml"/><Relationship Id="rId24" Type="http://schemas.openxmlformats.org/officeDocument/2006/relationships/tags" Target="../tags/tag3104.xml"/><Relationship Id="rId32" Type="http://schemas.openxmlformats.org/officeDocument/2006/relationships/tags" Target="../tags/tag3112.xml"/><Relationship Id="rId37" Type="http://schemas.openxmlformats.org/officeDocument/2006/relationships/tags" Target="../tags/tag3117.xml"/><Relationship Id="rId40" Type="http://schemas.openxmlformats.org/officeDocument/2006/relationships/tags" Target="../tags/tag3120.xml"/><Relationship Id="rId45" Type="http://schemas.openxmlformats.org/officeDocument/2006/relationships/tags" Target="../tags/tag3125.xml"/><Relationship Id="rId53" Type="http://schemas.openxmlformats.org/officeDocument/2006/relationships/oleObject" Target="../embeddings/oleObject39.bin"/><Relationship Id="rId5" Type="http://schemas.openxmlformats.org/officeDocument/2006/relationships/tags" Target="../tags/tag3085.xml"/><Relationship Id="rId10" Type="http://schemas.openxmlformats.org/officeDocument/2006/relationships/tags" Target="../tags/tag3090.xml"/><Relationship Id="rId19" Type="http://schemas.openxmlformats.org/officeDocument/2006/relationships/tags" Target="../tags/tag3099.xml"/><Relationship Id="rId31" Type="http://schemas.openxmlformats.org/officeDocument/2006/relationships/tags" Target="../tags/tag3111.xml"/><Relationship Id="rId44" Type="http://schemas.openxmlformats.org/officeDocument/2006/relationships/tags" Target="../tags/tag3124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3084.xml"/><Relationship Id="rId9" Type="http://schemas.openxmlformats.org/officeDocument/2006/relationships/tags" Target="../tags/tag3089.xml"/><Relationship Id="rId14" Type="http://schemas.openxmlformats.org/officeDocument/2006/relationships/tags" Target="../tags/tag3094.xml"/><Relationship Id="rId22" Type="http://schemas.openxmlformats.org/officeDocument/2006/relationships/tags" Target="../tags/tag3102.xml"/><Relationship Id="rId27" Type="http://schemas.openxmlformats.org/officeDocument/2006/relationships/tags" Target="../tags/tag3107.xml"/><Relationship Id="rId30" Type="http://schemas.openxmlformats.org/officeDocument/2006/relationships/tags" Target="../tags/tag3110.xml"/><Relationship Id="rId35" Type="http://schemas.openxmlformats.org/officeDocument/2006/relationships/tags" Target="../tags/tag3115.xml"/><Relationship Id="rId43" Type="http://schemas.openxmlformats.org/officeDocument/2006/relationships/tags" Target="../tags/tag3123.xml"/><Relationship Id="rId48" Type="http://schemas.openxmlformats.org/officeDocument/2006/relationships/tags" Target="../tags/tag3128.xml"/><Relationship Id="rId8" Type="http://schemas.openxmlformats.org/officeDocument/2006/relationships/tags" Target="../tags/tag3088.xml"/><Relationship Id="rId51" Type="http://schemas.openxmlformats.org/officeDocument/2006/relationships/tags" Target="../tags/tag3131.xml"/><Relationship Id="rId3" Type="http://schemas.openxmlformats.org/officeDocument/2006/relationships/tags" Target="../tags/tag3083.xml"/><Relationship Id="rId12" Type="http://schemas.openxmlformats.org/officeDocument/2006/relationships/tags" Target="../tags/tag3092.xml"/><Relationship Id="rId17" Type="http://schemas.openxmlformats.org/officeDocument/2006/relationships/tags" Target="../tags/tag3097.xml"/><Relationship Id="rId25" Type="http://schemas.openxmlformats.org/officeDocument/2006/relationships/tags" Target="../tags/tag3105.xml"/><Relationship Id="rId33" Type="http://schemas.openxmlformats.org/officeDocument/2006/relationships/tags" Target="../tags/tag3113.xml"/><Relationship Id="rId38" Type="http://schemas.openxmlformats.org/officeDocument/2006/relationships/tags" Target="../tags/tag3118.xml"/><Relationship Id="rId46" Type="http://schemas.openxmlformats.org/officeDocument/2006/relationships/tags" Target="../tags/tag3126.xml"/><Relationship Id="rId20" Type="http://schemas.openxmlformats.org/officeDocument/2006/relationships/tags" Target="../tags/tag3100.xml"/><Relationship Id="rId41" Type="http://schemas.openxmlformats.org/officeDocument/2006/relationships/tags" Target="../tags/tag3121.xml"/><Relationship Id="rId54" Type="http://schemas.openxmlformats.org/officeDocument/2006/relationships/image" Target="../media/image2.emf"/><Relationship Id="rId1" Type="http://schemas.openxmlformats.org/officeDocument/2006/relationships/tags" Target="../tags/tag3081.xml"/><Relationship Id="rId6" Type="http://schemas.openxmlformats.org/officeDocument/2006/relationships/tags" Target="../tags/tag3086.xml"/><Relationship Id="rId15" Type="http://schemas.openxmlformats.org/officeDocument/2006/relationships/tags" Target="../tags/tag3095.xml"/><Relationship Id="rId23" Type="http://schemas.openxmlformats.org/officeDocument/2006/relationships/tags" Target="../tags/tag3103.xml"/><Relationship Id="rId28" Type="http://schemas.openxmlformats.org/officeDocument/2006/relationships/tags" Target="../tags/tag3108.xml"/><Relationship Id="rId36" Type="http://schemas.openxmlformats.org/officeDocument/2006/relationships/tags" Target="../tags/tag3116.xml"/><Relationship Id="rId49" Type="http://schemas.openxmlformats.org/officeDocument/2006/relationships/tags" Target="../tags/tag312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3139.xml"/><Relationship Id="rId13" Type="http://schemas.openxmlformats.org/officeDocument/2006/relationships/tags" Target="../tags/tag3144.xml"/><Relationship Id="rId18" Type="http://schemas.openxmlformats.org/officeDocument/2006/relationships/image" Target="../media/image2.emf"/><Relationship Id="rId3" Type="http://schemas.openxmlformats.org/officeDocument/2006/relationships/tags" Target="../tags/tag3134.xml"/><Relationship Id="rId7" Type="http://schemas.openxmlformats.org/officeDocument/2006/relationships/tags" Target="../tags/tag3138.xml"/><Relationship Id="rId12" Type="http://schemas.openxmlformats.org/officeDocument/2006/relationships/tags" Target="../tags/tag3143.xml"/><Relationship Id="rId17" Type="http://schemas.openxmlformats.org/officeDocument/2006/relationships/oleObject" Target="../embeddings/oleObject40.bin"/><Relationship Id="rId2" Type="http://schemas.openxmlformats.org/officeDocument/2006/relationships/tags" Target="../tags/tag3133.xml"/><Relationship Id="rId16" Type="http://schemas.openxmlformats.org/officeDocument/2006/relationships/slideLayout" Target="../slideLayouts/slideLayout2.xml"/><Relationship Id="rId20" Type="http://schemas.openxmlformats.org/officeDocument/2006/relationships/chart" Target="../charts/chart46.xml"/><Relationship Id="rId1" Type="http://schemas.openxmlformats.org/officeDocument/2006/relationships/tags" Target="../tags/tag3132.xml"/><Relationship Id="rId6" Type="http://schemas.openxmlformats.org/officeDocument/2006/relationships/tags" Target="../tags/tag3137.xml"/><Relationship Id="rId11" Type="http://schemas.openxmlformats.org/officeDocument/2006/relationships/tags" Target="../tags/tag3142.xml"/><Relationship Id="rId5" Type="http://schemas.openxmlformats.org/officeDocument/2006/relationships/tags" Target="../tags/tag3136.xml"/><Relationship Id="rId15" Type="http://schemas.openxmlformats.org/officeDocument/2006/relationships/tags" Target="../tags/tag3146.xml"/><Relationship Id="rId10" Type="http://schemas.openxmlformats.org/officeDocument/2006/relationships/tags" Target="../tags/tag3141.xml"/><Relationship Id="rId19" Type="http://schemas.openxmlformats.org/officeDocument/2006/relationships/chart" Target="../charts/chart45.xml"/><Relationship Id="rId4" Type="http://schemas.openxmlformats.org/officeDocument/2006/relationships/tags" Target="../tags/tag3135.xml"/><Relationship Id="rId9" Type="http://schemas.openxmlformats.org/officeDocument/2006/relationships/tags" Target="../tags/tag3140.xml"/><Relationship Id="rId14" Type="http://schemas.openxmlformats.org/officeDocument/2006/relationships/tags" Target="../tags/tag314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90.xml"/><Relationship Id="rId13" Type="http://schemas.openxmlformats.org/officeDocument/2006/relationships/tags" Target="../tags/tag395.xml"/><Relationship Id="rId18" Type="http://schemas.openxmlformats.org/officeDocument/2006/relationships/notesSlide" Target="../notesSlides/notesSlide2.xml"/><Relationship Id="rId3" Type="http://schemas.openxmlformats.org/officeDocument/2006/relationships/tags" Target="../tags/tag385.xml"/><Relationship Id="rId21" Type="http://schemas.openxmlformats.org/officeDocument/2006/relationships/chart" Target="../charts/chart7.xml"/><Relationship Id="rId7" Type="http://schemas.openxmlformats.org/officeDocument/2006/relationships/tags" Target="../tags/tag389.xml"/><Relationship Id="rId12" Type="http://schemas.openxmlformats.org/officeDocument/2006/relationships/tags" Target="../tags/tag394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84.xml"/><Relationship Id="rId16" Type="http://schemas.openxmlformats.org/officeDocument/2006/relationships/tags" Target="../tags/tag398.xml"/><Relationship Id="rId20" Type="http://schemas.openxmlformats.org/officeDocument/2006/relationships/image" Target="../media/image2.emf"/><Relationship Id="rId1" Type="http://schemas.openxmlformats.org/officeDocument/2006/relationships/tags" Target="../tags/tag383.xml"/><Relationship Id="rId6" Type="http://schemas.openxmlformats.org/officeDocument/2006/relationships/tags" Target="../tags/tag388.xml"/><Relationship Id="rId11" Type="http://schemas.openxmlformats.org/officeDocument/2006/relationships/tags" Target="../tags/tag393.xml"/><Relationship Id="rId5" Type="http://schemas.openxmlformats.org/officeDocument/2006/relationships/tags" Target="../tags/tag387.xml"/><Relationship Id="rId15" Type="http://schemas.openxmlformats.org/officeDocument/2006/relationships/tags" Target="../tags/tag397.xml"/><Relationship Id="rId10" Type="http://schemas.openxmlformats.org/officeDocument/2006/relationships/tags" Target="../tags/tag392.xml"/><Relationship Id="rId19" Type="http://schemas.openxmlformats.org/officeDocument/2006/relationships/oleObject" Target="../embeddings/oleObject5.bin"/><Relationship Id="rId4" Type="http://schemas.openxmlformats.org/officeDocument/2006/relationships/tags" Target="../tags/tag386.xml"/><Relationship Id="rId9" Type="http://schemas.openxmlformats.org/officeDocument/2006/relationships/tags" Target="../tags/tag391.xml"/><Relationship Id="rId14" Type="http://schemas.openxmlformats.org/officeDocument/2006/relationships/tags" Target="../tags/tag396.xml"/></Relationships>
</file>

<file path=ppt/slides/_rels/slide40.xml.rels><?xml version="1.0" encoding="UTF-8" standalone="yes"?>
<Relationships xmlns="http://schemas.openxmlformats.org/package/2006/relationships"><Relationship Id="rId117" Type="http://schemas.openxmlformats.org/officeDocument/2006/relationships/tags" Target="../tags/tag3263.xml"/><Relationship Id="rId21" Type="http://schemas.openxmlformats.org/officeDocument/2006/relationships/tags" Target="../tags/tag3167.xml"/><Relationship Id="rId42" Type="http://schemas.openxmlformats.org/officeDocument/2006/relationships/tags" Target="../tags/tag3188.xml"/><Relationship Id="rId63" Type="http://schemas.openxmlformats.org/officeDocument/2006/relationships/tags" Target="../tags/tag3209.xml"/><Relationship Id="rId84" Type="http://schemas.openxmlformats.org/officeDocument/2006/relationships/tags" Target="../tags/tag3230.xml"/><Relationship Id="rId138" Type="http://schemas.openxmlformats.org/officeDocument/2006/relationships/chart" Target="../charts/chart47.xml"/><Relationship Id="rId16" Type="http://schemas.openxmlformats.org/officeDocument/2006/relationships/tags" Target="../tags/tag3162.xml"/><Relationship Id="rId107" Type="http://schemas.openxmlformats.org/officeDocument/2006/relationships/tags" Target="../tags/tag3253.xml"/><Relationship Id="rId11" Type="http://schemas.openxmlformats.org/officeDocument/2006/relationships/tags" Target="../tags/tag3157.xml"/><Relationship Id="rId32" Type="http://schemas.openxmlformats.org/officeDocument/2006/relationships/tags" Target="../tags/tag3178.xml"/><Relationship Id="rId37" Type="http://schemas.openxmlformats.org/officeDocument/2006/relationships/tags" Target="../tags/tag3183.xml"/><Relationship Id="rId53" Type="http://schemas.openxmlformats.org/officeDocument/2006/relationships/tags" Target="../tags/tag3199.xml"/><Relationship Id="rId58" Type="http://schemas.openxmlformats.org/officeDocument/2006/relationships/tags" Target="../tags/tag3204.xml"/><Relationship Id="rId74" Type="http://schemas.openxmlformats.org/officeDocument/2006/relationships/tags" Target="../tags/tag3220.xml"/><Relationship Id="rId79" Type="http://schemas.openxmlformats.org/officeDocument/2006/relationships/tags" Target="../tags/tag3225.xml"/><Relationship Id="rId102" Type="http://schemas.openxmlformats.org/officeDocument/2006/relationships/tags" Target="../tags/tag3248.xml"/><Relationship Id="rId123" Type="http://schemas.openxmlformats.org/officeDocument/2006/relationships/tags" Target="../tags/tag3269.xml"/><Relationship Id="rId128" Type="http://schemas.openxmlformats.org/officeDocument/2006/relationships/tags" Target="../tags/tag3274.xml"/><Relationship Id="rId5" Type="http://schemas.openxmlformats.org/officeDocument/2006/relationships/tags" Target="../tags/tag3151.xml"/><Relationship Id="rId90" Type="http://schemas.openxmlformats.org/officeDocument/2006/relationships/tags" Target="../tags/tag3236.xml"/><Relationship Id="rId95" Type="http://schemas.openxmlformats.org/officeDocument/2006/relationships/tags" Target="../tags/tag3241.xml"/><Relationship Id="rId22" Type="http://schemas.openxmlformats.org/officeDocument/2006/relationships/tags" Target="../tags/tag3168.xml"/><Relationship Id="rId27" Type="http://schemas.openxmlformats.org/officeDocument/2006/relationships/tags" Target="../tags/tag3173.xml"/><Relationship Id="rId43" Type="http://schemas.openxmlformats.org/officeDocument/2006/relationships/tags" Target="../tags/tag3189.xml"/><Relationship Id="rId48" Type="http://schemas.openxmlformats.org/officeDocument/2006/relationships/tags" Target="../tags/tag3194.xml"/><Relationship Id="rId64" Type="http://schemas.openxmlformats.org/officeDocument/2006/relationships/tags" Target="../tags/tag3210.xml"/><Relationship Id="rId69" Type="http://schemas.openxmlformats.org/officeDocument/2006/relationships/tags" Target="../tags/tag3215.xml"/><Relationship Id="rId113" Type="http://schemas.openxmlformats.org/officeDocument/2006/relationships/tags" Target="../tags/tag3259.xml"/><Relationship Id="rId118" Type="http://schemas.openxmlformats.org/officeDocument/2006/relationships/tags" Target="../tags/tag3264.xml"/><Relationship Id="rId134" Type="http://schemas.openxmlformats.org/officeDocument/2006/relationships/slideLayout" Target="../slideLayouts/slideLayout2.xml"/><Relationship Id="rId139" Type="http://schemas.openxmlformats.org/officeDocument/2006/relationships/chart" Target="../charts/chart48.xml"/><Relationship Id="rId80" Type="http://schemas.openxmlformats.org/officeDocument/2006/relationships/tags" Target="../tags/tag3226.xml"/><Relationship Id="rId85" Type="http://schemas.openxmlformats.org/officeDocument/2006/relationships/tags" Target="../tags/tag3231.xml"/><Relationship Id="rId12" Type="http://schemas.openxmlformats.org/officeDocument/2006/relationships/tags" Target="../tags/tag3158.xml"/><Relationship Id="rId17" Type="http://schemas.openxmlformats.org/officeDocument/2006/relationships/tags" Target="../tags/tag3163.xml"/><Relationship Id="rId33" Type="http://schemas.openxmlformats.org/officeDocument/2006/relationships/tags" Target="../tags/tag3179.xml"/><Relationship Id="rId38" Type="http://schemas.openxmlformats.org/officeDocument/2006/relationships/tags" Target="../tags/tag3184.xml"/><Relationship Id="rId59" Type="http://schemas.openxmlformats.org/officeDocument/2006/relationships/tags" Target="../tags/tag3205.xml"/><Relationship Id="rId103" Type="http://schemas.openxmlformats.org/officeDocument/2006/relationships/tags" Target="../tags/tag3249.xml"/><Relationship Id="rId108" Type="http://schemas.openxmlformats.org/officeDocument/2006/relationships/tags" Target="../tags/tag3254.xml"/><Relationship Id="rId124" Type="http://schemas.openxmlformats.org/officeDocument/2006/relationships/tags" Target="../tags/tag3270.xml"/><Relationship Id="rId129" Type="http://schemas.openxmlformats.org/officeDocument/2006/relationships/tags" Target="../tags/tag3275.xml"/><Relationship Id="rId54" Type="http://schemas.openxmlformats.org/officeDocument/2006/relationships/tags" Target="../tags/tag3200.xml"/><Relationship Id="rId70" Type="http://schemas.openxmlformats.org/officeDocument/2006/relationships/tags" Target="../tags/tag3216.xml"/><Relationship Id="rId75" Type="http://schemas.openxmlformats.org/officeDocument/2006/relationships/tags" Target="../tags/tag3221.xml"/><Relationship Id="rId91" Type="http://schemas.openxmlformats.org/officeDocument/2006/relationships/tags" Target="../tags/tag3237.xml"/><Relationship Id="rId96" Type="http://schemas.openxmlformats.org/officeDocument/2006/relationships/tags" Target="../tags/tag3242.xml"/><Relationship Id="rId140" Type="http://schemas.openxmlformats.org/officeDocument/2006/relationships/chart" Target="../charts/chart49.xml"/><Relationship Id="rId1" Type="http://schemas.openxmlformats.org/officeDocument/2006/relationships/tags" Target="../tags/tag3147.xml"/><Relationship Id="rId6" Type="http://schemas.openxmlformats.org/officeDocument/2006/relationships/tags" Target="../tags/tag3152.xml"/><Relationship Id="rId23" Type="http://schemas.openxmlformats.org/officeDocument/2006/relationships/tags" Target="../tags/tag3169.xml"/><Relationship Id="rId28" Type="http://schemas.openxmlformats.org/officeDocument/2006/relationships/tags" Target="../tags/tag3174.xml"/><Relationship Id="rId49" Type="http://schemas.openxmlformats.org/officeDocument/2006/relationships/tags" Target="../tags/tag3195.xml"/><Relationship Id="rId114" Type="http://schemas.openxmlformats.org/officeDocument/2006/relationships/tags" Target="../tags/tag3260.xml"/><Relationship Id="rId119" Type="http://schemas.openxmlformats.org/officeDocument/2006/relationships/tags" Target="../tags/tag3265.xml"/><Relationship Id="rId44" Type="http://schemas.openxmlformats.org/officeDocument/2006/relationships/tags" Target="../tags/tag3190.xml"/><Relationship Id="rId60" Type="http://schemas.openxmlformats.org/officeDocument/2006/relationships/tags" Target="../tags/tag3206.xml"/><Relationship Id="rId65" Type="http://schemas.openxmlformats.org/officeDocument/2006/relationships/tags" Target="../tags/tag3211.xml"/><Relationship Id="rId81" Type="http://schemas.openxmlformats.org/officeDocument/2006/relationships/tags" Target="../tags/tag3227.xml"/><Relationship Id="rId86" Type="http://schemas.openxmlformats.org/officeDocument/2006/relationships/tags" Target="../tags/tag3232.xml"/><Relationship Id="rId130" Type="http://schemas.openxmlformats.org/officeDocument/2006/relationships/tags" Target="../tags/tag3276.xml"/><Relationship Id="rId135" Type="http://schemas.openxmlformats.org/officeDocument/2006/relationships/notesSlide" Target="../notesSlides/notesSlide11.xml"/><Relationship Id="rId13" Type="http://schemas.openxmlformats.org/officeDocument/2006/relationships/tags" Target="../tags/tag3159.xml"/><Relationship Id="rId18" Type="http://schemas.openxmlformats.org/officeDocument/2006/relationships/tags" Target="../tags/tag3164.xml"/><Relationship Id="rId39" Type="http://schemas.openxmlformats.org/officeDocument/2006/relationships/tags" Target="../tags/tag3185.xml"/><Relationship Id="rId109" Type="http://schemas.openxmlformats.org/officeDocument/2006/relationships/tags" Target="../tags/tag3255.xml"/><Relationship Id="rId34" Type="http://schemas.openxmlformats.org/officeDocument/2006/relationships/tags" Target="../tags/tag3180.xml"/><Relationship Id="rId50" Type="http://schemas.openxmlformats.org/officeDocument/2006/relationships/tags" Target="../tags/tag3196.xml"/><Relationship Id="rId55" Type="http://schemas.openxmlformats.org/officeDocument/2006/relationships/tags" Target="../tags/tag3201.xml"/><Relationship Id="rId76" Type="http://schemas.openxmlformats.org/officeDocument/2006/relationships/tags" Target="../tags/tag3222.xml"/><Relationship Id="rId97" Type="http://schemas.openxmlformats.org/officeDocument/2006/relationships/tags" Target="../tags/tag3243.xml"/><Relationship Id="rId104" Type="http://schemas.openxmlformats.org/officeDocument/2006/relationships/tags" Target="../tags/tag3250.xml"/><Relationship Id="rId120" Type="http://schemas.openxmlformats.org/officeDocument/2006/relationships/tags" Target="../tags/tag3266.xml"/><Relationship Id="rId125" Type="http://schemas.openxmlformats.org/officeDocument/2006/relationships/tags" Target="../tags/tag3271.xml"/><Relationship Id="rId7" Type="http://schemas.openxmlformats.org/officeDocument/2006/relationships/tags" Target="../tags/tag3153.xml"/><Relationship Id="rId71" Type="http://schemas.openxmlformats.org/officeDocument/2006/relationships/tags" Target="../tags/tag3217.xml"/><Relationship Id="rId92" Type="http://schemas.openxmlformats.org/officeDocument/2006/relationships/tags" Target="../tags/tag3238.xml"/><Relationship Id="rId2" Type="http://schemas.openxmlformats.org/officeDocument/2006/relationships/tags" Target="../tags/tag3148.xml"/><Relationship Id="rId29" Type="http://schemas.openxmlformats.org/officeDocument/2006/relationships/tags" Target="../tags/tag3175.xml"/><Relationship Id="rId24" Type="http://schemas.openxmlformats.org/officeDocument/2006/relationships/tags" Target="../tags/tag3170.xml"/><Relationship Id="rId40" Type="http://schemas.openxmlformats.org/officeDocument/2006/relationships/tags" Target="../tags/tag3186.xml"/><Relationship Id="rId45" Type="http://schemas.openxmlformats.org/officeDocument/2006/relationships/tags" Target="../tags/tag3191.xml"/><Relationship Id="rId66" Type="http://schemas.openxmlformats.org/officeDocument/2006/relationships/tags" Target="../tags/tag3212.xml"/><Relationship Id="rId87" Type="http://schemas.openxmlformats.org/officeDocument/2006/relationships/tags" Target="../tags/tag3233.xml"/><Relationship Id="rId110" Type="http://schemas.openxmlformats.org/officeDocument/2006/relationships/tags" Target="../tags/tag3256.xml"/><Relationship Id="rId115" Type="http://schemas.openxmlformats.org/officeDocument/2006/relationships/tags" Target="../tags/tag3261.xml"/><Relationship Id="rId131" Type="http://schemas.openxmlformats.org/officeDocument/2006/relationships/tags" Target="../tags/tag3277.xml"/><Relationship Id="rId136" Type="http://schemas.openxmlformats.org/officeDocument/2006/relationships/oleObject" Target="../embeddings/oleObject41.bin"/><Relationship Id="rId61" Type="http://schemas.openxmlformats.org/officeDocument/2006/relationships/tags" Target="../tags/tag3207.xml"/><Relationship Id="rId82" Type="http://schemas.openxmlformats.org/officeDocument/2006/relationships/tags" Target="../tags/tag3228.xml"/><Relationship Id="rId19" Type="http://schemas.openxmlformats.org/officeDocument/2006/relationships/tags" Target="../tags/tag3165.xml"/><Relationship Id="rId14" Type="http://schemas.openxmlformats.org/officeDocument/2006/relationships/tags" Target="../tags/tag3160.xml"/><Relationship Id="rId30" Type="http://schemas.openxmlformats.org/officeDocument/2006/relationships/tags" Target="../tags/tag3176.xml"/><Relationship Id="rId35" Type="http://schemas.openxmlformats.org/officeDocument/2006/relationships/tags" Target="../tags/tag3181.xml"/><Relationship Id="rId56" Type="http://schemas.openxmlformats.org/officeDocument/2006/relationships/tags" Target="../tags/tag3202.xml"/><Relationship Id="rId77" Type="http://schemas.openxmlformats.org/officeDocument/2006/relationships/tags" Target="../tags/tag3223.xml"/><Relationship Id="rId100" Type="http://schemas.openxmlformats.org/officeDocument/2006/relationships/tags" Target="../tags/tag3246.xml"/><Relationship Id="rId105" Type="http://schemas.openxmlformats.org/officeDocument/2006/relationships/tags" Target="../tags/tag3251.xml"/><Relationship Id="rId126" Type="http://schemas.openxmlformats.org/officeDocument/2006/relationships/tags" Target="../tags/tag3272.xml"/><Relationship Id="rId8" Type="http://schemas.openxmlformats.org/officeDocument/2006/relationships/tags" Target="../tags/tag3154.xml"/><Relationship Id="rId51" Type="http://schemas.openxmlformats.org/officeDocument/2006/relationships/tags" Target="../tags/tag3197.xml"/><Relationship Id="rId72" Type="http://schemas.openxmlformats.org/officeDocument/2006/relationships/tags" Target="../tags/tag3218.xml"/><Relationship Id="rId93" Type="http://schemas.openxmlformats.org/officeDocument/2006/relationships/tags" Target="../tags/tag3239.xml"/><Relationship Id="rId98" Type="http://schemas.openxmlformats.org/officeDocument/2006/relationships/tags" Target="../tags/tag3244.xml"/><Relationship Id="rId121" Type="http://schemas.openxmlformats.org/officeDocument/2006/relationships/tags" Target="../tags/tag3267.xml"/><Relationship Id="rId3" Type="http://schemas.openxmlformats.org/officeDocument/2006/relationships/tags" Target="../tags/tag3149.xml"/><Relationship Id="rId25" Type="http://schemas.openxmlformats.org/officeDocument/2006/relationships/tags" Target="../tags/tag3171.xml"/><Relationship Id="rId46" Type="http://schemas.openxmlformats.org/officeDocument/2006/relationships/tags" Target="../tags/tag3192.xml"/><Relationship Id="rId67" Type="http://schemas.openxmlformats.org/officeDocument/2006/relationships/tags" Target="../tags/tag3213.xml"/><Relationship Id="rId116" Type="http://schemas.openxmlformats.org/officeDocument/2006/relationships/tags" Target="../tags/tag3262.xml"/><Relationship Id="rId137" Type="http://schemas.openxmlformats.org/officeDocument/2006/relationships/image" Target="../media/image2.emf"/><Relationship Id="rId20" Type="http://schemas.openxmlformats.org/officeDocument/2006/relationships/tags" Target="../tags/tag3166.xml"/><Relationship Id="rId41" Type="http://schemas.openxmlformats.org/officeDocument/2006/relationships/tags" Target="../tags/tag3187.xml"/><Relationship Id="rId62" Type="http://schemas.openxmlformats.org/officeDocument/2006/relationships/tags" Target="../tags/tag3208.xml"/><Relationship Id="rId83" Type="http://schemas.openxmlformats.org/officeDocument/2006/relationships/tags" Target="../tags/tag3229.xml"/><Relationship Id="rId88" Type="http://schemas.openxmlformats.org/officeDocument/2006/relationships/tags" Target="../tags/tag3234.xml"/><Relationship Id="rId111" Type="http://schemas.openxmlformats.org/officeDocument/2006/relationships/tags" Target="../tags/tag3257.xml"/><Relationship Id="rId132" Type="http://schemas.openxmlformats.org/officeDocument/2006/relationships/tags" Target="../tags/tag3278.xml"/><Relationship Id="rId15" Type="http://schemas.openxmlformats.org/officeDocument/2006/relationships/tags" Target="../tags/tag3161.xml"/><Relationship Id="rId36" Type="http://schemas.openxmlformats.org/officeDocument/2006/relationships/tags" Target="../tags/tag3182.xml"/><Relationship Id="rId57" Type="http://schemas.openxmlformats.org/officeDocument/2006/relationships/tags" Target="../tags/tag3203.xml"/><Relationship Id="rId106" Type="http://schemas.openxmlformats.org/officeDocument/2006/relationships/tags" Target="../tags/tag3252.xml"/><Relationship Id="rId127" Type="http://schemas.openxmlformats.org/officeDocument/2006/relationships/tags" Target="../tags/tag3273.xml"/><Relationship Id="rId10" Type="http://schemas.openxmlformats.org/officeDocument/2006/relationships/tags" Target="../tags/tag3156.xml"/><Relationship Id="rId31" Type="http://schemas.openxmlformats.org/officeDocument/2006/relationships/tags" Target="../tags/tag3177.xml"/><Relationship Id="rId52" Type="http://schemas.openxmlformats.org/officeDocument/2006/relationships/tags" Target="../tags/tag3198.xml"/><Relationship Id="rId73" Type="http://schemas.openxmlformats.org/officeDocument/2006/relationships/tags" Target="../tags/tag3219.xml"/><Relationship Id="rId78" Type="http://schemas.openxmlformats.org/officeDocument/2006/relationships/tags" Target="../tags/tag3224.xml"/><Relationship Id="rId94" Type="http://schemas.openxmlformats.org/officeDocument/2006/relationships/tags" Target="../tags/tag3240.xml"/><Relationship Id="rId99" Type="http://schemas.openxmlformats.org/officeDocument/2006/relationships/tags" Target="../tags/tag3245.xml"/><Relationship Id="rId101" Type="http://schemas.openxmlformats.org/officeDocument/2006/relationships/tags" Target="../tags/tag3247.xml"/><Relationship Id="rId122" Type="http://schemas.openxmlformats.org/officeDocument/2006/relationships/tags" Target="../tags/tag3268.xml"/><Relationship Id="rId4" Type="http://schemas.openxmlformats.org/officeDocument/2006/relationships/tags" Target="../tags/tag3150.xml"/><Relationship Id="rId9" Type="http://schemas.openxmlformats.org/officeDocument/2006/relationships/tags" Target="../tags/tag3155.xml"/><Relationship Id="rId26" Type="http://schemas.openxmlformats.org/officeDocument/2006/relationships/tags" Target="../tags/tag3172.xml"/><Relationship Id="rId47" Type="http://schemas.openxmlformats.org/officeDocument/2006/relationships/tags" Target="../tags/tag3193.xml"/><Relationship Id="rId68" Type="http://schemas.openxmlformats.org/officeDocument/2006/relationships/tags" Target="../tags/tag3214.xml"/><Relationship Id="rId89" Type="http://schemas.openxmlformats.org/officeDocument/2006/relationships/tags" Target="../tags/tag3235.xml"/><Relationship Id="rId112" Type="http://schemas.openxmlformats.org/officeDocument/2006/relationships/tags" Target="../tags/tag3258.xml"/><Relationship Id="rId133" Type="http://schemas.openxmlformats.org/officeDocument/2006/relationships/tags" Target="../tags/tag3279.xml"/></Relationships>
</file>

<file path=ppt/slides/_rels/slide41.xml.rels><?xml version="1.0" encoding="UTF-8" standalone="yes"?>
<Relationships xmlns="http://schemas.openxmlformats.org/package/2006/relationships"><Relationship Id="rId26" Type="http://schemas.openxmlformats.org/officeDocument/2006/relationships/tags" Target="../tags/tag3305.xml"/><Relationship Id="rId21" Type="http://schemas.openxmlformats.org/officeDocument/2006/relationships/tags" Target="../tags/tag3300.xml"/><Relationship Id="rId42" Type="http://schemas.openxmlformats.org/officeDocument/2006/relationships/tags" Target="../tags/tag3321.xml"/><Relationship Id="rId47" Type="http://schemas.openxmlformats.org/officeDocument/2006/relationships/tags" Target="../tags/tag3326.xml"/><Relationship Id="rId63" Type="http://schemas.openxmlformats.org/officeDocument/2006/relationships/tags" Target="../tags/tag3342.xml"/><Relationship Id="rId68" Type="http://schemas.openxmlformats.org/officeDocument/2006/relationships/tags" Target="../tags/tag3347.xml"/><Relationship Id="rId16" Type="http://schemas.openxmlformats.org/officeDocument/2006/relationships/tags" Target="../tags/tag3295.xml"/><Relationship Id="rId11" Type="http://schemas.openxmlformats.org/officeDocument/2006/relationships/tags" Target="../tags/tag3290.xml"/><Relationship Id="rId24" Type="http://schemas.openxmlformats.org/officeDocument/2006/relationships/tags" Target="../tags/tag3303.xml"/><Relationship Id="rId32" Type="http://schemas.openxmlformats.org/officeDocument/2006/relationships/tags" Target="../tags/tag3311.xml"/><Relationship Id="rId37" Type="http://schemas.openxmlformats.org/officeDocument/2006/relationships/tags" Target="../tags/tag3316.xml"/><Relationship Id="rId40" Type="http://schemas.openxmlformats.org/officeDocument/2006/relationships/tags" Target="../tags/tag3319.xml"/><Relationship Id="rId45" Type="http://schemas.openxmlformats.org/officeDocument/2006/relationships/tags" Target="../tags/tag3324.xml"/><Relationship Id="rId53" Type="http://schemas.openxmlformats.org/officeDocument/2006/relationships/tags" Target="../tags/tag3332.xml"/><Relationship Id="rId58" Type="http://schemas.openxmlformats.org/officeDocument/2006/relationships/tags" Target="../tags/tag3337.xml"/><Relationship Id="rId66" Type="http://schemas.openxmlformats.org/officeDocument/2006/relationships/tags" Target="../tags/tag3345.xml"/><Relationship Id="rId74" Type="http://schemas.openxmlformats.org/officeDocument/2006/relationships/oleObject" Target="../embeddings/oleObject42.bin"/><Relationship Id="rId5" Type="http://schemas.openxmlformats.org/officeDocument/2006/relationships/tags" Target="../tags/tag3284.xml"/><Relationship Id="rId61" Type="http://schemas.openxmlformats.org/officeDocument/2006/relationships/tags" Target="../tags/tag3340.xml"/><Relationship Id="rId19" Type="http://schemas.openxmlformats.org/officeDocument/2006/relationships/tags" Target="../tags/tag3298.xml"/><Relationship Id="rId14" Type="http://schemas.openxmlformats.org/officeDocument/2006/relationships/tags" Target="../tags/tag3293.xml"/><Relationship Id="rId22" Type="http://schemas.openxmlformats.org/officeDocument/2006/relationships/tags" Target="../tags/tag3301.xml"/><Relationship Id="rId27" Type="http://schemas.openxmlformats.org/officeDocument/2006/relationships/tags" Target="../tags/tag3306.xml"/><Relationship Id="rId30" Type="http://schemas.openxmlformats.org/officeDocument/2006/relationships/tags" Target="../tags/tag3309.xml"/><Relationship Id="rId35" Type="http://schemas.openxmlformats.org/officeDocument/2006/relationships/tags" Target="../tags/tag3314.xml"/><Relationship Id="rId43" Type="http://schemas.openxmlformats.org/officeDocument/2006/relationships/tags" Target="../tags/tag3322.xml"/><Relationship Id="rId48" Type="http://schemas.openxmlformats.org/officeDocument/2006/relationships/tags" Target="../tags/tag3327.xml"/><Relationship Id="rId56" Type="http://schemas.openxmlformats.org/officeDocument/2006/relationships/tags" Target="../tags/tag3335.xml"/><Relationship Id="rId64" Type="http://schemas.openxmlformats.org/officeDocument/2006/relationships/tags" Target="../tags/tag3343.xml"/><Relationship Id="rId69" Type="http://schemas.openxmlformats.org/officeDocument/2006/relationships/tags" Target="../tags/tag3348.xml"/><Relationship Id="rId77" Type="http://schemas.openxmlformats.org/officeDocument/2006/relationships/chart" Target="../charts/chart51.xml"/><Relationship Id="rId8" Type="http://schemas.openxmlformats.org/officeDocument/2006/relationships/tags" Target="../tags/tag3287.xml"/><Relationship Id="rId51" Type="http://schemas.openxmlformats.org/officeDocument/2006/relationships/tags" Target="../tags/tag3330.xml"/><Relationship Id="rId72" Type="http://schemas.openxmlformats.org/officeDocument/2006/relationships/tags" Target="../tags/tag3351.xml"/><Relationship Id="rId3" Type="http://schemas.openxmlformats.org/officeDocument/2006/relationships/tags" Target="../tags/tag3282.xml"/><Relationship Id="rId12" Type="http://schemas.openxmlformats.org/officeDocument/2006/relationships/tags" Target="../tags/tag3291.xml"/><Relationship Id="rId17" Type="http://schemas.openxmlformats.org/officeDocument/2006/relationships/tags" Target="../tags/tag3296.xml"/><Relationship Id="rId25" Type="http://schemas.openxmlformats.org/officeDocument/2006/relationships/tags" Target="../tags/tag3304.xml"/><Relationship Id="rId33" Type="http://schemas.openxmlformats.org/officeDocument/2006/relationships/tags" Target="../tags/tag3312.xml"/><Relationship Id="rId38" Type="http://schemas.openxmlformats.org/officeDocument/2006/relationships/tags" Target="../tags/tag3317.xml"/><Relationship Id="rId46" Type="http://schemas.openxmlformats.org/officeDocument/2006/relationships/tags" Target="../tags/tag3325.xml"/><Relationship Id="rId59" Type="http://schemas.openxmlformats.org/officeDocument/2006/relationships/tags" Target="../tags/tag3338.xml"/><Relationship Id="rId67" Type="http://schemas.openxmlformats.org/officeDocument/2006/relationships/tags" Target="../tags/tag3346.xml"/><Relationship Id="rId20" Type="http://schemas.openxmlformats.org/officeDocument/2006/relationships/tags" Target="../tags/tag3299.xml"/><Relationship Id="rId41" Type="http://schemas.openxmlformats.org/officeDocument/2006/relationships/tags" Target="../tags/tag3320.xml"/><Relationship Id="rId54" Type="http://schemas.openxmlformats.org/officeDocument/2006/relationships/tags" Target="../tags/tag3333.xml"/><Relationship Id="rId62" Type="http://schemas.openxmlformats.org/officeDocument/2006/relationships/tags" Target="../tags/tag3341.xml"/><Relationship Id="rId70" Type="http://schemas.openxmlformats.org/officeDocument/2006/relationships/tags" Target="../tags/tag3349.xml"/><Relationship Id="rId75" Type="http://schemas.openxmlformats.org/officeDocument/2006/relationships/image" Target="../media/image4.emf"/><Relationship Id="rId1" Type="http://schemas.openxmlformats.org/officeDocument/2006/relationships/tags" Target="../tags/tag3280.xml"/><Relationship Id="rId6" Type="http://schemas.openxmlformats.org/officeDocument/2006/relationships/tags" Target="../tags/tag3285.xml"/><Relationship Id="rId15" Type="http://schemas.openxmlformats.org/officeDocument/2006/relationships/tags" Target="../tags/tag3294.xml"/><Relationship Id="rId23" Type="http://schemas.openxmlformats.org/officeDocument/2006/relationships/tags" Target="../tags/tag3302.xml"/><Relationship Id="rId28" Type="http://schemas.openxmlformats.org/officeDocument/2006/relationships/tags" Target="../tags/tag3307.xml"/><Relationship Id="rId36" Type="http://schemas.openxmlformats.org/officeDocument/2006/relationships/tags" Target="../tags/tag3315.xml"/><Relationship Id="rId49" Type="http://schemas.openxmlformats.org/officeDocument/2006/relationships/tags" Target="../tags/tag3328.xml"/><Relationship Id="rId57" Type="http://schemas.openxmlformats.org/officeDocument/2006/relationships/tags" Target="../tags/tag3336.xml"/><Relationship Id="rId10" Type="http://schemas.openxmlformats.org/officeDocument/2006/relationships/tags" Target="../tags/tag3289.xml"/><Relationship Id="rId31" Type="http://schemas.openxmlformats.org/officeDocument/2006/relationships/tags" Target="../tags/tag3310.xml"/><Relationship Id="rId44" Type="http://schemas.openxmlformats.org/officeDocument/2006/relationships/tags" Target="../tags/tag3323.xml"/><Relationship Id="rId52" Type="http://schemas.openxmlformats.org/officeDocument/2006/relationships/tags" Target="../tags/tag3331.xml"/><Relationship Id="rId60" Type="http://schemas.openxmlformats.org/officeDocument/2006/relationships/tags" Target="../tags/tag3339.xml"/><Relationship Id="rId65" Type="http://schemas.openxmlformats.org/officeDocument/2006/relationships/tags" Target="../tags/tag3344.xml"/><Relationship Id="rId73" Type="http://schemas.openxmlformats.org/officeDocument/2006/relationships/slideLayout" Target="../slideLayouts/slideLayout2.xml"/><Relationship Id="rId78" Type="http://schemas.openxmlformats.org/officeDocument/2006/relationships/chart" Target="../charts/chart52.xml"/><Relationship Id="rId4" Type="http://schemas.openxmlformats.org/officeDocument/2006/relationships/tags" Target="../tags/tag3283.xml"/><Relationship Id="rId9" Type="http://schemas.openxmlformats.org/officeDocument/2006/relationships/tags" Target="../tags/tag3288.xml"/><Relationship Id="rId13" Type="http://schemas.openxmlformats.org/officeDocument/2006/relationships/tags" Target="../tags/tag3292.xml"/><Relationship Id="rId18" Type="http://schemas.openxmlformats.org/officeDocument/2006/relationships/tags" Target="../tags/tag3297.xml"/><Relationship Id="rId39" Type="http://schemas.openxmlformats.org/officeDocument/2006/relationships/tags" Target="../tags/tag3318.xml"/><Relationship Id="rId34" Type="http://schemas.openxmlformats.org/officeDocument/2006/relationships/tags" Target="../tags/tag3313.xml"/><Relationship Id="rId50" Type="http://schemas.openxmlformats.org/officeDocument/2006/relationships/tags" Target="../tags/tag3329.xml"/><Relationship Id="rId55" Type="http://schemas.openxmlformats.org/officeDocument/2006/relationships/tags" Target="../tags/tag3334.xml"/><Relationship Id="rId76" Type="http://schemas.openxmlformats.org/officeDocument/2006/relationships/chart" Target="../charts/chart50.xml"/><Relationship Id="rId7" Type="http://schemas.openxmlformats.org/officeDocument/2006/relationships/tags" Target="../tags/tag3286.xml"/><Relationship Id="rId71" Type="http://schemas.openxmlformats.org/officeDocument/2006/relationships/tags" Target="../tags/tag3350.xml"/><Relationship Id="rId2" Type="http://schemas.openxmlformats.org/officeDocument/2006/relationships/tags" Target="../tags/tag3281.xml"/><Relationship Id="rId29" Type="http://schemas.openxmlformats.org/officeDocument/2006/relationships/tags" Target="../tags/tag3308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3364.xml"/><Relationship Id="rId18" Type="http://schemas.openxmlformats.org/officeDocument/2006/relationships/tags" Target="../tags/tag3369.xml"/><Relationship Id="rId26" Type="http://schemas.openxmlformats.org/officeDocument/2006/relationships/tags" Target="../tags/tag3377.xml"/><Relationship Id="rId39" Type="http://schemas.openxmlformats.org/officeDocument/2006/relationships/tags" Target="../tags/tag3390.xml"/><Relationship Id="rId21" Type="http://schemas.openxmlformats.org/officeDocument/2006/relationships/tags" Target="../tags/tag3372.xml"/><Relationship Id="rId34" Type="http://schemas.openxmlformats.org/officeDocument/2006/relationships/tags" Target="../tags/tag3385.xml"/><Relationship Id="rId42" Type="http://schemas.openxmlformats.org/officeDocument/2006/relationships/tags" Target="../tags/tag3393.xml"/><Relationship Id="rId47" Type="http://schemas.openxmlformats.org/officeDocument/2006/relationships/tags" Target="../tags/tag3398.xml"/><Relationship Id="rId50" Type="http://schemas.openxmlformats.org/officeDocument/2006/relationships/notesSlide" Target="../notesSlides/notesSlide12.xml"/><Relationship Id="rId55" Type="http://schemas.openxmlformats.org/officeDocument/2006/relationships/chart" Target="../charts/chart55.xml"/><Relationship Id="rId7" Type="http://schemas.openxmlformats.org/officeDocument/2006/relationships/tags" Target="../tags/tag3358.xml"/><Relationship Id="rId2" Type="http://schemas.openxmlformats.org/officeDocument/2006/relationships/tags" Target="../tags/tag3353.xml"/><Relationship Id="rId16" Type="http://schemas.openxmlformats.org/officeDocument/2006/relationships/tags" Target="../tags/tag3367.xml"/><Relationship Id="rId29" Type="http://schemas.openxmlformats.org/officeDocument/2006/relationships/tags" Target="../tags/tag3380.xml"/><Relationship Id="rId11" Type="http://schemas.openxmlformats.org/officeDocument/2006/relationships/tags" Target="../tags/tag3362.xml"/><Relationship Id="rId24" Type="http://schemas.openxmlformats.org/officeDocument/2006/relationships/tags" Target="../tags/tag3375.xml"/><Relationship Id="rId32" Type="http://schemas.openxmlformats.org/officeDocument/2006/relationships/tags" Target="../tags/tag3383.xml"/><Relationship Id="rId37" Type="http://schemas.openxmlformats.org/officeDocument/2006/relationships/tags" Target="../tags/tag3388.xml"/><Relationship Id="rId40" Type="http://schemas.openxmlformats.org/officeDocument/2006/relationships/tags" Target="../tags/tag3391.xml"/><Relationship Id="rId45" Type="http://schemas.openxmlformats.org/officeDocument/2006/relationships/tags" Target="../tags/tag3396.xml"/><Relationship Id="rId53" Type="http://schemas.openxmlformats.org/officeDocument/2006/relationships/chart" Target="../charts/chart53.xml"/><Relationship Id="rId58" Type="http://schemas.openxmlformats.org/officeDocument/2006/relationships/chart" Target="../charts/chart58.xml"/><Relationship Id="rId5" Type="http://schemas.openxmlformats.org/officeDocument/2006/relationships/tags" Target="../tags/tag3356.xml"/><Relationship Id="rId19" Type="http://schemas.openxmlformats.org/officeDocument/2006/relationships/tags" Target="../tags/tag3370.xml"/><Relationship Id="rId4" Type="http://schemas.openxmlformats.org/officeDocument/2006/relationships/tags" Target="../tags/tag3355.xml"/><Relationship Id="rId9" Type="http://schemas.openxmlformats.org/officeDocument/2006/relationships/tags" Target="../tags/tag3360.xml"/><Relationship Id="rId14" Type="http://schemas.openxmlformats.org/officeDocument/2006/relationships/tags" Target="../tags/tag3365.xml"/><Relationship Id="rId22" Type="http://schemas.openxmlformats.org/officeDocument/2006/relationships/tags" Target="../tags/tag3373.xml"/><Relationship Id="rId27" Type="http://schemas.openxmlformats.org/officeDocument/2006/relationships/tags" Target="../tags/tag3378.xml"/><Relationship Id="rId30" Type="http://schemas.openxmlformats.org/officeDocument/2006/relationships/tags" Target="../tags/tag3381.xml"/><Relationship Id="rId35" Type="http://schemas.openxmlformats.org/officeDocument/2006/relationships/tags" Target="../tags/tag3386.xml"/><Relationship Id="rId43" Type="http://schemas.openxmlformats.org/officeDocument/2006/relationships/tags" Target="../tags/tag3394.xml"/><Relationship Id="rId48" Type="http://schemas.openxmlformats.org/officeDocument/2006/relationships/tags" Target="../tags/tag3399.xml"/><Relationship Id="rId56" Type="http://schemas.openxmlformats.org/officeDocument/2006/relationships/chart" Target="../charts/chart56.xml"/><Relationship Id="rId8" Type="http://schemas.openxmlformats.org/officeDocument/2006/relationships/tags" Target="../tags/tag3359.xml"/><Relationship Id="rId51" Type="http://schemas.openxmlformats.org/officeDocument/2006/relationships/oleObject" Target="../embeddings/oleObject43.bin"/><Relationship Id="rId3" Type="http://schemas.openxmlformats.org/officeDocument/2006/relationships/tags" Target="../tags/tag3354.xml"/><Relationship Id="rId12" Type="http://schemas.openxmlformats.org/officeDocument/2006/relationships/tags" Target="../tags/tag3363.xml"/><Relationship Id="rId17" Type="http://schemas.openxmlformats.org/officeDocument/2006/relationships/tags" Target="../tags/tag3368.xml"/><Relationship Id="rId25" Type="http://schemas.openxmlformats.org/officeDocument/2006/relationships/tags" Target="../tags/tag3376.xml"/><Relationship Id="rId33" Type="http://schemas.openxmlformats.org/officeDocument/2006/relationships/tags" Target="../tags/tag3384.xml"/><Relationship Id="rId38" Type="http://schemas.openxmlformats.org/officeDocument/2006/relationships/tags" Target="../tags/tag3389.xml"/><Relationship Id="rId46" Type="http://schemas.openxmlformats.org/officeDocument/2006/relationships/tags" Target="../tags/tag3397.xml"/><Relationship Id="rId20" Type="http://schemas.openxmlformats.org/officeDocument/2006/relationships/tags" Target="../tags/tag3371.xml"/><Relationship Id="rId41" Type="http://schemas.openxmlformats.org/officeDocument/2006/relationships/tags" Target="../tags/tag3392.xml"/><Relationship Id="rId54" Type="http://schemas.openxmlformats.org/officeDocument/2006/relationships/chart" Target="../charts/chart54.xml"/><Relationship Id="rId1" Type="http://schemas.openxmlformats.org/officeDocument/2006/relationships/tags" Target="../tags/tag3352.xml"/><Relationship Id="rId6" Type="http://schemas.openxmlformats.org/officeDocument/2006/relationships/tags" Target="../tags/tag3357.xml"/><Relationship Id="rId15" Type="http://schemas.openxmlformats.org/officeDocument/2006/relationships/tags" Target="../tags/tag3366.xml"/><Relationship Id="rId23" Type="http://schemas.openxmlformats.org/officeDocument/2006/relationships/tags" Target="../tags/tag3374.xml"/><Relationship Id="rId28" Type="http://schemas.openxmlformats.org/officeDocument/2006/relationships/tags" Target="../tags/tag3379.xml"/><Relationship Id="rId36" Type="http://schemas.openxmlformats.org/officeDocument/2006/relationships/tags" Target="../tags/tag3387.xml"/><Relationship Id="rId49" Type="http://schemas.openxmlformats.org/officeDocument/2006/relationships/slideLayout" Target="../slideLayouts/slideLayout2.xml"/><Relationship Id="rId57" Type="http://schemas.openxmlformats.org/officeDocument/2006/relationships/chart" Target="../charts/chart57.xml"/><Relationship Id="rId10" Type="http://schemas.openxmlformats.org/officeDocument/2006/relationships/tags" Target="../tags/tag3361.xml"/><Relationship Id="rId31" Type="http://schemas.openxmlformats.org/officeDocument/2006/relationships/tags" Target="../tags/tag3382.xml"/><Relationship Id="rId44" Type="http://schemas.openxmlformats.org/officeDocument/2006/relationships/tags" Target="../tags/tag3395.xml"/><Relationship Id="rId52" Type="http://schemas.openxmlformats.org/officeDocument/2006/relationships/image" Target="../media/image5.emf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tags" Target="../tags/tag3425.xml"/><Relationship Id="rId21" Type="http://schemas.openxmlformats.org/officeDocument/2006/relationships/tags" Target="../tags/tag3420.xml"/><Relationship Id="rId42" Type="http://schemas.openxmlformats.org/officeDocument/2006/relationships/tags" Target="../tags/tag3441.xml"/><Relationship Id="rId47" Type="http://schemas.openxmlformats.org/officeDocument/2006/relationships/tags" Target="../tags/tag3446.xml"/><Relationship Id="rId63" Type="http://schemas.openxmlformats.org/officeDocument/2006/relationships/notesSlide" Target="../notesSlides/notesSlide13.xml"/><Relationship Id="rId68" Type="http://schemas.openxmlformats.org/officeDocument/2006/relationships/chart" Target="../charts/chart61.xml"/><Relationship Id="rId2" Type="http://schemas.openxmlformats.org/officeDocument/2006/relationships/tags" Target="../tags/tag3401.xml"/><Relationship Id="rId16" Type="http://schemas.openxmlformats.org/officeDocument/2006/relationships/tags" Target="../tags/tag3415.xml"/><Relationship Id="rId29" Type="http://schemas.openxmlformats.org/officeDocument/2006/relationships/tags" Target="../tags/tag3428.xml"/><Relationship Id="rId11" Type="http://schemas.openxmlformats.org/officeDocument/2006/relationships/tags" Target="../tags/tag3410.xml"/><Relationship Id="rId24" Type="http://schemas.openxmlformats.org/officeDocument/2006/relationships/tags" Target="../tags/tag3423.xml"/><Relationship Id="rId32" Type="http://schemas.openxmlformats.org/officeDocument/2006/relationships/tags" Target="../tags/tag3431.xml"/><Relationship Id="rId37" Type="http://schemas.openxmlformats.org/officeDocument/2006/relationships/tags" Target="../tags/tag3436.xml"/><Relationship Id="rId40" Type="http://schemas.openxmlformats.org/officeDocument/2006/relationships/tags" Target="../tags/tag3439.xml"/><Relationship Id="rId45" Type="http://schemas.openxmlformats.org/officeDocument/2006/relationships/tags" Target="../tags/tag3444.xml"/><Relationship Id="rId53" Type="http://schemas.openxmlformats.org/officeDocument/2006/relationships/tags" Target="../tags/tag3452.xml"/><Relationship Id="rId58" Type="http://schemas.openxmlformats.org/officeDocument/2006/relationships/tags" Target="../tags/tag3457.xml"/><Relationship Id="rId66" Type="http://schemas.openxmlformats.org/officeDocument/2006/relationships/chart" Target="../charts/chart59.xml"/><Relationship Id="rId74" Type="http://schemas.openxmlformats.org/officeDocument/2006/relationships/image" Target="../media/image6.svg"/><Relationship Id="rId5" Type="http://schemas.openxmlformats.org/officeDocument/2006/relationships/tags" Target="../tags/tag3404.xml"/><Relationship Id="rId61" Type="http://schemas.openxmlformats.org/officeDocument/2006/relationships/tags" Target="../tags/tag3460.xml"/><Relationship Id="rId19" Type="http://schemas.openxmlformats.org/officeDocument/2006/relationships/tags" Target="../tags/tag3418.xml"/><Relationship Id="rId14" Type="http://schemas.openxmlformats.org/officeDocument/2006/relationships/tags" Target="../tags/tag3413.xml"/><Relationship Id="rId22" Type="http://schemas.openxmlformats.org/officeDocument/2006/relationships/tags" Target="../tags/tag3421.xml"/><Relationship Id="rId27" Type="http://schemas.openxmlformats.org/officeDocument/2006/relationships/tags" Target="../tags/tag3426.xml"/><Relationship Id="rId30" Type="http://schemas.openxmlformats.org/officeDocument/2006/relationships/tags" Target="../tags/tag3429.xml"/><Relationship Id="rId35" Type="http://schemas.openxmlformats.org/officeDocument/2006/relationships/tags" Target="../tags/tag3434.xml"/><Relationship Id="rId43" Type="http://schemas.openxmlformats.org/officeDocument/2006/relationships/tags" Target="../tags/tag3442.xml"/><Relationship Id="rId48" Type="http://schemas.openxmlformats.org/officeDocument/2006/relationships/tags" Target="../tags/tag3447.xml"/><Relationship Id="rId56" Type="http://schemas.openxmlformats.org/officeDocument/2006/relationships/tags" Target="../tags/tag3455.xml"/><Relationship Id="rId64" Type="http://schemas.openxmlformats.org/officeDocument/2006/relationships/oleObject" Target="../embeddings/oleObject44.bin"/><Relationship Id="rId69" Type="http://schemas.openxmlformats.org/officeDocument/2006/relationships/chart" Target="../charts/chart62.xml"/><Relationship Id="rId8" Type="http://schemas.openxmlformats.org/officeDocument/2006/relationships/tags" Target="../tags/tag3407.xml"/><Relationship Id="rId51" Type="http://schemas.openxmlformats.org/officeDocument/2006/relationships/tags" Target="../tags/tag3450.xml"/><Relationship Id="rId72" Type="http://schemas.openxmlformats.org/officeDocument/2006/relationships/chart" Target="../charts/chart65.xml"/><Relationship Id="rId3" Type="http://schemas.openxmlformats.org/officeDocument/2006/relationships/tags" Target="../tags/tag3402.xml"/><Relationship Id="rId12" Type="http://schemas.openxmlformats.org/officeDocument/2006/relationships/tags" Target="../tags/tag3411.xml"/><Relationship Id="rId17" Type="http://schemas.openxmlformats.org/officeDocument/2006/relationships/tags" Target="../tags/tag3416.xml"/><Relationship Id="rId25" Type="http://schemas.openxmlformats.org/officeDocument/2006/relationships/tags" Target="../tags/tag3424.xml"/><Relationship Id="rId33" Type="http://schemas.openxmlformats.org/officeDocument/2006/relationships/tags" Target="../tags/tag3432.xml"/><Relationship Id="rId38" Type="http://schemas.openxmlformats.org/officeDocument/2006/relationships/tags" Target="../tags/tag3437.xml"/><Relationship Id="rId46" Type="http://schemas.openxmlformats.org/officeDocument/2006/relationships/tags" Target="../tags/tag3445.xml"/><Relationship Id="rId59" Type="http://schemas.openxmlformats.org/officeDocument/2006/relationships/tags" Target="../tags/tag3458.xml"/><Relationship Id="rId67" Type="http://schemas.openxmlformats.org/officeDocument/2006/relationships/chart" Target="../charts/chart60.xml"/><Relationship Id="rId20" Type="http://schemas.openxmlformats.org/officeDocument/2006/relationships/tags" Target="../tags/tag3419.xml"/><Relationship Id="rId41" Type="http://schemas.openxmlformats.org/officeDocument/2006/relationships/tags" Target="../tags/tag3440.xml"/><Relationship Id="rId54" Type="http://schemas.openxmlformats.org/officeDocument/2006/relationships/tags" Target="../tags/tag3453.xml"/><Relationship Id="rId62" Type="http://schemas.openxmlformats.org/officeDocument/2006/relationships/slideLayout" Target="../slideLayouts/slideLayout2.xml"/><Relationship Id="rId70" Type="http://schemas.openxmlformats.org/officeDocument/2006/relationships/chart" Target="../charts/chart63.xml"/><Relationship Id="rId1" Type="http://schemas.openxmlformats.org/officeDocument/2006/relationships/tags" Target="../tags/tag3400.xml"/><Relationship Id="rId6" Type="http://schemas.openxmlformats.org/officeDocument/2006/relationships/tags" Target="../tags/tag3405.xml"/><Relationship Id="rId15" Type="http://schemas.openxmlformats.org/officeDocument/2006/relationships/tags" Target="../tags/tag3414.xml"/><Relationship Id="rId23" Type="http://schemas.openxmlformats.org/officeDocument/2006/relationships/tags" Target="../tags/tag3422.xml"/><Relationship Id="rId28" Type="http://schemas.openxmlformats.org/officeDocument/2006/relationships/tags" Target="../tags/tag3427.xml"/><Relationship Id="rId36" Type="http://schemas.openxmlformats.org/officeDocument/2006/relationships/tags" Target="../tags/tag3435.xml"/><Relationship Id="rId49" Type="http://schemas.openxmlformats.org/officeDocument/2006/relationships/tags" Target="../tags/tag3448.xml"/><Relationship Id="rId57" Type="http://schemas.openxmlformats.org/officeDocument/2006/relationships/tags" Target="../tags/tag3456.xml"/><Relationship Id="rId10" Type="http://schemas.openxmlformats.org/officeDocument/2006/relationships/tags" Target="../tags/tag3409.xml"/><Relationship Id="rId31" Type="http://schemas.openxmlformats.org/officeDocument/2006/relationships/tags" Target="../tags/tag3430.xml"/><Relationship Id="rId44" Type="http://schemas.openxmlformats.org/officeDocument/2006/relationships/tags" Target="../tags/tag3443.xml"/><Relationship Id="rId52" Type="http://schemas.openxmlformats.org/officeDocument/2006/relationships/tags" Target="../tags/tag3451.xml"/><Relationship Id="rId60" Type="http://schemas.openxmlformats.org/officeDocument/2006/relationships/tags" Target="../tags/tag3459.xml"/><Relationship Id="rId65" Type="http://schemas.openxmlformats.org/officeDocument/2006/relationships/image" Target="../media/image5.emf"/><Relationship Id="rId73" Type="http://schemas.openxmlformats.org/officeDocument/2006/relationships/chart" Target="../charts/chart66.xml"/><Relationship Id="rId4" Type="http://schemas.openxmlformats.org/officeDocument/2006/relationships/tags" Target="../tags/tag3403.xml"/><Relationship Id="rId9" Type="http://schemas.openxmlformats.org/officeDocument/2006/relationships/tags" Target="../tags/tag3408.xml"/><Relationship Id="rId13" Type="http://schemas.openxmlformats.org/officeDocument/2006/relationships/tags" Target="../tags/tag3412.xml"/><Relationship Id="rId18" Type="http://schemas.openxmlformats.org/officeDocument/2006/relationships/tags" Target="../tags/tag3417.xml"/><Relationship Id="rId39" Type="http://schemas.openxmlformats.org/officeDocument/2006/relationships/tags" Target="../tags/tag3438.xml"/><Relationship Id="rId34" Type="http://schemas.openxmlformats.org/officeDocument/2006/relationships/tags" Target="../tags/tag3433.xml"/><Relationship Id="rId50" Type="http://schemas.openxmlformats.org/officeDocument/2006/relationships/tags" Target="../tags/tag3449.xml"/><Relationship Id="rId55" Type="http://schemas.openxmlformats.org/officeDocument/2006/relationships/tags" Target="../tags/tag3454.xml"/><Relationship Id="rId7" Type="http://schemas.openxmlformats.org/officeDocument/2006/relationships/tags" Target="../tags/tag3406.xml"/><Relationship Id="rId71" Type="http://schemas.openxmlformats.org/officeDocument/2006/relationships/chart" Target="../charts/chart64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tags" Target="../tags/tag3473.xml"/><Relationship Id="rId18" Type="http://schemas.openxmlformats.org/officeDocument/2006/relationships/tags" Target="../tags/tag3478.xml"/><Relationship Id="rId26" Type="http://schemas.openxmlformats.org/officeDocument/2006/relationships/tags" Target="../tags/tag3486.xml"/><Relationship Id="rId39" Type="http://schemas.openxmlformats.org/officeDocument/2006/relationships/tags" Target="../tags/tag3499.xml"/><Relationship Id="rId21" Type="http://schemas.openxmlformats.org/officeDocument/2006/relationships/tags" Target="../tags/tag3481.xml"/><Relationship Id="rId34" Type="http://schemas.openxmlformats.org/officeDocument/2006/relationships/tags" Target="../tags/tag3494.xml"/><Relationship Id="rId42" Type="http://schemas.openxmlformats.org/officeDocument/2006/relationships/tags" Target="../tags/tag3502.xml"/><Relationship Id="rId47" Type="http://schemas.openxmlformats.org/officeDocument/2006/relationships/tags" Target="../tags/tag3507.xml"/><Relationship Id="rId50" Type="http://schemas.openxmlformats.org/officeDocument/2006/relationships/tags" Target="../tags/tag3510.xml"/><Relationship Id="rId55" Type="http://schemas.openxmlformats.org/officeDocument/2006/relationships/tags" Target="../tags/tag3515.xml"/><Relationship Id="rId7" Type="http://schemas.openxmlformats.org/officeDocument/2006/relationships/tags" Target="../tags/tag3467.xml"/><Relationship Id="rId2" Type="http://schemas.openxmlformats.org/officeDocument/2006/relationships/tags" Target="../tags/tag3462.xml"/><Relationship Id="rId16" Type="http://schemas.openxmlformats.org/officeDocument/2006/relationships/tags" Target="../tags/tag3476.xml"/><Relationship Id="rId29" Type="http://schemas.openxmlformats.org/officeDocument/2006/relationships/tags" Target="../tags/tag3489.xml"/><Relationship Id="rId11" Type="http://schemas.openxmlformats.org/officeDocument/2006/relationships/tags" Target="../tags/tag3471.xml"/><Relationship Id="rId24" Type="http://schemas.openxmlformats.org/officeDocument/2006/relationships/tags" Target="../tags/tag3484.xml"/><Relationship Id="rId32" Type="http://schemas.openxmlformats.org/officeDocument/2006/relationships/tags" Target="../tags/tag3492.xml"/><Relationship Id="rId37" Type="http://schemas.openxmlformats.org/officeDocument/2006/relationships/tags" Target="../tags/tag3497.xml"/><Relationship Id="rId40" Type="http://schemas.openxmlformats.org/officeDocument/2006/relationships/tags" Target="../tags/tag3500.xml"/><Relationship Id="rId45" Type="http://schemas.openxmlformats.org/officeDocument/2006/relationships/tags" Target="../tags/tag3505.xml"/><Relationship Id="rId53" Type="http://schemas.openxmlformats.org/officeDocument/2006/relationships/tags" Target="../tags/tag3513.xml"/><Relationship Id="rId58" Type="http://schemas.openxmlformats.org/officeDocument/2006/relationships/slideLayout" Target="../slideLayouts/slideLayout2.xml"/><Relationship Id="rId5" Type="http://schemas.openxmlformats.org/officeDocument/2006/relationships/tags" Target="../tags/tag3465.xml"/><Relationship Id="rId61" Type="http://schemas.openxmlformats.org/officeDocument/2006/relationships/chart" Target="../charts/chart67.xml"/><Relationship Id="rId19" Type="http://schemas.openxmlformats.org/officeDocument/2006/relationships/tags" Target="../tags/tag3479.xml"/><Relationship Id="rId14" Type="http://schemas.openxmlformats.org/officeDocument/2006/relationships/tags" Target="../tags/tag3474.xml"/><Relationship Id="rId22" Type="http://schemas.openxmlformats.org/officeDocument/2006/relationships/tags" Target="../tags/tag3482.xml"/><Relationship Id="rId27" Type="http://schemas.openxmlformats.org/officeDocument/2006/relationships/tags" Target="../tags/tag3487.xml"/><Relationship Id="rId30" Type="http://schemas.openxmlformats.org/officeDocument/2006/relationships/tags" Target="../tags/tag3490.xml"/><Relationship Id="rId35" Type="http://schemas.openxmlformats.org/officeDocument/2006/relationships/tags" Target="../tags/tag3495.xml"/><Relationship Id="rId43" Type="http://schemas.openxmlformats.org/officeDocument/2006/relationships/tags" Target="../tags/tag3503.xml"/><Relationship Id="rId48" Type="http://schemas.openxmlformats.org/officeDocument/2006/relationships/tags" Target="../tags/tag3508.xml"/><Relationship Id="rId56" Type="http://schemas.openxmlformats.org/officeDocument/2006/relationships/tags" Target="../tags/tag3516.xml"/><Relationship Id="rId8" Type="http://schemas.openxmlformats.org/officeDocument/2006/relationships/tags" Target="../tags/tag3468.xml"/><Relationship Id="rId51" Type="http://schemas.openxmlformats.org/officeDocument/2006/relationships/tags" Target="../tags/tag3511.xml"/><Relationship Id="rId3" Type="http://schemas.openxmlformats.org/officeDocument/2006/relationships/tags" Target="../tags/tag3463.xml"/><Relationship Id="rId12" Type="http://schemas.openxmlformats.org/officeDocument/2006/relationships/tags" Target="../tags/tag3472.xml"/><Relationship Id="rId17" Type="http://schemas.openxmlformats.org/officeDocument/2006/relationships/tags" Target="../tags/tag3477.xml"/><Relationship Id="rId25" Type="http://schemas.openxmlformats.org/officeDocument/2006/relationships/tags" Target="../tags/tag3485.xml"/><Relationship Id="rId33" Type="http://schemas.openxmlformats.org/officeDocument/2006/relationships/tags" Target="../tags/tag3493.xml"/><Relationship Id="rId38" Type="http://schemas.openxmlformats.org/officeDocument/2006/relationships/tags" Target="../tags/tag3498.xml"/><Relationship Id="rId46" Type="http://schemas.openxmlformats.org/officeDocument/2006/relationships/tags" Target="../tags/tag3506.xml"/><Relationship Id="rId59" Type="http://schemas.openxmlformats.org/officeDocument/2006/relationships/oleObject" Target="../embeddings/oleObject45.bin"/><Relationship Id="rId20" Type="http://schemas.openxmlformats.org/officeDocument/2006/relationships/tags" Target="../tags/tag3480.xml"/><Relationship Id="rId41" Type="http://schemas.openxmlformats.org/officeDocument/2006/relationships/tags" Target="../tags/tag3501.xml"/><Relationship Id="rId54" Type="http://schemas.openxmlformats.org/officeDocument/2006/relationships/tags" Target="../tags/tag3514.xml"/><Relationship Id="rId1" Type="http://schemas.openxmlformats.org/officeDocument/2006/relationships/tags" Target="../tags/tag3461.xml"/><Relationship Id="rId6" Type="http://schemas.openxmlformats.org/officeDocument/2006/relationships/tags" Target="../tags/tag3466.xml"/><Relationship Id="rId15" Type="http://schemas.openxmlformats.org/officeDocument/2006/relationships/tags" Target="../tags/tag3475.xml"/><Relationship Id="rId23" Type="http://schemas.openxmlformats.org/officeDocument/2006/relationships/tags" Target="../tags/tag3483.xml"/><Relationship Id="rId28" Type="http://schemas.openxmlformats.org/officeDocument/2006/relationships/tags" Target="../tags/tag3488.xml"/><Relationship Id="rId36" Type="http://schemas.openxmlformats.org/officeDocument/2006/relationships/tags" Target="../tags/tag3496.xml"/><Relationship Id="rId49" Type="http://schemas.openxmlformats.org/officeDocument/2006/relationships/tags" Target="../tags/tag3509.xml"/><Relationship Id="rId57" Type="http://schemas.openxmlformats.org/officeDocument/2006/relationships/tags" Target="../tags/tag3517.xml"/><Relationship Id="rId10" Type="http://schemas.openxmlformats.org/officeDocument/2006/relationships/tags" Target="../tags/tag3470.xml"/><Relationship Id="rId31" Type="http://schemas.openxmlformats.org/officeDocument/2006/relationships/tags" Target="../tags/tag3491.xml"/><Relationship Id="rId44" Type="http://schemas.openxmlformats.org/officeDocument/2006/relationships/tags" Target="../tags/tag3504.xml"/><Relationship Id="rId52" Type="http://schemas.openxmlformats.org/officeDocument/2006/relationships/tags" Target="../tags/tag3512.xml"/><Relationship Id="rId60" Type="http://schemas.openxmlformats.org/officeDocument/2006/relationships/image" Target="../media/image2.emf"/><Relationship Id="rId4" Type="http://schemas.openxmlformats.org/officeDocument/2006/relationships/tags" Target="../tags/tag3464.xml"/><Relationship Id="rId9" Type="http://schemas.openxmlformats.org/officeDocument/2006/relationships/tags" Target="../tags/tag3469.xml"/></Relationships>
</file>

<file path=ppt/slides/_rels/slide45.xml.rels><?xml version="1.0" encoding="UTF-8" standalone="yes"?>
<Relationships xmlns="http://schemas.openxmlformats.org/package/2006/relationships"><Relationship Id="rId26" Type="http://schemas.openxmlformats.org/officeDocument/2006/relationships/tags" Target="../tags/tag3543.xml"/><Relationship Id="rId21" Type="http://schemas.openxmlformats.org/officeDocument/2006/relationships/tags" Target="../tags/tag3538.xml"/><Relationship Id="rId42" Type="http://schemas.openxmlformats.org/officeDocument/2006/relationships/tags" Target="../tags/tag3559.xml"/><Relationship Id="rId47" Type="http://schemas.openxmlformats.org/officeDocument/2006/relationships/tags" Target="../tags/tag3564.xml"/><Relationship Id="rId63" Type="http://schemas.openxmlformats.org/officeDocument/2006/relationships/tags" Target="../tags/tag3580.xml"/><Relationship Id="rId68" Type="http://schemas.openxmlformats.org/officeDocument/2006/relationships/tags" Target="../tags/tag3585.xml"/><Relationship Id="rId2" Type="http://schemas.openxmlformats.org/officeDocument/2006/relationships/tags" Target="../tags/tag3519.xml"/><Relationship Id="rId16" Type="http://schemas.openxmlformats.org/officeDocument/2006/relationships/tags" Target="../tags/tag3533.xml"/><Relationship Id="rId29" Type="http://schemas.openxmlformats.org/officeDocument/2006/relationships/tags" Target="../tags/tag3546.xml"/><Relationship Id="rId11" Type="http://schemas.openxmlformats.org/officeDocument/2006/relationships/tags" Target="../tags/tag3528.xml"/><Relationship Id="rId24" Type="http://schemas.openxmlformats.org/officeDocument/2006/relationships/tags" Target="../tags/tag3541.xml"/><Relationship Id="rId32" Type="http://schemas.openxmlformats.org/officeDocument/2006/relationships/tags" Target="../tags/tag3549.xml"/><Relationship Id="rId37" Type="http://schemas.openxmlformats.org/officeDocument/2006/relationships/tags" Target="../tags/tag3554.xml"/><Relationship Id="rId40" Type="http://schemas.openxmlformats.org/officeDocument/2006/relationships/tags" Target="../tags/tag3557.xml"/><Relationship Id="rId45" Type="http://schemas.openxmlformats.org/officeDocument/2006/relationships/tags" Target="../tags/tag3562.xml"/><Relationship Id="rId53" Type="http://schemas.openxmlformats.org/officeDocument/2006/relationships/tags" Target="../tags/tag3570.xml"/><Relationship Id="rId58" Type="http://schemas.openxmlformats.org/officeDocument/2006/relationships/tags" Target="../tags/tag3575.xml"/><Relationship Id="rId66" Type="http://schemas.openxmlformats.org/officeDocument/2006/relationships/tags" Target="../tags/tag3583.xml"/><Relationship Id="rId5" Type="http://schemas.openxmlformats.org/officeDocument/2006/relationships/tags" Target="../tags/tag3522.xml"/><Relationship Id="rId61" Type="http://schemas.openxmlformats.org/officeDocument/2006/relationships/tags" Target="../tags/tag3578.xml"/><Relationship Id="rId19" Type="http://schemas.openxmlformats.org/officeDocument/2006/relationships/tags" Target="../tags/tag3536.xml"/><Relationship Id="rId14" Type="http://schemas.openxmlformats.org/officeDocument/2006/relationships/tags" Target="../tags/tag3531.xml"/><Relationship Id="rId22" Type="http://schemas.openxmlformats.org/officeDocument/2006/relationships/tags" Target="../tags/tag3539.xml"/><Relationship Id="rId27" Type="http://schemas.openxmlformats.org/officeDocument/2006/relationships/tags" Target="../tags/tag3544.xml"/><Relationship Id="rId30" Type="http://schemas.openxmlformats.org/officeDocument/2006/relationships/tags" Target="../tags/tag3547.xml"/><Relationship Id="rId35" Type="http://schemas.openxmlformats.org/officeDocument/2006/relationships/tags" Target="../tags/tag3552.xml"/><Relationship Id="rId43" Type="http://schemas.openxmlformats.org/officeDocument/2006/relationships/tags" Target="../tags/tag3560.xml"/><Relationship Id="rId48" Type="http://schemas.openxmlformats.org/officeDocument/2006/relationships/tags" Target="../tags/tag3565.xml"/><Relationship Id="rId56" Type="http://schemas.openxmlformats.org/officeDocument/2006/relationships/tags" Target="../tags/tag3573.xml"/><Relationship Id="rId64" Type="http://schemas.openxmlformats.org/officeDocument/2006/relationships/tags" Target="../tags/tag3581.xml"/><Relationship Id="rId69" Type="http://schemas.openxmlformats.org/officeDocument/2006/relationships/tags" Target="../tags/tag3586.xml"/><Relationship Id="rId8" Type="http://schemas.openxmlformats.org/officeDocument/2006/relationships/tags" Target="../tags/tag3525.xml"/><Relationship Id="rId51" Type="http://schemas.openxmlformats.org/officeDocument/2006/relationships/tags" Target="../tags/tag3568.xml"/><Relationship Id="rId72" Type="http://schemas.openxmlformats.org/officeDocument/2006/relationships/image" Target="../media/image2.emf"/><Relationship Id="rId3" Type="http://schemas.openxmlformats.org/officeDocument/2006/relationships/tags" Target="../tags/tag3520.xml"/><Relationship Id="rId12" Type="http://schemas.openxmlformats.org/officeDocument/2006/relationships/tags" Target="../tags/tag3529.xml"/><Relationship Id="rId17" Type="http://schemas.openxmlformats.org/officeDocument/2006/relationships/tags" Target="../tags/tag3534.xml"/><Relationship Id="rId25" Type="http://schemas.openxmlformats.org/officeDocument/2006/relationships/tags" Target="../tags/tag3542.xml"/><Relationship Id="rId33" Type="http://schemas.openxmlformats.org/officeDocument/2006/relationships/tags" Target="../tags/tag3550.xml"/><Relationship Id="rId38" Type="http://schemas.openxmlformats.org/officeDocument/2006/relationships/tags" Target="../tags/tag3555.xml"/><Relationship Id="rId46" Type="http://schemas.openxmlformats.org/officeDocument/2006/relationships/tags" Target="../tags/tag3563.xml"/><Relationship Id="rId59" Type="http://schemas.openxmlformats.org/officeDocument/2006/relationships/tags" Target="../tags/tag3576.xml"/><Relationship Id="rId67" Type="http://schemas.openxmlformats.org/officeDocument/2006/relationships/tags" Target="../tags/tag3584.xml"/><Relationship Id="rId20" Type="http://schemas.openxmlformats.org/officeDocument/2006/relationships/tags" Target="../tags/tag3537.xml"/><Relationship Id="rId41" Type="http://schemas.openxmlformats.org/officeDocument/2006/relationships/tags" Target="../tags/tag3558.xml"/><Relationship Id="rId54" Type="http://schemas.openxmlformats.org/officeDocument/2006/relationships/tags" Target="../tags/tag3571.xml"/><Relationship Id="rId62" Type="http://schemas.openxmlformats.org/officeDocument/2006/relationships/tags" Target="../tags/tag3579.xml"/><Relationship Id="rId70" Type="http://schemas.openxmlformats.org/officeDocument/2006/relationships/slideLayout" Target="../slideLayouts/slideLayout2.xml"/><Relationship Id="rId1" Type="http://schemas.openxmlformats.org/officeDocument/2006/relationships/tags" Target="../tags/tag3518.xml"/><Relationship Id="rId6" Type="http://schemas.openxmlformats.org/officeDocument/2006/relationships/tags" Target="../tags/tag3523.xml"/><Relationship Id="rId15" Type="http://schemas.openxmlformats.org/officeDocument/2006/relationships/tags" Target="../tags/tag3532.xml"/><Relationship Id="rId23" Type="http://schemas.openxmlformats.org/officeDocument/2006/relationships/tags" Target="../tags/tag3540.xml"/><Relationship Id="rId28" Type="http://schemas.openxmlformats.org/officeDocument/2006/relationships/tags" Target="../tags/tag3545.xml"/><Relationship Id="rId36" Type="http://schemas.openxmlformats.org/officeDocument/2006/relationships/tags" Target="../tags/tag3553.xml"/><Relationship Id="rId49" Type="http://schemas.openxmlformats.org/officeDocument/2006/relationships/tags" Target="../tags/tag3566.xml"/><Relationship Id="rId57" Type="http://schemas.openxmlformats.org/officeDocument/2006/relationships/tags" Target="../tags/tag3574.xml"/><Relationship Id="rId10" Type="http://schemas.openxmlformats.org/officeDocument/2006/relationships/tags" Target="../tags/tag3527.xml"/><Relationship Id="rId31" Type="http://schemas.openxmlformats.org/officeDocument/2006/relationships/tags" Target="../tags/tag3548.xml"/><Relationship Id="rId44" Type="http://schemas.openxmlformats.org/officeDocument/2006/relationships/tags" Target="../tags/tag3561.xml"/><Relationship Id="rId52" Type="http://schemas.openxmlformats.org/officeDocument/2006/relationships/tags" Target="../tags/tag3569.xml"/><Relationship Id="rId60" Type="http://schemas.openxmlformats.org/officeDocument/2006/relationships/tags" Target="../tags/tag3577.xml"/><Relationship Id="rId65" Type="http://schemas.openxmlformats.org/officeDocument/2006/relationships/tags" Target="../tags/tag3582.xml"/><Relationship Id="rId73" Type="http://schemas.openxmlformats.org/officeDocument/2006/relationships/chart" Target="../charts/chart68.xml"/><Relationship Id="rId4" Type="http://schemas.openxmlformats.org/officeDocument/2006/relationships/tags" Target="../tags/tag3521.xml"/><Relationship Id="rId9" Type="http://schemas.openxmlformats.org/officeDocument/2006/relationships/tags" Target="../tags/tag3526.xml"/><Relationship Id="rId13" Type="http://schemas.openxmlformats.org/officeDocument/2006/relationships/tags" Target="../tags/tag3530.xml"/><Relationship Id="rId18" Type="http://schemas.openxmlformats.org/officeDocument/2006/relationships/tags" Target="../tags/tag3535.xml"/><Relationship Id="rId39" Type="http://schemas.openxmlformats.org/officeDocument/2006/relationships/tags" Target="../tags/tag3556.xml"/><Relationship Id="rId34" Type="http://schemas.openxmlformats.org/officeDocument/2006/relationships/tags" Target="../tags/tag3551.xml"/><Relationship Id="rId50" Type="http://schemas.openxmlformats.org/officeDocument/2006/relationships/tags" Target="../tags/tag3567.xml"/><Relationship Id="rId55" Type="http://schemas.openxmlformats.org/officeDocument/2006/relationships/tags" Target="../tags/tag3572.xml"/><Relationship Id="rId7" Type="http://schemas.openxmlformats.org/officeDocument/2006/relationships/tags" Target="../tags/tag3524.xml"/><Relationship Id="rId71" Type="http://schemas.openxmlformats.org/officeDocument/2006/relationships/oleObject" Target="../embeddings/oleObject46.bin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tags" Target="../tags/tag3599.xml"/><Relationship Id="rId18" Type="http://schemas.openxmlformats.org/officeDocument/2006/relationships/tags" Target="../tags/tag3604.xml"/><Relationship Id="rId26" Type="http://schemas.openxmlformats.org/officeDocument/2006/relationships/tags" Target="../tags/tag3612.xml"/><Relationship Id="rId3" Type="http://schemas.openxmlformats.org/officeDocument/2006/relationships/tags" Target="../tags/tag3589.xml"/><Relationship Id="rId21" Type="http://schemas.openxmlformats.org/officeDocument/2006/relationships/tags" Target="../tags/tag3607.xml"/><Relationship Id="rId34" Type="http://schemas.openxmlformats.org/officeDocument/2006/relationships/chart" Target="../charts/chart70.xml"/><Relationship Id="rId7" Type="http://schemas.openxmlformats.org/officeDocument/2006/relationships/tags" Target="../tags/tag3593.xml"/><Relationship Id="rId12" Type="http://schemas.openxmlformats.org/officeDocument/2006/relationships/tags" Target="../tags/tag3598.xml"/><Relationship Id="rId17" Type="http://schemas.openxmlformats.org/officeDocument/2006/relationships/tags" Target="../tags/tag3603.xml"/><Relationship Id="rId25" Type="http://schemas.openxmlformats.org/officeDocument/2006/relationships/tags" Target="../tags/tag3611.xml"/><Relationship Id="rId33" Type="http://schemas.openxmlformats.org/officeDocument/2006/relationships/chart" Target="../charts/chart69.xml"/><Relationship Id="rId2" Type="http://schemas.openxmlformats.org/officeDocument/2006/relationships/tags" Target="../tags/tag3588.xml"/><Relationship Id="rId16" Type="http://schemas.openxmlformats.org/officeDocument/2006/relationships/tags" Target="../tags/tag3602.xml"/><Relationship Id="rId20" Type="http://schemas.openxmlformats.org/officeDocument/2006/relationships/tags" Target="../tags/tag3606.xml"/><Relationship Id="rId29" Type="http://schemas.openxmlformats.org/officeDocument/2006/relationships/tags" Target="../tags/tag3615.xml"/><Relationship Id="rId1" Type="http://schemas.openxmlformats.org/officeDocument/2006/relationships/tags" Target="../tags/tag3587.xml"/><Relationship Id="rId6" Type="http://schemas.openxmlformats.org/officeDocument/2006/relationships/tags" Target="../tags/tag3592.xml"/><Relationship Id="rId11" Type="http://schemas.openxmlformats.org/officeDocument/2006/relationships/tags" Target="../tags/tag3597.xml"/><Relationship Id="rId24" Type="http://schemas.openxmlformats.org/officeDocument/2006/relationships/tags" Target="../tags/tag3610.xml"/><Relationship Id="rId32" Type="http://schemas.openxmlformats.org/officeDocument/2006/relationships/image" Target="../media/image1.emf"/><Relationship Id="rId5" Type="http://schemas.openxmlformats.org/officeDocument/2006/relationships/tags" Target="../tags/tag3591.xml"/><Relationship Id="rId15" Type="http://schemas.openxmlformats.org/officeDocument/2006/relationships/tags" Target="../tags/tag3601.xml"/><Relationship Id="rId23" Type="http://schemas.openxmlformats.org/officeDocument/2006/relationships/tags" Target="../tags/tag3609.xml"/><Relationship Id="rId28" Type="http://schemas.openxmlformats.org/officeDocument/2006/relationships/tags" Target="../tags/tag3614.xml"/><Relationship Id="rId10" Type="http://schemas.openxmlformats.org/officeDocument/2006/relationships/tags" Target="../tags/tag3596.xml"/><Relationship Id="rId19" Type="http://schemas.openxmlformats.org/officeDocument/2006/relationships/tags" Target="../tags/tag3605.xml"/><Relationship Id="rId31" Type="http://schemas.openxmlformats.org/officeDocument/2006/relationships/oleObject" Target="../embeddings/oleObject47.bin"/><Relationship Id="rId4" Type="http://schemas.openxmlformats.org/officeDocument/2006/relationships/tags" Target="../tags/tag3590.xml"/><Relationship Id="rId9" Type="http://schemas.openxmlformats.org/officeDocument/2006/relationships/tags" Target="../tags/tag3595.xml"/><Relationship Id="rId14" Type="http://schemas.openxmlformats.org/officeDocument/2006/relationships/tags" Target="../tags/tag3600.xml"/><Relationship Id="rId22" Type="http://schemas.openxmlformats.org/officeDocument/2006/relationships/tags" Target="../tags/tag3608.xml"/><Relationship Id="rId27" Type="http://schemas.openxmlformats.org/officeDocument/2006/relationships/tags" Target="../tags/tag3613.xml"/><Relationship Id="rId30" Type="http://schemas.openxmlformats.org/officeDocument/2006/relationships/slideLayout" Target="../slideLayouts/slideLayout2.xml"/><Relationship Id="rId8" Type="http://schemas.openxmlformats.org/officeDocument/2006/relationships/tags" Target="../tags/tag359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618.xml"/><Relationship Id="rId7" Type="http://schemas.openxmlformats.org/officeDocument/2006/relationships/tags" Target="../tags/tag3622.xml"/><Relationship Id="rId12" Type="http://schemas.openxmlformats.org/officeDocument/2006/relationships/chart" Target="../charts/chart72.xml"/><Relationship Id="rId2" Type="http://schemas.openxmlformats.org/officeDocument/2006/relationships/tags" Target="../tags/tag3617.xml"/><Relationship Id="rId1" Type="http://schemas.openxmlformats.org/officeDocument/2006/relationships/tags" Target="../tags/tag3616.xml"/><Relationship Id="rId6" Type="http://schemas.openxmlformats.org/officeDocument/2006/relationships/tags" Target="../tags/tag3621.xml"/><Relationship Id="rId11" Type="http://schemas.openxmlformats.org/officeDocument/2006/relationships/chart" Target="../charts/chart71.xml"/><Relationship Id="rId5" Type="http://schemas.openxmlformats.org/officeDocument/2006/relationships/tags" Target="../tags/tag3620.xml"/><Relationship Id="rId10" Type="http://schemas.openxmlformats.org/officeDocument/2006/relationships/image" Target="../media/image1.emf"/><Relationship Id="rId4" Type="http://schemas.openxmlformats.org/officeDocument/2006/relationships/tags" Target="../tags/tag3619.xml"/><Relationship Id="rId9" Type="http://schemas.openxmlformats.org/officeDocument/2006/relationships/oleObject" Target="../embeddings/oleObject48.bin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424.xml"/><Relationship Id="rId21" Type="http://schemas.openxmlformats.org/officeDocument/2006/relationships/tags" Target="../tags/tag419.xml"/><Relationship Id="rId42" Type="http://schemas.openxmlformats.org/officeDocument/2006/relationships/tags" Target="../tags/tag440.xml"/><Relationship Id="rId47" Type="http://schemas.openxmlformats.org/officeDocument/2006/relationships/tags" Target="../tags/tag445.xml"/><Relationship Id="rId63" Type="http://schemas.openxmlformats.org/officeDocument/2006/relationships/tags" Target="../tags/tag461.xml"/><Relationship Id="rId68" Type="http://schemas.openxmlformats.org/officeDocument/2006/relationships/chart" Target="../charts/chart8.xml"/><Relationship Id="rId7" Type="http://schemas.openxmlformats.org/officeDocument/2006/relationships/tags" Target="../tags/tag405.xml"/><Relationship Id="rId2" Type="http://schemas.openxmlformats.org/officeDocument/2006/relationships/tags" Target="../tags/tag400.xml"/><Relationship Id="rId16" Type="http://schemas.openxmlformats.org/officeDocument/2006/relationships/tags" Target="../tags/tag414.xml"/><Relationship Id="rId29" Type="http://schemas.openxmlformats.org/officeDocument/2006/relationships/tags" Target="../tags/tag427.xml"/><Relationship Id="rId11" Type="http://schemas.openxmlformats.org/officeDocument/2006/relationships/tags" Target="../tags/tag409.xml"/><Relationship Id="rId24" Type="http://schemas.openxmlformats.org/officeDocument/2006/relationships/tags" Target="../tags/tag422.xml"/><Relationship Id="rId32" Type="http://schemas.openxmlformats.org/officeDocument/2006/relationships/tags" Target="../tags/tag430.xml"/><Relationship Id="rId37" Type="http://schemas.openxmlformats.org/officeDocument/2006/relationships/tags" Target="../tags/tag435.xml"/><Relationship Id="rId40" Type="http://schemas.openxmlformats.org/officeDocument/2006/relationships/tags" Target="../tags/tag438.xml"/><Relationship Id="rId45" Type="http://schemas.openxmlformats.org/officeDocument/2006/relationships/tags" Target="../tags/tag443.xml"/><Relationship Id="rId53" Type="http://schemas.openxmlformats.org/officeDocument/2006/relationships/tags" Target="../tags/tag451.xml"/><Relationship Id="rId58" Type="http://schemas.openxmlformats.org/officeDocument/2006/relationships/tags" Target="../tags/tag456.xml"/><Relationship Id="rId66" Type="http://schemas.openxmlformats.org/officeDocument/2006/relationships/oleObject" Target="../embeddings/oleObject6.bin"/><Relationship Id="rId5" Type="http://schemas.openxmlformats.org/officeDocument/2006/relationships/tags" Target="../tags/tag403.xml"/><Relationship Id="rId61" Type="http://schemas.openxmlformats.org/officeDocument/2006/relationships/tags" Target="../tags/tag459.xml"/><Relationship Id="rId19" Type="http://schemas.openxmlformats.org/officeDocument/2006/relationships/tags" Target="../tags/tag417.xml"/><Relationship Id="rId14" Type="http://schemas.openxmlformats.org/officeDocument/2006/relationships/tags" Target="../tags/tag412.xml"/><Relationship Id="rId22" Type="http://schemas.openxmlformats.org/officeDocument/2006/relationships/tags" Target="../tags/tag420.xml"/><Relationship Id="rId27" Type="http://schemas.openxmlformats.org/officeDocument/2006/relationships/tags" Target="../tags/tag425.xml"/><Relationship Id="rId30" Type="http://schemas.openxmlformats.org/officeDocument/2006/relationships/tags" Target="../tags/tag428.xml"/><Relationship Id="rId35" Type="http://schemas.openxmlformats.org/officeDocument/2006/relationships/tags" Target="../tags/tag433.xml"/><Relationship Id="rId43" Type="http://schemas.openxmlformats.org/officeDocument/2006/relationships/tags" Target="../tags/tag441.xml"/><Relationship Id="rId48" Type="http://schemas.openxmlformats.org/officeDocument/2006/relationships/tags" Target="../tags/tag446.xml"/><Relationship Id="rId56" Type="http://schemas.openxmlformats.org/officeDocument/2006/relationships/tags" Target="../tags/tag454.xml"/><Relationship Id="rId64" Type="http://schemas.openxmlformats.org/officeDocument/2006/relationships/slideLayout" Target="../slideLayouts/slideLayout2.xml"/><Relationship Id="rId69" Type="http://schemas.openxmlformats.org/officeDocument/2006/relationships/chart" Target="../charts/chart9.xml"/><Relationship Id="rId8" Type="http://schemas.openxmlformats.org/officeDocument/2006/relationships/tags" Target="../tags/tag406.xml"/><Relationship Id="rId51" Type="http://schemas.openxmlformats.org/officeDocument/2006/relationships/tags" Target="../tags/tag449.xml"/><Relationship Id="rId3" Type="http://schemas.openxmlformats.org/officeDocument/2006/relationships/tags" Target="../tags/tag401.xml"/><Relationship Id="rId12" Type="http://schemas.openxmlformats.org/officeDocument/2006/relationships/tags" Target="../tags/tag410.xml"/><Relationship Id="rId17" Type="http://schemas.openxmlformats.org/officeDocument/2006/relationships/tags" Target="../tags/tag415.xml"/><Relationship Id="rId25" Type="http://schemas.openxmlformats.org/officeDocument/2006/relationships/tags" Target="../tags/tag423.xml"/><Relationship Id="rId33" Type="http://schemas.openxmlformats.org/officeDocument/2006/relationships/tags" Target="../tags/tag431.xml"/><Relationship Id="rId38" Type="http://schemas.openxmlformats.org/officeDocument/2006/relationships/tags" Target="../tags/tag436.xml"/><Relationship Id="rId46" Type="http://schemas.openxmlformats.org/officeDocument/2006/relationships/tags" Target="../tags/tag444.xml"/><Relationship Id="rId59" Type="http://schemas.openxmlformats.org/officeDocument/2006/relationships/tags" Target="../tags/tag457.xml"/><Relationship Id="rId67" Type="http://schemas.openxmlformats.org/officeDocument/2006/relationships/image" Target="../media/image2.emf"/><Relationship Id="rId20" Type="http://schemas.openxmlformats.org/officeDocument/2006/relationships/tags" Target="../tags/tag418.xml"/><Relationship Id="rId41" Type="http://schemas.openxmlformats.org/officeDocument/2006/relationships/tags" Target="../tags/tag439.xml"/><Relationship Id="rId54" Type="http://schemas.openxmlformats.org/officeDocument/2006/relationships/tags" Target="../tags/tag452.xml"/><Relationship Id="rId62" Type="http://schemas.openxmlformats.org/officeDocument/2006/relationships/tags" Target="../tags/tag460.xml"/><Relationship Id="rId70" Type="http://schemas.openxmlformats.org/officeDocument/2006/relationships/image" Target="../media/image3.emf"/><Relationship Id="rId1" Type="http://schemas.openxmlformats.org/officeDocument/2006/relationships/tags" Target="../tags/tag399.xml"/><Relationship Id="rId6" Type="http://schemas.openxmlformats.org/officeDocument/2006/relationships/tags" Target="../tags/tag404.xml"/><Relationship Id="rId15" Type="http://schemas.openxmlformats.org/officeDocument/2006/relationships/tags" Target="../tags/tag413.xml"/><Relationship Id="rId23" Type="http://schemas.openxmlformats.org/officeDocument/2006/relationships/tags" Target="../tags/tag421.xml"/><Relationship Id="rId28" Type="http://schemas.openxmlformats.org/officeDocument/2006/relationships/tags" Target="../tags/tag426.xml"/><Relationship Id="rId36" Type="http://schemas.openxmlformats.org/officeDocument/2006/relationships/tags" Target="../tags/tag434.xml"/><Relationship Id="rId49" Type="http://schemas.openxmlformats.org/officeDocument/2006/relationships/tags" Target="../tags/tag447.xml"/><Relationship Id="rId57" Type="http://schemas.openxmlformats.org/officeDocument/2006/relationships/tags" Target="../tags/tag455.xml"/><Relationship Id="rId10" Type="http://schemas.openxmlformats.org/officeDocument/2006/relationships/tags" Target="../tags/tag408.xml"/><Relationship Id="rId31" Type="http://schemas.openxmlformats.org/officeDocument/2006/relationships/tags" Target="../tags/tag429.xml"/><Relationship Id="rId44" Type="http://schemas.openxmlformats.org/officeDocument/2006/relationships/tags" Target="../tags/tag442.xml"/><Relationship Id="rId52" Type="http://schemas.openxmlformats.org/officeDocument/2006/relationships/tags" Target="../tags/tag450.xml"/><Relationship Id="rId60" Type="http://schemas.openxmlformats.org/officeDocument/2006/relationships/tags" Target="../tags/tag458.xml"/><Relationship Id="rId65" Type="http://schemas.openxmlformats.org/officeDocument/2006/relationships/notesSlide" Target="../notesSlides/notesSlide3.xml"/><Relationship Id="rId4" Type="http://schemas.openxmlformats.org/officeDocument/2006/relationships/tags" Target="../tags/tag402.xml"/><Relationship Id="rId9" Type="http://schemas.openxmlformats.org/officeDocument/2006/relationships/tags" Target="../tags/tag407.xml"/><Relationship Id="rId13" Type="http://schemas.openxmlformats.org/officeDocument/2006/relationships/tags" Target="../tags/tag411.xml"/><Relationship Id="rId18" Type="http://schemas.openxmlformats.org/officeDocument/2006/relationships/tags" Target="../tags/tag416.xml"/><Relationship Id="rId39" Type="http://schemas.openxmlformats.org/officeDocument/2006/relationships/tags" Target="../tags/tag437.xml"/><Relationship Id="rId34" Type="http://schemas.openxmlformats.org/officeDocument/2006/relationships/tags" Target="../tags/tag432.xml"/><Relationship Id="rId50" Type="http://schemas.openxmlformats.org/officeDocument/2006/relationships/tags" Target="../tags/tag448.xml"/><Relationship Id="rId55" Type="http://schemas.openxmlformats.org/officeDocument/2006/relationships/tags" Target="../tags/tag453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487.xml"/><Relationship Id="rId21" Type="http://schemas.openxmlformats.org/officeDocument/2006/relationships/tags" Target="../tags/tag482.xml"/><Relationship Id="rId42" Type="http://schemas.openxmlformats.org/officeDocument/2006/relationships/tags" Target="../tags/tag503.xml"/><Relationship Id="rId47" Type="http://schemas.openxmlformats.org/officeDocument/2006/relationships/tags" Target="../tags/tag508.xml"/><Relationship Id="rId63" Type="http://schemas.openxmlformats.org/officeDocument/2006/relationships/tags" Target="../tags/tag524.xml"/><Relationship Id="rId68" Type="http://schemas.openxmlformats.org/officeDocument/2006/relationships/tags" Target="../tags/tag529.xml"/><Relationship Id="rId16" Type="http://schemas.openxmlformats.org/officeDocument/2006/relationships/tags" Target="../tags/tag477.xml"/><Relationship Id="rId11" Type="http://schemas.openxmlformats.org/officeDocument/2006/relationships/tags" Target="../tags/tag472.xml"/><Relationship Id="rId24" Type="http://schemas.openxmlformats.org/officeDocument/2006/relationships/tags" Target="../tags/tag485.xml"/><Relationship Id="rId32" Type="http://schemas.openxmlformats.org/officeDocument/2006/relationships/tags" Target="../tags/tag493.xml"/><Relationship Id="rId37" Type="http://schemas.openxmlformats.org/officeDocument/2006/relationships/tags" Target="../tags/tag498.xml"/><Relationship Id="rId40" Type="http://schemas.openxmlformats.org/officeDocument/2006/relationships/tags" Target="../tags/tag501.xml"/><Relationship Id="rId45" Type="http://schemas.openxmlformats.org/officeDocument/2006/relationships/tags" Target="../tags/tag506.xml"/><Relationship Id="rId53" Type="http://schemas.openxmlformats.org/officeDocument/2006/relationships/tags" Target="../tags/tag514.xml"/><Relationship Id="rId58" Type="http://schemas.openxmlformats.org/officeDocument/2006/relationships/tags" Target="../tags/tag519.xml"/><Relationship Id="rId66" Type="http://schemas.openxmlformats.org/officeDocument/2006/relationships/tags" Target="../tags/tag527.xml"/><Relationship Id="rId74" Type="http://schemas.openxmlformats.org/officeDocument/2006/relationships/tags" Target="../tags/tag535.xml"/><Relationship Id="rId5" Type="http://schemas.openxmlformats.org/officeDocument/2006/relationships/tags" Target="../tags/tag466.xml"/><Relationship Id="rId61" Type="http://schemas.openxmlformats.org/officeDocument/2006/relationships/tags" Target="../tags/tag522.xml"/><Relationship Id="rId19" Type="http://schemas.openxmlformats.org/officeDocument/2006/relationships/tags" Target="../tags/tag480.xml"/><Relationship Id="rId14" Type="http://schemas.openxmlformats.org/officeDocument/2006/relationships/tags" Target="../tags/tag475.xml"/><Relationship Id="rId22" Type="http://schemas.openxmlformats.org/officeDocument/2006/relationships/tags" Target="../tags/tag483.xml"/><Relationship Id="rId27" Type="http://schemas.openxmlformats.org/officeDocument/2006/relationships/tags" Target="../tags/tag488.xml"/><Relationship Id="rId30" Type="http://schemas.openxmlformats.org/officeDocument/2006/relationships/tags" Target="../tags/tag491.xml"/><Relationship Id="rId35" Type="http://schemas.openxmlformats.org/officeDocument/2006/relationships/tags" Target="../tags/tag496.xml"/><Relationship Id="rId43" Type="http://schemas.openxmlformats.org/officeDocument/2006/relationships/tags" Target="../tags/tag504.xml"/><Relationship Id="rId48" Type="http://schemas.openxmlformats.org/officeDocument/2006/relationships/tags" Target="../tags/tag509.xml"/><Relationship Id="rId56" Type="http://schemas.openxmlformats.org/officeDocument/2006/relationships/tags" Target="../tags/tag517.xml"/><Relationship Id="rId64" Type="http://schemas.openxmlformats.org/officeDocument/2006/relationships/tags" Target="../tags/tag525.xml"/><Relationship Id="rId69" Type="http://schemas.openxmlformats.org/officeDocument/2006/relationships/tags" Target="../tags/tag530.xml"/><Relationship Id="rId77" Type="http://schemas.openxmlformats.org/officeDocument/2006/relationships/image" Target="../media/image1.emf"/><Relationship Id="rId8" Type="http://schemas.openxmlformats.org/officeDocument/2006/relationships/tags" Target="../tags/tag469.xml"/><Relationship Id="rId51" Type="http://schemas.openxmlformats.org/officeDocument/2006/relationships/tags" Target="../tags/tag512.xml"/><Relationship Id="rId72" Type="http://schemas.openxmlformats.org/officeDocument/2006/relationships/tags" Target="../tags/tag533.xml"/><Relationship Id="rId3" Type="http://schemas.openxmlformats.org/officeDocument/2006/relationships/tags" Target="../tags/tag464.xml"/><Relationship Id="rId12" Type="http://schemas.openxmlformats.org/officeDocument/2006/relationships/tags" Target="../tags/tag473.xml"/><Relationship Id="rId17" Type="http://schemas.openxmlformats.org/officeDocument/2006/relationships/tags" Target="../tags/tag478.xml"/><Relationship Id="rId25" Type="http://schemas.openxmlformats.org/officeDocument/2006/relationships/tags" Target="../tags/tag486.xml"/><Relationship Id="rId33" Type="http://schemas.openxmlformats.org/officeDocument/2006/relationships/tags" Target="../tags/tag494.xml"/><Relationship Id="rId38" Type="http://schemas.openxmlformats.org/officeDocument/2006/relationships/tags" Target="../tags/tag499.xml"/><Relationship Id="rId46" Type="http://schemas.openxmlformats.org/officeDocument/2006/relationships/tags" Target="../tags/tag507.xml"/><Relationship Id="rId59" Type="http://schemas.openxmlformats.org/officeDocument/2006/relationships/tags" Target="../tags/tag520.xml"/><Relationship Id="rId67" Type="http://schemas.openxmlformats.org/officeDocument/2006/relationships/tags" Target="../tags/tag528.xml"/><Relationship Id="rId20" Type="http://schemas.openxmlformats.org/officeDocument/2006/relationships/tags" Target="../tags/tag481.xml"/><Relationship Id="rId41" Type="http://schemas.openxmlformats.org/officeDocument/2006/relationships/tags" Target="../tags/tag502.xml"/><Relationship Id="rId54" Type="http://schemas.openxmlformats.org/officeDocument/2006/relationships/tags" Target="../tags/tag515.xml"/><Relationship Id="rId62" Type="http://schemas.openxmlformats.org/officeDocument/2006/relationships/tags" Target="../tags/tag523.xml"/><Relationship Id="rId70" Type="http://schemas.openxmlformats.org/officeDocument/2006/relationships/tags" Target="../tags/tag531.xml"/><Relationship Id="rId75" Type="http://schemas.openxmlformats.org/officeDocument/2006/relationships/slideLayout" Target="../slideLayouts/slideLayout2.xml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15" Type="http://schemas.openxmlformats.org/officeDocument/2006/relationships/tags" Target="../tags/tag476.xml"/><Relationship Id="rId23" Type="http://schemas.openxmlformats.org/officeDocument/2006/relationships/tags" Target="../tags/tag484.xml"/><Relationship Id="rId28" Type="http://schemas.openxmlformats.org/officeDocument/2006/relationships/tags" Target="../tags/tag489.xml"/><Relationship Id="rId36" Type="http://schemas.openxmlformats.org/officeDocument/2006/relationships/tags" Target="../tags/tag497.xml"/><Relationship Id="rId49" Type="http://schemas.openxmlformats.org/officeDocument/2006/relationships/tags" Target="../tags/tag510.xml"/><Relationship Id="rId57" Type="http://schemas.openxmlformats.org/officeDocument/2006/relationships/tags" Target="../tags/tag518.xml"/><Relationship Id="rId10" Type="http://schemas.openxmlformats.org/officeDocument/2006/relationships/tags" Target="../tags/tag471.xml"/><Relationship Id="rId31" Type="http://schemas.openxmlformats.org/officeDocument/2006/relationships/tags" Target="../tags/tag492.xml"/><Relationship Id="rId44" Type="http://schemas.openxmlformats.org/officeDocument/2006/relationships/tags" Target="../tags/tag505.xml"/><Relationship Id="rId52" Type="http://schemas.openxmlformats.org/officeDocument/2006/relationships/tags" Target="../tags/tag513.xml"/><Relationship Id="rId60" Type="http://schemas.openxmlformats.org/officeDocument/2006/relationships/tags" Target="../tags/tag521.xml"/><Relationship Id="rId65" Type="http://schemas.openxmlformats.org/officeDocument/2006/relationships/tags" Target="../tags/tag526.xml"/><Relationship Id="rId73" Type="http://schemas.openxmlformats.org/officeDocument/2006/relationships/tags" Target="../tags/tag534.xml"/><Relationship Id="rId78" Type="http://schemas.openxmlformats.org/officeDocument/2006/relationships/chart" Target="../charts/chart10.xml"/><Relationship Id="rId4" Type="http://schemas.openxmlformats.org/officeDocument/2006/relationships/tags" Target="../tags/tag465.xml"/><Relationship Id="rId9" Type="http://schemas.openxmlformats.org/officeDocument/2006/relationships/tags" Target="../tags/tag470.xml"/><Relationship Id="rId13" Type="http://schemas.openxmlformats.org/officeDocument/2006/relationships/tags" Target="../tags/tag474.xml"/><Relationship Id="rId18" Type="http://schemas.openxmlformats.org/officeDocument/2006/relationships/tags" Target="../tags/tag479.xml"/><Relationship Id="rId39" Type="http://schemas.openxmlformats.org/officeDocument/2006/relationships/tags" Target="../tags/tag500.xml"/><Relationship Id="rId34" Type="http://schemas.openxmlformats.org/officeDocument/2006/relationships/tags" Target="../tags/tag495.xml"/><Relationship Id="rId50" Type="http://schemas.openxmlformats.org/officeDocument/2006/relationships/tags" Target="../tags/tag511.xml"/><Relationship Id="rId55" Type="http://schemas.openxmlformats.org/officeDocument/2006/relationships/tags" Target="../tags/tag516.xml"/><Relationship Id="rId76" Type="http://schemas.openxmlformats.org/officeDocument/2006/relationships/oleObject" Target="../embeddings/oleObject7.bin"/><Relationship Id="rId7" Type="http://schemas.openxmlformats.org/officeDocument/2006/relationships/tags" Target="../tags/tag468.xml"/><Relationship Id="rId71" Type="http://schemas.openxmlformats.org/officeDocument/2006/relationships/tags" Target="../tags/tag532.xml"/><Relationship Id="rId2" Type="http://schemas.openxmlformats.org/officeDocument/2006/relationships/tags" Target="../tags/tag463.xml"/><Relationship Id="rId29" Type="http://schemas.openxmlformats.org/officeDocument/2006/relationships/tags" Target="../tags/tag49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43.xml"/><Relationship Id="rId13" Type="http://schemas.openxmlformats.org/officeDocument/2006/relationships/tags" Target="../tags/tag548.xml"/><Relationship Id="rId18" Type="http://schemas.openxmlformats.org/officeDocument/2006/relationships/tags" Target="../tags/tag553.xml"/><Relationship Id="rId26" Type="http://schemas.openxmlformats.org/officeDocument/2006/relationships/chart" Target="../charts/chart11.xml"/><Relationship Id="rId3" Type="http://schemas.openxmlformats.org/officeDocument/2006/relationships/tags" Target="../tags/tag538.xml"/><Relationship Id="rId21" Type="http://schemas.openxmlformats.org/officeDocument/2006/relationships/tags" Target="../tags/tag556.xml"/><Relationship Id="rId7" Type="http://schemas.openxmlformats.org/officeDocument/2006/relationships/tags" Target="../tags/tag542.xml"/><Relationship Id="rId12" Type="http://schemas.openxmlformats.org/officeDocument/2006/relationships/tags" Target="../tags/tag547.xml"/><Relationship Id="rId17" Type="http://schemas.openxmlformats.org/officeDocument/2006/relationships/tags" Target="../tags/tag552.xml"/><Relationship Id="rId25" Type="http://schemas.openxmlformats.org/officeDocument/2006/relationships/image" Target="../media/image2.emf"/><Relationship Id="rId2" Type="http://schemas.openxmlformats.org/officeDocument/2006/relationships/tags" Target="../tags/tag537.xml"/><Relationship Id="rId16" Type="http://schemas.openxmlformats.org/officeDocument/2006/relationships/tags" Target="../tags/tag551.xml"/><Relationship Id="rId20" Type="http://schemas.openxmlformats.org/officeDocument/2006/relationships/tags" Target="../tags/tag555.xml"/><Relationship Id="rId1" Type="http://schemas.openxmlformats.org/officeDocument/2006/relationships/tags" Target="../tags/tag536.xml"/><Relationship Id="rId6" Type="http://schemas.openxmlformats.org/officeDocument/2006/relationships/tags" Target="../tags/tag541.xml"/><Relationship Id="rId11" Type="http://schemas.openxmlformats.org/officeDocument/2006/relationships/tags" Target="../tags/tag546.xml"/><Relationship Id="rId24" Type="http://schemas.openxmlformats.org/officeDocument/2006/relationships/oleObject" Target="../embeddings/oleObject8.bin"/><Relationship Id="rId5" Type="http://schemas.openxmlformats.org/officeDocument/2006/relationships/tags" Target="../tags/tag540.xml"/><Relationship Id="rId15" Type="http://schemas.openxmlformats.org/officeDocument/2006/relationships/tags" Target="../tags/tag550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545.xml"/><Relationship Id="rId19" Type="http://schemas.openxmlformats.org/officeDocument/2006/relationships/tags" Target="../tags/tag554.xml"/><Relationship Id="rId4" Type="http://schemas.openxmlformats.org/officeDocument/2006/relationships/tags" Target="../tags/tag539.xml"/><Relationship Id="rId9" Type="http://schemas.openxmlformats.org/officeDocument/2006/relationships/tags" Target="../tags/tag544.xml"/><Relationship Id="rId14" Type="http://schemas.openxmlformats.org/officeDocument/2006/relationships/tags" Target="../tags/tag549.xml"/><Relationship Id="rId22" Type="http://schemas.openxmlformats.org/officeDocument/2006/relationships/tags" Target="../tags/tag557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583.xml"/><Relationship Id="rId21" Type="http://schemas.openxmlformats.org/officeDocument/2006/relationships/tags" Target="../tags/tag578.xml"/><Relationship Id="rId42" Type="http://schemas.openxmlformats.org/officeDocument/2006/relationships/tags" Target="../tags/tag599.xml"/><Relationship Id="rId47" Type="http://schemas.openxmlformats.org/officeDocument/2006/relationships/tags" Target="../tags/tag604.xml"/><Relationship Id="rId63" Type="http://schemas.openxmlformats.org/officeDocument/2006/relationships/tags" Target="../tags/tag620.xml"/><Relationship Id="rId68" Type="http://schemas.openxmlformats.org/officeDocument/2006/relationships/tags" Target="../tags/tag625.xml"/><Relationship Id="rId84" Type="http://schemas.openxmlformats.org/officeDocument/2006/relationships/tags" Target="../tags/tag641.xml"/><Relationship Id="rId89" Type="http://schemas.openxmlformats.org/officeDocument/2006/relationships/tags" Target="../tags/tag646.xml"/><Relationship Id="rId16" Type="http://schemas.openxmlformats.org/officeDocument/2006/relationships/tags" Target="../tags/tag573.xml"/><Relationship Id="rId11" Type="http://schemas.openxmlformats.org/officeDocument/2006/relationships/tags" Target="../tags/tag568.xml"/><Relationship Id="rId32" Type="http://schemas.openxmlformats.org/officeDocument/2006/relationships/tags" Target="../tags/tag589.xml"/><Relationship Id="rId37" Type="http://schemas.openxmlformats.org/officeDocument/2006/relationships/tags" Target="../tags/tag594.xml"/><Relationship Id="rId53" Type="http://schemas.openxmlformats.org/officeDocument/2006/relationships/tags" Target="../tags/tag610.xml"/><Relationship Id="rId58" Type="http://schemas.openxmlformats.org/officeDocument/2006/relationships/tags" Target="../tags/tag615.xml"/><Relationship Id="rId74" Type="http://schemas.openxmlformats.org/officeDocument/2006/relationships/tags" Target="../tags/tag631.xml"/><Relationship Id="rId79" Type="http://schemas.openxmlformats.org/officeDocument/2006/relationships/tags" Target="../tags/tag636.xml"/><Relationship Id="rId5" Type="http://schemas.openxmlformats.org/officeDocument/2006/relationships/tags" Target="../tags/tag562.xml"/><Relationship Id="rId90" Type="http://schemas.openxmlformats.org/officeDocument/2006/relationships/tags" Target="../tags/tag647.xml"/><Relationship Id="rId95" Type="http://schemas.openxmlformats.org/officeDocument/2006/relationships/tags" Target="../tags/tag652.xml"/><Relationship Id="rId22" Type="http://schemas.openxmlformats.org/officeDocument/2006/relationships/tags" Target="../tags/tag579.xml"/><Relationship Id="rId27" Type="http://schemas.openxmlformats.org/officeDocument/2006/relationships/tags" Target="../tags/tag584.xml"/><Relationship Id="rId43" Type="http://schemas.openxmlformats.org/officeDocument/2006/relationships/tags" Target="../tags/tag600.xml"/><Relationship Id="rId48" Type="http://schemas.openxmlformats.org/officeDocument/2006/relationships/tags" Target="../tags/tag605.xml"/><Relationship Id="rId64" Type="http://schemas.openxmlformats.org/officeDocument/2006/relationships/tags" Target="../tags/tag621.xml"/><Relationship Id="rId69" Type="http://schemas.openxmlformats.org/officeDocument/2006/relationships/tags" Target="../tags/tag626.xml"/><Relationship Id="rId80" Type="http://schemas.openxmlformats.org/officeDocument/2006/relationships/tags" Target="../tags/tag637.xml"/><Relationship Id="rId85" Type="http://schemas.openxmlformats.org/officeDocument/2006/relationships/tags" Target="../tags/tag642.xml"/><Relationship Id="rId12" Type="http://schemas.openxmlformats.org/officeDocument/2006/relationships/tags" Target="../tags/tag569.xml"/><Relationship Id="rId17" Type="http://schemas.openxmlformats.org/officeDocument/2006/relationships/tags" Target="../tags/tag574.xml"/><Relationship Id="rId25" Type="http://schemas.openxmlformats.org/officeDocument/2006/relationships/tags" Target="../tags/tag582.xml"/><Relationship Id="rId33" Type="http://schemas.openxmlformats.org/officeDocument/2006/relationships/tags" Target="../tags/tag590.xml"/><Relationship Id="rId38" Type="http://schemas.openxmlformats.org/officeDocument/2006/relationships/tags" Target="../tags/tag595.xml"/><Relationship Id="rId46" Type="http://schemas.openxmlformats.org/officeDocument/2006/relationships/tags" Target="../tags/tag603.xml"/><Relationship Id="rId59" Type="http://schemas.openxmlformats.org/officeDocument/2006/relationships/tags" Target="../tags/tag616.xml"/><Relationship Id="rId67" Type="http://schemas.openxmlformats.org/officeDocument/2006/relationships/tags" Target="../tags/tag624.xml"/><Relationship Id="rId20" Type="http://schemas.openxmlformats.org/officeDocument/2006/relationships/tags" Target="../tags/tag577.xml"/><Relationship Id="rId41" Type="http://schemas.openxmlformats.org/officeDocument/2006/relationships/tags" Target="../tags/tag598.xml"/><Relationship Id="rId54" Type="http://schemas.openxmlformats.org/officeDocument/2006/relationships/tags" Target="../tags/tag611.xml"/><Relationship Id="rId62" Type="http://schemas.openxmlformats.org/officeDocument/2006/relationships/tags" Target="../tags/tag619.xml"/><Relationship Id="rId70" Type="http://schemas.openxmlformats.org/officeDocument/2006/relationships/tags" Target="../tags/tag627.xml"/><Relationship Id="rId75" Type="http://schemas.openxmlformats.org/officeDocument/2006/relationships/tags" Target="../tags/tag632.xml"/><Relationship Id="rId83" Type="http://schemas.openxmlformats.org/officeDocument/2006/relationships/tags" Target="../tags/tag640.xml"/><Relationship Id="rId88" Type="http://schemas.openxmlformats.org/officeDocument/2006/relationships/tags" Target="../tags/tag645.xml"/><Relationship Id="rId91" Type="http://schemas.openxmlformats.org/officeDocument/2006/relationships/tags" Target="../tags/tag648.xml"/><Relationship Id="rId96" Type="http://schemas.openxmlformats.org/officeDocument/2006/relationships/slideLayout" Target="../slideLayouts/slideLayout2.xml"/><Relationship Id="rId1" Type="http://schemas.openxmlformats.org/officeDocument/2006/relationships/tags" Target="../tags/tag558.xml"/><Relationship Id="rId6" Type="http://schemas.openxmlformats.org/officeDocument/2006/relationships/tags" Target="../tags/tag563.xml"/><Relationship Id="rId15" Type="http://schemas.openxmlformats.org/officeDocument/2006/relationships/tags" Target="../tags/tag572.xml"/><Relationship Id="rId23" Type="http://schemas.openxmlformats.org/officeDocument/2006/relationships/tags" Target="../tags/tag580.xml"/><Relationship Id="rId28" Type="http://schemas.openxmlformats.org/officeDocument/2006/relationships/tags" Target="../tags/tag585.xml"/><Relationship Id="rId36" Type="http://schemas.openxmlformats.org/officeDocument/2006/relationships/tags" Target="../tags/tag593.xml"/><Relationship Id="rId49" Type="http://schemas.openxmlformats.org/officeDocument/2006/relationships/tags" Target="../tags/tag606.xml"/><Relationship Id="rId57" Type="http://schemas.openxmlformats.org/officeDocument/2006/relationships/tags" Target="../tags/tag614.xml"/><Relationship Id="rId10" Type="http://schemas.openxmlformats.org/officeDocument/2006/relationships/tags" Target="../tags/tag567.xml"/><Relationship Id="rId31" Type="http://schemas.openxmlformats.org/officeDocument/2006/relationships/tags" Target="../tags/tag588.xml"/><Relationship Id="rId44" Type="http://schemas.openxmlformats.org/officeDocument/2006/relationships/tags" Target="../tags/tag601.xml"/><Relationship Id="rId52" Type="http://schemas.openxmlformats.org/officeDocument/2006/relationships/tags" Target="../tags/tag609.xml"/><Relationship Id="rId60" Type="http://schemas.openxmlformats.org/officeDocument/2006/relationships/tags" Target="../tags/tag617.xml"/><Relationship Id="rId65" Type="http://schemas.openxmlformats.org/officeDocument/2006/relationships/tags" Target="../tags/tag622.xml"/><Relationship Id="rId73" Type="http://schemas.openxmlformats.org/officeDocument/2006/relationships/tags" Target="../tags/tag630.xml"/><Relationship Id="rId78" Type="http://schemas.openxmlformats.org/officeDocument/2006/relationships/tags" Target="../tags/tag635.xml"/><Relationship Id="rId81" Type="http://schemas.openxmlformats.org/officeDocument/2006/relationships/tags" Target="../tags/tag638.xml"/><Relationship Id="rId86" Type="http://schemas.openxmlformats.org/officeDocument/2006/relationships/tags" Target="../tags/tag643.xml"/><Relationship Id="rId94" Type="http://schemas.openxmlformats.org/officeDocument/2006/relationships/tags" Target="../tags/tag651.xml"/><Relationship Id="rId99" Type="http://schemas.openxmlformats.org/officeDocument/2006/relationships/image" Target="../media/image2.emf"/><Relationship Id="rId101" Type="http://schemas.openxmlformats.org/officeDocument/2006/relationships/chart" Target="../charts/chart13.xml"/><Relationship Id="rId4" Type="http://schemas.openxmlformats.org/officeDocument/2006/relationships/tags" Target="../tags/tag561.xml"/><Relationship Id="rId9" Type="http://schemas.openxmlformats.org/officeDocument/2006/relationships/tags" Target="../tags/tag566.xml"/><Relationship Id="rId13" Type="http://schemas.openxmlformats.org/officeDocument/2006/relationships/tags" Target="../tags/tag570.xml"/><Relationship Id="rId18" Type="http://schemas.openxmlformats.org/officeDocument/2006/relationships/tags" Target="../tags/tag575.xml"/><Relationship Id="rId39" Type="http://schemas.openxmlformats.org/officeDocument/2006/relationships/tags" Target="../tags/tag596.xml"/><Relationship Id="rId34" Type="http://schemas.openxmlformats.org/officeDocument/2006/relationships/tags" Target="../tags/tag591.xml"/><Relationship Id="rId50" Type="http://schemas.openxmlformats.org/officeDocument/2006/relationships/tags" Target="../tags/tag607.xml"/><Relationship Id="rId55" Type="http://schemas.openxmlformats.org/officeDocument/2006/relationships/tags" Target="../tags/tag612.xml"/><Relationship Id="rId76" Type="http://schemas.openxmlformats.org/officeDocument/2006/relationships/tags" Target="../tags/tag633.xml"/><Relationship Id="rId97" Type="http://schemas.openxmlformats.org/officeDocument/2006/relationships/notesSlide" Target="../notesSlides/notesSlide4.xml"/><Relationship Id="rId7" Type="http://schemas.openxmlformats.org/officeDocument/2006/relationships/tags" Target="../tags/tag564.xml"/><Relationship Id="rId71" Type="http://schemas.openxmlformats.org/officeDocument/2006/relationships/tags" Target="../tags/tag628.xml"/><Relationship Id="rId92" Type="http://schemas.openxmlformats.org/officeDocument/2006/relationships/tags" Target="../tags/tag649.xml"/><Relationship Id="rId2" Type="http://schemas.openxmlformats.org/officeDocument/2006/relationships/tags" Target="../tags/tag559.xml"/><Relationship Id="rId29" Type="http://schemas.openxmlformats.org/officeDocument/2006/relationships/tags" Target="../tags/tag586.xml"/><Relationship Id="rId24" Type="http://schemas.openxmlformats.org/officeDocument/2006/relationships/tags" Target="../tags/tag581.xml"/><Relationship Id="rId40" Type="http://schemas.openxmlformats.org/officeDocument/2006/relationships/tags" Target="../tags/tag597.xml"/><Relationship Id="rId45" Type="http://schemas.openxmlformats.org/officeDocument/2006/relationships/tags" Target="../tags/tag602.xml"/><Relationship Id="rId66" Type="http://schemas.openxmlformats.org/officeDocument/2006/relationships/tags" Target="../tags/tag623.xml"/><Relationship Id="rId87" Type="http://schemas.openxmlformats.org/officeDocument/2006/relationships/tags" Target="../tags/tag644.xml"/><Relationship Id="rId61" Type="http://schemas.openxmlformats.org/officeDocument/2006/relationships/tags" Target="../tags/tag618.xml"/><Relationship Id="rId82" Type="http://schemas.openxmlformats.org/officeDocument/2006/relationships/tags" Target="../tags/tag639.xml"/><Relationship Id="rId19" Type="http://schemas.openxmlformats.org/officeDocument/2006/relationships/tags" Target="../tags/tag576.xml"/><Relationship Id="rId14" Type="http://schemas.openxmlformats.org/officeDocument/2006/relationships/tags" Target="../tags/tag571.xml"/><Relationship Id="rId30" Type="http://schemas.openxmlformats.org/officeDocument/2006/relationships/tags" Target="../tags/tag587.xml"/><Relationship Id="rId35" Type="http://schemas.openxmlformats.org/officeDocument/2006/relationships/tags" Target="../tags/tag592.xml"/><Relationship Id="rId56" Type="http://schemas.openxmlformats.org/officeDocument/2006/relationships/tags" Target="../tags/tag613.xml"/><Relationship Id="rId77" Type="http://schemas.openxmlformats.org/officeDocument/2006/relationships/tags" Target="../tags/tag634.xml"/><Relationship Id="rId100" Type="http://schemas.openxmlformats.org/officeDocument/2006/relationships/chart" Target="../charts/chart12.xml"/><Relationship Id="rId8" Type="http://schemas.openxmlformats.org/officeDocument/2006/relationships/tags" Target="../tags/tag565.xml"/><Relationship Id="rId51" Type="http://schemas.openxmlformats.org/officeDocument/2006/relationships/tags" Target="../tags/tag608.xml"/><Relationship Id="rId72" Type="http://schemas.openxmlformats.org/officeDocument/2006/relationships/tags" Target="../tags/tag629.xml"/><Relationship Id="rId93" Type="http://schemas.openxmlformats.org/officeDocument/2006/relationships/tags" Target="../tags/tag650.xml"/><Relationship Id="rId98" Type="http://schemas.openxmlformats.org/officeDocument/2006/relationships/oleObject" Target="../embeddings/oleObject9.bin"/><Relationship Id="rId3" Type="http://schemas.openxmlformats.org/officeDocument/2006/relationships/tags" Target="../tags/tag560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769.xml"/><Relationship Id="rId299" Type="http://schemas.openxmlformats.org/officeDocument/2006/relationships/tags" Target="../tags/tag951.xml"/><Relationship Id="rId21" Type="http://schemas.openxmlformats.org/officeDocument/2006/relationships/tags" Target="../tags/tag673.xml"/><Relationship Id="rId63" Type="http://schemas.openxmlformats.org/officeDocument/2006/relationships/tags" Target="../tags/tag715.xml"/><Relationship Id="rId159" Type="http://schemas.openxmlformats.org/officeDocument/2006/relationships/tags" Target="../tags/tag811.xml"/><Relationship Id="rId324" Type="http://schemas.openxmlformats.org/officeDocument/2006/relationships/tags" Target="../tags/tag976.xml"/><Relationship Id="rId366" Type="http://schemas.openxmlformats.org/officeDocument/2006/relationships/tags" Target="../tags/tag1018.xml"/><Relationship Id="rId170" Type="http://schemas.openxmlformats.org/officeDocument/2006/relationships/tags" Target="../tags/tag822.xml"/><Relationship Id="rId226" Type="http://schemas.openxmlformats.org/officeDocument/2006/relationships/tags" Target="../tags/tag878.xml"/><Relationship Id="rId268" Type="http://schemas.openxmlformats.org/officeDocument/2006/relationships/tags" Target="../tags/tag920.xml"/><Relationship Id="rId32" Type="http://schemas.openxmlformats.org/officeDocument/2006/relationships/tags" Target="../tags/tag684.xml"/><Relationship Id="rId74" Type="http://schemas.openxmlformats.org/officeDocument/2006/relationships/tags" Target="../tags/tag726.xml"/><Relationship Id="rId128" Type="http://schemas.openxmlformats.org/officeDocument/2006/relationships/tags" Target="../tags/tag780.xml"/><Relationship Id="rId335" Type="http://schemas.openxmlformats.org/officeDocument/2006/relationships/tags" Target="../tags/tag987.xml"/><Relationship Id="rId5" Type="http://schemas.openxmlformats.org/officeDocument/2006/relationships/tags" Target="../tags/tag657.xml"/><Relationship Id="rId181" Type="http://schemas.openxmlformats.org/officeDocument/2006/relationships/tags" Target="../tags/tag833.xml"/><Relationship Id="rId237" Type="http://schemas.openxmlformats.org/officeDocument/2006/relationships/tags" Target="../tags/tag889.xml"/><Relationship Id="rId279" Type="http://schemas.openxmlformats.org/officeDocument/2006/relationships/tags" Target="../tags/tag931.xml"/><Relationship Id="rId43" Type="http://schemas.openxmlformats.org/officeDocument/2006/relationships/tags" Target="../tags/tag695.xml"/><Relationship Id="rId139" Type="http://schemas.openxmlformats.org/officeDocument/2006/relationships/tags" Target="../tags/tag791.xml"/><Relationship Id="rId290" Type="http://schemas.openxmlformats.org/officeDocument/2006/relationships/tags" Target="../tags/tag942.xml"/><Relationship Id="rId304" Type="http://schemas.openxmlformats.org/officeDocument/2006/relationships/tags" Target="../tags/tag956.xml"/><Relationship Id="rId346" Type="http://schemas.openxmlformats.org/officeDocument/2006/relationships/tags" Target="../tags/tag998.xml"/><Relationship Id="rId85" Type="http://schemas.openxmlformats.org/officeDocument/2006/relationships/tags" Target="../tags/tag737.xml"/><Relationship Id="rId150" Type="http://schemas.openxmlformats.org/officeDocument/2006/relationships/tags" Target="../tags/tag802.xml"/><Relationship Id="rId192" Type="http://schemas.openxmlformats.org/officeDocument/2006/relationships/tags" Target="../tags/tag844.xml"/><Relationship Id="rId206" Type="http://schemas.openxmlformats.org/officeDocument/2006/relationships/tags" Target="../tags/tag858.xml"/><Relationship Id="rId248" Type="http://schemas.openxmlformats.org/officeDocument/2006/relationships/tags" Target="../tags/tag900.xml"/><Relationship Id="rId12" Type="http://schemas.openxmlformats.org/officeDocument/2006/relationships/tags" Target="../tags/tag664.xml"/><Relationship Id="rId108" Type="http://schemas.openxmlformats.org/officeDocument/2006/relationships/tags" Target="../tags/tag760.xml"/><Relationship Id="rId315" Type="http://schemas.openxmlformats.org/officeDocument/2006/relationships/tags" Target="../tags/tag967.xml"/><Relationship Id="rId357" Type="http://schemas.openxmlformats.org/officeDocument/2006/relationships/tags" Target="../tags/tag1009.xml"/><Relationship Id="rId54" Type="http://schemas.openxmlformats.org/officeDocument/2006/relationships/tags" Target="../tags/tag706.xml"/><Relationship Id="rId96" Type="http://schemas.openxmlformats.org/officeDocument/2006/relationships/tags" Target="../tags/tag748.xml"/><Relationship Id="rId161" Type="http://schemas.openxmlformats.org/officeDocument/2006/relationships/tags" Target="../tags/tag813.xml"/><Relationship Id="rId217" Type="http://schemas.openxmlformats.org/officeDocument/2006/relationships/tags" Target="../tags/tag869.xml"/><Relationship Id="rId259" Type="http://schemas.openxmlformats.org/officeDocument/2006/relationships/tags" Target="../tags/tag911.xml"/><Relationship Id="rId23" Type="http://schemas.openxmlformats.org/officeDocument/2006/relationships/tags" Target="../tags/tag675.xml"/><Relationship Id="rId119" Type="http://schemas.openxmlformats.org/officeDocument/2006/relationships/tags" Target="../tags/tag771.xml"/><Relationship Id="rId270" Type="http://schemas.openxmlformats.org/officeDocument/2006/relationships/tags" Target="../tags/tag922.xml"/><Relationship Id="rId326" Type="http://schemas.openxmlformats.org/officeDocument/2006/relationships/tags" Target="../tags/tag978.xml"/><Relationship Id="rId65" Type="http://schemas.openxmlformats.org/officeDocument/2006/relationships/tags" Target="../tags/tag717.xml"/><Relationship Id="rId130" Type="http://schemas.openxmlformats.org/officeDocument/2006/relationships/tags" Target="../tags/tag782.xml"/><Relationship Id="rId368" Type="http://schemas.openxmlformats.org/officeDocument/2006/relationships/tags" Target="../tags/tag1020.xml"/><Relationship Id="rId172" Type="http://schemas.openxmlformats.org/officeDocument/2006/relationships/tags" Target="../tags/tag824.xml"/><Relationship Id="rId228" Type="http://schemas.openxmlformats.org/officeDocument/2006/relationships/tags" Target="../tags/tag880.xml"/><Relationship Id="rId281" Type="http://schemas.openxmlformats.org/officeDocument/2006/relationships/tags" Target="../tags/tag933.xml"/><Relationship Id="rId337" Type="http://schemas.openxmlformats.org/officeDocument/2006/relationships/tags" Target="../tags/tag989.xml"/><Relationship Id="rId34" Type="http://schemas.openxmlformats.org/officeDocument/2006/relationships/tags" Target="../tags/tag686.xml"/><Relationship Id="rId76" Type="http://schemas.openxmlformats.org/officeDocument/2006/relationships/tags" Target="../tags/tag728.xml"/><Relationship Id="rId141" Type="http://schemas.openxmlformats.org/officeDocument/2006/relationships/tags" Target="../tags/tag793.xml"/><Relationship Id="rId7" Type="http://schemas.openxmlformats.org/officeDocument/2006/relationships/tags" Target="../tags/tag659.xml"/><Relationship Id="rId183" Type="http://schemas.openxmlformats.org/officeDocument/2006/relationships/tags" Target="../tags/tag835.xml"/><Relationship Id="rId239" Type="http://schemas.openxmlformats.org/officeDocument/2006/relationships/tags" Target="../tags/tag891.xml"/><Relationship Id="rId250" Type="http://schemas.openxmlformats.org/officeDocument/2006/relationships/tags" Target="../tags/tag902.xml"/><Relationship Id="rId292" Type="http://schemas.openxmlformats.org/officeDocument/2006/relationships/tags" Target="../tags/tag944.xml"/><Relationship Id="rId306" Type="http://schemas.openxmlformats.org/officeDocument/2006/relationships/tags" Target="../tags/tag958.xml"/><Relationship Id="rId45" Type="http://schemas.openxmlformats.org/officeDocument/2006/relationships/tags" Target="../tags/tag697.xml"/><Relationship Id="rId87" Type="http://schemas.openxmlformats.org/officeDocument/2006/relationships/tags" Target="../tags/tag739.xml"/><Relationship Id="rId110" Type="http://schemas.openxmlformats.org/officeDocument/2006/relationships/tags" Target="../tags/tag762.xml"/><Relationship Id="rId348" Type="http://schemas.openxmlformats.org/officeDocument/2006/relationships/tags" Target="../tags/tag1000.xml"/><Relationship Id="rId152" Type="http://schemas.openxmlformats.org/officeDocument/2006/relationships/tags" Target="../tags/tag804.xml"/><Relationship Id="rId194" Type="http://schemas.openxmlformats.org/officeDocument/2006/relationships/tags" Target="../tags/tag846.xml"/><Relationship Id="rId208" Type="http://schemas.openxmlformats.org/officeDocument/2006/relationships/tags" Target="../tags/tag860.xml"/><Relationship Id="rId261" Type="http://schemas.openxmlformats.org/officeDocument/2006/relationships/tags" Target="../tags/tag913.xml"/><Relationship Id="rId14" Type="http://schemas.openxmlformats.org/officeDocument/2006/relationships/tags" Target="../tags/tag666.xml"/><Relationship Id="rId56" Type="http://schemas.openxmlformats.org/officeDocument/2006/relationships/tags" Target="../tags/tag708.xml"/><Relationship Id="rId317" Type="http://schemas.openxmlformats.org/officeDocument/2006/relationships/tags" Target="../tags/tag969.xml"/><Relationship Id="rId359" Type="http://schemas.openxmlformats.org/officeDocument/2006/relationships/tags" Target="../tags/tag1011.xml"/><Relationship Id="rId98" Type="http://schemas.openxmlformats.org/officeDocument/2006/relationships/tags" Target="../tags/tag750.xml"/><Relationship Id="rId121" Type="http://schemas.openxmlformats.org/officeDocument/2006/relationships/tags" Target="../tags/tag773.xml"/><Relationship Id="rId163" Type="http://schemas.openxmlformats.org/officeDocument/2006/relationships/tags" Target="../tags/tag815.xml"/><Relationship Id="rId219" Type="http://schemas.openxmlformats.org/officeDocument/2006/relationships/tags" Target="../tags/tag871.xml"/><Relationship Id="rId370" Type="http://schemas.openxmlformats.org/officeDocument/2006/relationships/slideLayout" Target="../slideLayouts/slideLayout2.xml"/><Relationship Id="rId230" Type="http://schemas.openxmlformats.org/officeDocument/2006/relationships/tags" Target="../tags/tag882.xml"/><Relationship Id="rId25" Type="http://schemas.openxmlformats.org/officeDocument/2006/relationships/tags" Target="../tags/tag677.xml"/><Relationship Id="rId67" Type="http://schemas.openxmlformats.org/officeDocument/2006/relationships/tags" Target="../tags/tag719.xml"/><Relationship Id="rId272" Type="http://schemas.openxmlformats.org/officeDocument/2006/relationships/tags" Target="../tags/tag924.xml"/><Relationship Id="rId328" Type="http://schemas.openxmlformats.org/officeDocument/2006/relationships/tags" Target="../tags/tag980.xml"/><Relationship Id="rId132" Type="http://schemas.openxmlformats.org/officeDocument/2006/relationships/tags" Target="../tags/tag784.xml"/><Relationship Id="rId174" Type="http://schemas.openxmlformats.org/officeDocument/2006/relationships/tags" Target="../tags/tag826.xml"/><Relationship Id="rId241" Type="http://schemas.openxmlformats.org/officeDocument/2006/relationships/tags" Target="../tags/tag893.xml"/><Relationship Id="rId36" Type="http://schemas.openxmlformats.org/officeDocument/2006/relationships/tags" Target="../tags/tag688.xml"/><Relationship Id="rId283" Type="http://schemas.openxmlformats.org/officeDocument/2006/relationships/tags" Target="../tags/tag935.xml"/><Relationship Id="rId339" Type="http://schemas.openxmlformats.org/officeDocument/2006/relationships/tags" Target="../tags/tag991.xml"/><Relationship Id="rId78" Type="http://schemas.openxmlformats.org/officeDocument/2006/relationships/tags" Target="../tags/tag730.xml"/><Relationship Id="rId99" Type="http://schemas.openxmlformats.org/officeDocument/2006/relationships/tags" Target="../tags/tag751.xml"/><Relationship Id="rId101" Type="http://schemas.openxmlformats.org/officeDocument/2006/relationships/tags" Target="../tags/tag753.xml"/><Relationship Id="rId122" Type="http://schemas.openxmlformats.org/officeDocument/2006/relationships/tags" Target="../tags/tag774.xml"/><Relationship Id="rId143" Type="http://schemas.openxmlformats.org/officeDocument/2006/relationships/tags" Target="../tags/tag795.xml"/><Relationship Id="rId164" Type="http://schemas.openxmlformats.org/officeDocument/2006/relationships/tags" Target="../tags/tag816.xml"/><Relationship Id="rId185" Type="http://schemas.openxmlformats.org/officeDocument/2006/relationships/tags" Target="../tags/tag837.xml"/><Relationship Id="rId350" Type="http://schemas.openxmlformats.org/officeDocument/2006/relationships/tags" Target="../tags/tag1002.xml"/><Relationship Id="rId371" Type="http://schemas.openxmlformats.org/officeDocument/2006/relationships/notesSlide" Target="../notesSlides/notesSlide5.xml"/><Relationship Id="rId9" Type="http://schemas.openxmlformats.org/officeDocument/2006/relationships/tags" Target="../tags/tag661.xml"/><Relationship Id="rId210" Type="http://schemas.openxmlformats.org/officeDocument/2006/relationships/tags" Target="../tags/tag862.xml"/><Relationship Id="rId26" Type="http://schemas.openxmlformats.org/officeDocument/2006/relationships/tags" Target="../tags/tag678.xml"/><Relationship Id="rId231" Type="http://schemas.openxmlformats.org/officeDocument/2006/relationships/tags" Target="../tags/tag883.xml"/><Relationship Id="rId252" Type="http://schemas.openxmlformats.org/officeDocument/2006/relationships/tags" Target="../tags/tag904.xml"/><Relationship Id="rId273" Type="http://schemas.openxmlformats.org/officeDocument/2006/relationships/tags" Target="../tags/tag925.xml"/><Relationship Id="rId294" Type="http://schemas.openxmlformats.org/officeDocument/2006/relationships/tags" Target="../tags/tag946.xml"/><Relationship Id="rId308" Type="http://schemas.openxmlformats.org/officeDocument/2006/relationships/tags" Target="../tags/tag960.xml"/><Relationship Id="rId329" Type="http://schemas.openxmlformats.org/officeDocument/2006/relationships/tags" Target="../tags/tag981.xml"/><Relationship Id="rId47" Type="http://schemas.openxmlformats.org/officeDocument/2006/relationships/tags" Target="../tags/tag699.xml"/><Relationship Id="rId68" Type="http://schemas.openxmlformats.org/officeDocument/2006/relationships/tags" Target="../tags/tag720.xml"/><Relationship Id="rId89" Type="http://schemas.openxmlformats.org/officeDocument/2006/relationships/tags" Target="../tags/tag741.xml"/><Relationship Id="rId112" Type="http://schemas.openxmlformats.org/officeDocument/2006/relationships/tags" Target="../tags/tag764.xml"/><Relationship Id="rId133" Type="http://schemas.openxmlformats.org/officeDocument/2006/relationships/tags" Target="../tags/tag785.xml"/><Relationship Id="rId154" Type="http://schemas.openxmlformats.org/officeDocument/2006/relationships/tags" Target="../tags/tag806.xml"/><Relationship Id="rId175" Type="http://schemas.openxmlformats.org/officeDocument/2006/relationships/tags" Target="../tags/tag827.xml"/><Relationship Id="rId340" Type="http://schemas.openxmlformats.org/officeDocument/2006/relationships/tags" Target="../tags/tag992.xml"/><Relationship Id="rId361" Type="http://schemas.openxmlformats.org/officeDocument/2006/relationships/tags" Target="../tags/tag1013.xml"/><Relationship Id="rId196" Type="http://schemas.openxmlformats.org/officeDocument/2006/relationships/tags" Target="../tags/tag848.xml"/><Relationship Id="rId200" Type="http://schemas.openxmlformats.org/officeDocument/2006/relationships/tags" Target="../tags/tag852.xml"/><Relationship Id="rId16" Type="http://schemas.openxmlformats.org/officeDocument/2006/relationships/tags" Target="../tags/tag668.xml"/><Relationship Id="rId221" Type="http://schemas.openxmlformats.org/officeDocument/2006/relationships/tags" Target="../tags/tag873.xml"/><Relationship Id="rId242" Type="http://schemas.openxmlformats.org/officeDocument/2006/relationships/tags" Target="../tags/tag894.xml"/><Relationship Id="rId263" Type="http://schemas.openxmlformats.org/officeDocument/2006/relationships/tags" Target="../tags/tag915.xml"/><Relationship Id="rId284" Type="http://schemas.openxmlformats.org/officeDocument/2006/relationships/tags" Target="../tags/tag936.xml"/><Relationship Id="rId319" Type="http://schemas.openxmlformats.org/officeDocument/2006/relationships/tags" Target="../tags/tag971.xml"/><Relationship Id="rId37" Type="http://schemas.openxmlformats.org/officeDocument/2006/relationships/tags" Target="../tags/tag689.xml"/><Relationship Id="rId58" Type="http://schemas.openxmlformats.org/officeDocument/2006/relationships/tags" Target="../tags/tag710.xml"/><Relationship Id="rId79" Type="http://schemas.openxmlformats.org/officeDocument/2006/relationships/tags" Target="../tags/tag731.xml"/><Relationship Id="rId102" Type="http://schemas.openxmlformats.org/officeDocument/2006/relationships/tags" Target="../tags/tag754.xml"/><Relationship Id="rId123" Type="http://schemas.openxmlformats.org/officeDocument/2006/relationships/tags" Target="../tags/tag775.xml"/><Relationship Id="rId144" Type="http://schemas.openxmlformats.org/officeDocument/2006/relationships/tags" Target="../tags/tag796.xml"/><Relationship Id="rId330" Type="http://schemas.openxmlformats.org/officeDocument/2006/relationships/tags" Target="../tags/tag982.xml"/><Relationship Id="rId90" Type="http://schemas.openxmlformats.org/officeDocument/2006/relationships/tags" Target="../tags/tag742.xml"/><Relationship Id="rId165" Type="http://schemas.openxmlformats.org/officeDocument/2006/relationships/tags" Target="../tags/tag817.xml"/><Relationship Id="rId186" Type="http://schemas.openxmlformats.org/officeDocument/2006/relationships/tags" Target="../tags/tag838.xml"/><Relationship Id="rId351" Type="http://schemas.openxmlformats.org/officeDocument/2006/relationships/tags" Target="../tags/tag1003.xml"/><Relationship Id="rId372" Type="http://schemas.openxmlformats.org/officeDocument/2006/relationships/oleObject" Target="../embeddings/oleObject10.bin"/><Relationship Id="rId211" Type="http://schemas.openxmlformats.org/officeDocument/2006/relationships/tags" Target="../tags/tag863.xml"/><Relationship Id="rId232" Type="http://schemas.openxmlformats.org/officeDocument/2006/relationships/tags" Target="../tags/tag884.xml"/><Relationship Id="rId253" Type="http://schemas.openxmlformats.org/officeDocument/2006/relationships/tags" Target="../tags/tag905.xml"/><Relationship Id="rId274" Type="http://schemas.openxmlformats.org/officeDocument/2006/relationships/tags" Target="../tags/tag926.xml"/><Relationship Id="rId295" Type="http://schemas.openxmlformats.org/officeDocument/2006/relationships/tags" Target="../tags/tag947.xml"/><Relationship Id="rId309" Type="http://schemas.openxmlformats.org/officeDocument/2006/relationships/tags" Target="../tags/tag961.xml"/><Relationship Id="rId27" Type="http://schemas.openxmlformats.org/officeDocument/2006/relationships/tags" Target="../tags/tag679.xml"/><Relationship Id="rId48" Type="http://schemas.openxmlformats.org/officeDocument/2006/relationships/tags" Target="../tags/tag700.xml"/><Relationship Id="rId69" Type="http://schemas.openxmlformats.org/officeDocument/2006/relationships/tags" Target="../tags/tag721.xml"/><Relationship Id="rId113" Type="http://schemas.openxmlformats.org/officeDocument/2006/relationships/tags" Target="../tags/tag765.xml"/><Relationship Id="rId134" Type="http://schemas.openxmlformats.org/officeDocument/2006/relationships/tags" Target="../tags/tag786.xml"/><Relationship Id="rId320" Type="http://schemas.openxmlformats.org/officeDocument/2006/relationships/tags" Target="../tags/tag972.xml"/><Relationship Id="rId80" Type="http://schemas.openxmlformats.org/officeDocument/2006/relationships/tags" Target="../tags/tag732.xml"/><Relationship Id="rId155" Type="http://schemas.openxmlformats.org/officeDocument/2006/relationships/tags" Target="../tags/tag807.xml"/><Relationship Id="rId176" Type="http://schemas.openxmlformats.org/officeDocument/2006/relationships/tags" Target="../tags/tag828.xml"/><Relationship Id="rId197" Type="http://schemas.openxmlformats.org/officeDocument/2006/relationships/tags" Target="../tags/tag849.xml"/><Relationship Id="rId341" Type="http://schemas.openxmlformats.org/officeDocument/2006/relationships/tags" Target="../tags/tag993.xml"/><Relationship Id="rId362" Type="http://schemas.openxmlformats.org/officeDocument/2006/relationships/tags" Target="../tags/tag1014.xml"/><Relationship Id="rId201" Type="http://schemas.openxmlformats.org/officeDocument/2006/relationships/tags" Target="../tags/tag853.xml"/><Relationship Id="rId222" Type="http://schemas.openxmlformats.org/officeDocument/2006/relationships/tags" Target="../tags/tag874.xml"/><Relationship Id="rId243" Type="http://schemas.openxmlformats.org/officeDocument/2006/relationships/tags" Target="../tags/tag895.xml"/><Relationship Id="rId264" Type="http://schemas.openxmlformats.org/officeDocument/2006/relationships/tags" Target="../tags/tag916.xml"/><Relationship Id="rId285" Type="http://schemas.openxmlformats.org/officeDocument/2006/relationships/tags" Target="../tags/tag937.xml"/><Relationship Id="rId17" Type="http://schemas.openxmlformats.org/officeDocument/2006/relationships/tags" Target="../tags/tag669.xml"/><Relationship Id="rId38" Type="http://schemas.openxmlformats.org/officeDocument/2006/relationships/tags" Target="../tags/tag690.xml"/><Relationship Id="rId59" Type="http://schemas.openxmlformats.org/officeDocument/2006/relationships/tags" Target="../tags/tag711.xml"/><Relationship Id="rId103" Type="http://schemas.openxmlformats.org/officeDocument/2006/relationships/tags" Target="../tags/tag755.xml"/><Relationship Id="rId124" Type="http://schemas.openxmlformats.org/officeDocument/2006/relationships/tags" Target="../tags/tag776.xml"/><Relationship Id="rId310" Type="http://schemas.openxmlformats.org/officeDocument/2006/relationships/tags" Target="../tags/tag962.xml"/><Relationship Id="rId70" Type="http://schemas.openxmlformats.org/officeDocument/2006/relationships/tags" Target="../tags/tag722.xml"/><Relationship Id="rId91" Type="http://schemas.openxmlformats.org/officeDocument/2006/relationships/tags" Target="../tags/tag743.xml"/><Relationship Id="rId145" Type="http://schemas.openxmlformats.org/officeDocument/2006/relationships/tags" Target="../tags/tag797.xml"/><Relationship Id="rId166" Type="http://schemas.openxmlformats.org/officeDocument/2006/relationships/tags" Target="../tags/tag818.xml"/><Relationship Id="rId187" Type="http://schemas.openxmlformats.org/officeDocument/2006/relationships/tags" Target="../tags/tag839.xml"/><Relationship Id="rId331" Type="http://schemas.openxmlformats.org/officeDocument/2006/relationships/tags" Target="../tags/tag983.xml"/><Relationship Id="rId352" Type="http://schemas.openxmlformats.org/officeDocument/2006/relationships/tags" Target="../tags/tag1004.xml"/><Relationship Id="rId373" Type="http://schemas.openxmlformats.org/officeDocument/2006/relationships/image" Target="../media/image2.emf"/><Relationship Id="rId1" Type="http://schemas.openxmlformats.org/officeDocument/2006/relationships/tags" Target="../tags/tag653.xml"/><Relationship Id="rId212" Type="http://schemas.openxmlformats.org/officeDocument/2006/relationships/tags" Target="../tags/tag864.xml"/><Relationship Id="rId233" Type="http://schemas.openxmlformats.org/officeDocument/2006/relationships/tags" Target="../tags/tag885.xml"/><Relationship Id="rId254" Type="http://schemas.openxmlformats.org/officeDocument/2006/relationships/tags" Target="../tags/tag906.xml"/><Relationship Id="rId28" Type="http://schemas.openxmlformats.org/officeDocument/2006/relationships/tags" Target="../tags/tag680.xml"/><Relationship Id="rId49" Type="http://schemas.openxmlformats.org/officeDocument/2006/relationships/tags" Target="../tags/tag701.xml"/><Relationship Id="rId114" Type="http://schemas.openxmlformats.org/officeDocument/2006/relationships/tags" Target="../tags/tag766.xml"/><Relationship Id="rId275" Type="http://schemas.openxmlformats.org/officeDocument/2006/relationships/tags" Target="../tags/tag927.xml"/><Relationship Id="rId296" Type="http://schemas.openxmlformats.org/officeDocument/2006/relationships/tags" Target="../tags/tag948.xml"/><Relationship Id="rId300" Type="http://schemas.openxmlformats.org/officeDocument/2006/relationships/tags" Target="../tags/tag952.xml"/><Relationship Id="rId60" Type="http://schemas.openxmlformats.org/officeDocument/2006/relationships/tags" Target="../tags/tag712.xml"/><Relationship Id="rId81" Type="http://schemas.openxmlformats.org/officeDocument/2006/relationships/tags" Target="../tags/tag733.xml"/><Relationship Id="rId135" Type="http://schemas.openxmlformats.org/officeDocument/2006/relationships/tags" Target="../tags/tag787.xml"/><Relationship Id="rId156" Type="http://schemas.openxmlformats.org/officeDocument/2006/relationships/tags" Target="../tags/tag808.xml"/><Relationship Id="rId177" Type="http://schemas.openxmlformats.org/officeDocument/2006/relationships/tags" Target="../tags/tag829.xml"/><Relationship Id="rId198" Type="http://schemas.openxmlformats.org/officeDocument/2006/relationships/tags" Target="../tags/tag850.xml"/><Relationship Id="rId321" Type="http://schemas.openxmlformats.org/officeDocument/2006/relationships/tags" Target="../tags/tag973.xml"/><Relationship Id="rId342" Type="http://schemas.openxmlformats.org/officeDocument/2006/relationships/tags" Target="../tags/tag994.xml"/><Relationship Id="rId363" Type="http://schemas.openxmlformats.org/officeDocument/2006/relationships/tags" Target="../tags/tag1015.xml"/><Relationship Id="rId202" Type="http://schemas.openxmlformats.org/officeDocument/2006/relationships/tags" Target="../tags/tag854.xml"/><Relationship Id="rId223" Type="http://schemas.openxmlformats.org/officeDocument/2006/relationships/tags" Target="../tags/tag875.xml"/><Relationship Id="rId244" Type="http://schemas.openxmlformats.org/officeDocument/2006/relationships/tags" Target="../tags/tag896.xml"/><Relationship Id="rId18" Type="http://schemas.openxmlformats.org/officeDocument/2006/relationships/tags" Target="../tags/tag670.xml"/><Relationship Id="rId39" Type="http://schemas.openxmlformats.org/officeDocument/2006/relationships/tags" Target="../tags/tag691.xml"/><Relationship Id="rId265" Type="http://schemas.openxmlformats.org/officeDocument/2006/relationships/tags" Target="../tags/tag917.xml"/><Relationship Id="rId286" Type="http://schemas.openxmlformats.org/officeDocument/2006/relationships/tags" Target="../tags/tag938.xml"/><Relationship Id="rId50" Type="http://schemas.openxmlformats.org/officeDocument/2006/relationships/tags" Target="../tags/tag702.xml"/><Relationship Id="rId104" Type="http://schemas.openxmlformats.org/officeDocument/2006/relationships/tags" Target="../tags/tag756.xml"/><Relationship Id="rId125" Type="http://schemas.openxmlformats.org/officeDocument/2006/relationships/tags" Target="../tags/tag777.xml"/><Relationship Id="rId146" Type="http://schemas.openxmlformats.org/officeDocument/2006/relationships/tags" Target="../tags/tag798.xml"/><Relationship Id="rId167" Type="http://schemas.openxmlformats.org/officeDocument/2006/relationships/tags" Target="../tags/tag819.xml"/><Relationship Id="rId188" Type="http://schemas.openxmlformats.org/officeDocument/2006/relationships/tags" Target="../tags/tag840.xml"/><Relationship Id="rId311" Type="http://schemas.openxmlformats.org/officeDocument/2006/relationships/tags" Target="../tags/tag963.xml"/><Relationship Id="rId332" Type="http://schemas.openxmlformats.org/officeDocument/2006/relationships/tags" Target="../tags/tag984.xml"/><Relationship Id="rId353" Type="http://schemas.openxmlformats.org/officeDocument/2006/relationships/tags" Target="../tags/tag1005.xml"/><Relationship Id="rId374" Type="http://schemas.openxmlformats.org/officeDocument/2006/relationships/chart" Target="../charts/chart14.xml"/><Relationship Id="rId71" Type="http://schemas.openxmlformats.org/officeDocument/2006/relationships/tags" Target="../tags/tag723.xml"/><Relationship Id="rId92" Type="http://schemas.openxmlformats.org/officeDocument/2006/relationships/tags" Target="../tags/tag744.xml"/><Relationship Id="rId213" Type="http://schemas.openxmlformats.org/officeDocument/2006/relationships/tags" Target="../tags/tag865.xml"/><Relationship Id="rId234" Type="http://schemas.openxmlformats.org/officeDocument/2006/relationships/tags" Target="../tags/tag886.xml"/><Relationship Id="rId2" Type="http://schemas.openxmlformats.org/officeDocument/2006/relationships/tags" Target="../tags/tag654.xml"/><Relationship Id="rId29" Type="http://schemas.openxmlformats.org/officeDocument/2006/relationships/tags" Target="../tags/tag681.xml"/><Relationship Id="rId255" Type="http://schemas.openxmlformats.org/officeDocument/2006/relationships/tags" Target="../tags/tag907.xml"/><Relationship Id="rId276" Type="http://schemas.openxmlformats.org/officeDocument/2006/relationships/tags" Target="../tags/tag928.xml"/><Relationship Id="rId297" Type="http://schemas.openxmlformats.org/officeDocument/2006/relationships/tags" Target="../tags/tag949.xml"/><Relationship Id="rId40" Type="http://schemas.openxmlformats.org/officeDocument/2006/relationships/tags" Target="../tags/tag692.xml"/><Relationship Id="rId115" Type="http://schemas.openxmlformats.org/officeDocument/2006/relationships/tags" Target="../tags/tag767.xml"/><Relationship Id="rId136" Type="http://schemas.openxmlformats.org/officeDocument/2006/relationships/tags" Target="../tags/tag788.xml"/><Relationship Id="rId157" Type="http://schemas.openxmlformats.org/officeDocument/2006/relationships/tags" Target="../tags/tag809.xml"/><Relationship Id="rId178" Type="http://schemas.openxmlformats.org/officeDocument/2006/relationships/tags" Target="../tags/tag830.xml"/><Relationship Id="rId301" Type="http://schemas.openxmlformats.org/officeDocument/2006/relationships/tags" Target="../tags/tag953.xml"/><Relationship Id="rId322" Type="http://schemas.openxmlformats.org/officeDocument/2006/relationships/tags" Target="../tags/tag974.xml"/><Relationship Id="rId343" Type="http://schemas.openxmlformats.org/officeDocument/2006/relationships/tags" Target="../tags/tag995.xml"/><Relationship Id="rId364" Type="http://schemas.openxmlformats.org/officeDocument/2006/relationships/tags" Target="../tags/tag1016.xml"/><Relationship Id="rId61" Type="http://schemas.openxmlformats.org/officeDocument/2006/relationships/tags" Target="../tags/tag713.xml"/><Relationship Id="rId82" Type="http://schemas.openxmlformats.org/officeDocument/2006/relationships/tags" Target="../tags/tag734.xml"/><Relationship Id="rId199" Type="http://schemas.openxmlformats.org/officeDocument/2006/relationships/tags" Target="../tags/tag851.xml"/><Relationship Id="rId203" Type="http://schemas.openxmlformats.org/officeDocument/2006/relationships/tags" Target="../tags/tag855.xml"/><Relationship Id="rId19" Type="http://schemas.openxmlformats.org/officeDocument/2006/relationships/tags" Target="../tags/tag671.xml"/><Relationship Id="rId224" Type="http://schemas.openxmlformats.org/officeDocument/2006/relationships/tags" Target="../tags/tag876.xml"/><Relationship Id="rId245" Type="http://schemas.openxmlformats.org/officeDocument/2006/relationships/tags" Target="../tags/tag897.xml"/><Relationship Id="rId266" Type="http://schemas.openxmlformats.org/officeDocument/2006/relationships/tags" Target="../tags/tag918.xml"/><Relationship Id="rId287" Type="http://schemas.openxmlformats.org/officeDocument/2006/relationships/tags" Target="../tags/tag939.xml"/><Relationship Id="rId30" Type="http://schemas.openxmlformats.org/officeDocument/2006/relationships/tags" Target="../tags/tag682.xml"/><Relationship Id="rId105" Type="http://schemas.openxmlformats.org/officeDocument/2006/relationships/tags" Target="../tags/tag757.xml"/><Relationship Id="rId126" Type="http://schemas.openxmlformats.org/officeDocument/2006/relationships/tags" Target="../tags/tag778.xml"/><Relationship Id="rId147" Type="http://schemas.openxmlformats.org/officeDocument/2006/relationships/tags" Target="../tags/tag799.xml"/><Relationship Id="rId168" Type="http://schemas.openxmlformats.org/officeDocument/2006/relationships/tags" Target="../tags/tag820.xml"/><Relationship Id="rId312" Type="http://schemas.openxmlformats.org/officeDocument/2006/relationships/tags" Target="../tags/tag964.xml"/><Relationship Id="rId333" Type="http://schemas.openxmlformats.org/officeDocument/2006/relationships/tags" Target="../tags/tag985.xml"/><Relationship Id="rId354" Type="http://schemas.openxmlformats.org/officeDocument/2006/relationships/tags" Target="../tags/tag1006.xml"/><Relationship Id="rId51" Type="http://schemas.openxmlformats.org/officeDocument/2006/relationships/tags" Target="../tags/tag703.xml"/><Relationship Id="rId72" Type="http://schemas.openxmlformats.org/officeDocument/2006/relationships/tags" Target="../tags/tag724.xml"/><Relationship Id="rId93" Type="http://schemas.openxmlformats.org/officeDocument/2006/relationships/tags" Target="../tags/tag745.xml"/><Relationship Id="rId189" Type="http://schemas.openxmlformats.org/officeDocument/2006/relationships/tags" Target="../tags/tag841.xml"/><Relationship Id="rId3" Type="http://schemas.openxmlformats.org/officeDocument/2006/relationships/tags" Target="../tags/tag655.xml"/><Relationship Id="rId214" Type="http://schemas.openxmlformats.org/officeDocument/2006/relationships/tags" Target="../tags/tag866.xml"/><Relationship Id="rId235" Type="http://schemas.openxmlformats.org/officeDocument/2006/relationships/tags" Target="../tags/tag887.xml"/><Relationship Id="rId256" Type="http://schemas.openxmlformats.org/officeDocument/2006/relationships/tags" Target="../tags/tag908.xml"/><Relationship Id="rId277" Type="http://schemas.openxmlformats.org/officeDocument/2006/relationships/tags" Target="../tags/tag929.xml"/><Relationship Id="rId298" Type="http://schemas.openxmlformats.org/officeDocument/2006/relationships/tags" Target="../tags/tag950.xml"/><Relationship Id="rId116" Type="http://schemas.openxmlformats.org/officeDocument/2006/relationships/tags" Target="../tags/tag768.xml"/><Relationship Id="rId137" Type="http://schemas.openxmlformats.org/officeDocument/2006/relationships/tags" Target="../tags/tag789.xml"/><Relationship Id="rId158" Type="http://schemas.openxmlformats.org/officeDocument/2006/relationships/tags" Target="../tags/tag810.xml"/><Relationship Id="rId302" Type="http://schemas.openxmlformats.org/officeDocument/2006/relationships/tags" Target="../tags/tag954.xml"/><Relationship Id="rId323" Type="http://schemas.openxmlformats.org/officeDocument/2006/relationships/tags" Target="../tags/tag975.xml"/><Relationship Id="rId344" Type="http://schemas.openxmlformats.org/officeDocument/2006/relationships/tags" Target="../tags/tag996.xml"/><Relationship Id="rId20" Type="http://schemas.openxmlformats.org/officeDocument/2006/relationships/tags" Target="../tags/tag672.xml"/><Relationship Id="rId41" Type="http://schemas.openxmlformats.org/officeDocument/2006/relationships/tags" Target="../tags/tag693.xml"/><Relationship Id="rId62" Type="http://schemas.openxmlformats.org/officeDocument/2006/relationships/tags" Target="../tags/tag714.xml"/><Relationship Id="rId83" Type="http://schemas.openxmlformats.org/officeDocument/2006/relationships/tags" Target="../tags/tag735.xml"/><Relationship Id="rId179" Type="http://schemas.openxmlformats.org/officeDocument/2006/relationships/tags" Target="../tags/tag831.xml"/><Relationship Id="rId365" Type="http://schemas.openxmlformats.org/officeDocument/2006/relationships/tags" Target="../tags/tag1017.xml"/><Relationship Id="rId190" Type="http://schemas.openxmlformats.org/officeDocument/2006/relationships/tags" Target="../tags/tag842.xml"/><Relationship Id="rId204" Type="http://schemas.openxmlformats.org/officeDocument/2006/relationships/tags" Target="../tags/tag856.xml"/><Relationship Id="rId225" Type="http://schemas.openxmlformats.org/officeDocument/2006/relationships/tags" Target="../tags/tag877.xml"/><Relationship Id="rId246" Type="http://schemas.openxmlformats.org/officeDocument/2006/relationships/tags" Target="../tags/tag898.xml"/><Relationship Id="rId267" Type="http://schemas.openxmlformats.org/officeDocument/2006/relationships/tags" Target="../tags/tag919.xml"/><Relationship Id="rId288" Type="http://schemas.openxmlformats.org/officeDocument/2006/relationships/tags" Target="../tags/tag940.xml"/><Relationship Id="rId106" Type="http://schemas.openxmlformats.org/officeDocument/2006/relationships/tags" Target="../tags/tag758.xml"/><Relationship Id="rId127" Type="http://schemas.openxmlformats.org/officeDocument/2006/relationships/tags" Target="../tags/tag779.xml"/><Relationship Id="rId313" Type="http://schemas.openxmlformats.org/officeDocument/2006/relationships/tags" Target="../tags/tag965.xml"/><Relationship Id="rId10" Type="http://schemas.openxmlformats.org/officeDocument/2006/relationships/tags" Target="../tags/tag662.xml"/><Relationship Id="rId31" Type="http://schemas.openxmlformats.org/officeDocument/2006/relationships/tags" Target="../tags/tag683.xml"/><Relationship Id="rId52" Type="http://schemas.openxmlformats.org/officeDocument/2006/relationships/tags" Target="../tags/tag704.xml"/><Relationship Id="rId73" Type="http://schemas.openxmlformats.org/officeDocument/2006/relationships/tags" Target="../tags/tag725.xml"/><Relationship Id="rId94" Type="http://schemas.openxmlformats.org/officeDocument/2006/relationships/tags" Target="../tags/tag746.xml"/><Relationship Id="rId148" Type="http://schemas.openxmlformats.org/officeDocument/2006/relationships/tags" Target="../tags/tag800.xml"/><Relationship Id="rId169" Type="http://schemas.openxmlformats.org/officeDocument/2006/relationships/tags" Target="../tags/tag821.xml"/><Relationship Id="rId334" Type="http://schemas.openxmlformats.org/officeDocument/2006/relationships/tags" Target="../tags/tag986.xml"/><Relationship Id="rId355" Type="http://schemas.openxmlformats.org/officeDocument/2006/relationships/tags" Target="../tags/tag1007.xml"/><Relationship Id="rId4" Type="http://schemas.openxmlformats.org/officeDocument/2006/relationships/tags" Target="../tags/tag656.xml"/><Relationship Id="rId180" Type="http://schemas.openxmlformats.org/officeDocument/2006/relationships/tags" Target="../tags/tag832.xml"/><Relationship Id="rId215" Type="http://schemas.openxmlformats.org/officeDocument/2006/relationships/tags" Target="../tags/tag867.xml"/><Relationship Id="rId236" Type="http://schemas.openxmlformats.org/officeDocument/2006/relationships/tags" Target="../tags/tag888.xml"/><Relationship Id="rId257" Type="http://schemas.openxmlformats.org/officeDocument/2006/relationships/tags" Target="../tags/tag909.xml"/><Relationship Id="rId278" Type="http://schemas.openxmlformats.org/officeDocument/2006/relationships/tags" Target="../tags/tag930.xml"/><Relationship Id="rId303" Type="http://schemas.openxmlformats.org/officeDocument/2006/relationships/tags" Target="../tags/tag955.xml"/><Relationship Id="rId42" Type="http://schemas.openxmlformats.org/officeDocument/2006/relationships/tags" Target="../tags/tag694.xml"/><Relationship Id="rId84" Type="http://schemas.openxmlformats.org/officeDocument/2006/relationships/tags" Target="../tags/tag736.xml"/><Relationship Id="rId138" Type="http://schemas.openxmlformats.org/officeDocument/2006/relationships/tags" Target="../tags/tag790.xml"/><Relationship Id="rId345" Type="http://schemas.openxmlformats.org/officeDocument/2006/relationships/tags" Target="../tags/tag997.xml"/><Relationship Id="rId191" Type="http://schemas.openxmlformats.org/officeDocument/2006/relationships/tags" Target="../tags/tag843.xml"/><Relationship Id="rId205" Type="http://schemas.openxmlformats.org/officeDocument/2006/relationships/tags" Target="../tags/tag857.xml"/><Relationship Id="rId247" Type="http://schemas.openxmlformats.org/officeDocument/2006/relationships/tags" Target="../tags/tag899.xml"/><Relationship Id="rId107" Type="http://schemas.openxmlformats.org/officeDocument/2006/relationships/tags" Target="../tags/tag759.xml"/><Relationship Id="rId289" Type="http://schemas.openxmlformats.org/officeDocument/2006/relationships/tags" Target="../tags/tag941.xml"/><Relationship Id="rId11" Type="http://schemas.openxmlformats.org/officeDocument/2006/relationships/tags" Target="../tags/tag663.xml"/><Relationship Id="rId53" Type="http://schemas.openxmlformats.org/officeDocument/2006/relationships/tags" Target="../tags/tag705.xml"/><Relationship Id="rId149" Type="http://schemas.openxmlformats.org/officeDocument/2006/relationships/tags" Target="../tags/tag801.xml"/><Relationship Id="rId314" Type="http://schemas.openxmlformats.org/officeDocument/2006/relationships/tags" Target="../tags/tag966.xml"/><Relationship Id="rId356" Type="http://schemas.openxmlformats.org/officeDocument/2006/relationships/tags" Target="../tags/tag1008.xml"/><Relationship Id="rId95" Type="http://schemas.openxmlformats.org/officeDocument/2006/relationships/tags" Target="../tags/tag747.xml"/><Relationship Id="rId160" Type="http://schemas.openxmlformats.org/officeDocument/2006/relationships/tags" Target="../tags/tag812.xml"/><Relationship Id="rId216" Type="http://schemas.openxmlformats.org/officeDocument/2006/relationships/tags" Target="../tags/tag868.xml"/><Relationship Id="rId258" Type="http://schemas.openxmlformats.org/officeDocument/2006/relationships/tags" Target="../tags/tag910.xml"/><Relationship Id="rId22" Type="http://schemas.openxmlformats.org/officeDocument/2006/relationships/tags" Target="../tags/tag674.xml"/><Relationship Id="rId64" Type="http://schemas.openxmlformats.org/officeDocument/2006/relationships/tags" Target="../tags/tag716.xml"/><Relationship Id="rId118" Type="http://schemas.openxmlformats.org/officeDocument/2006/relationships/tags" Target="../tags/tag770.xml"/><Relationship Id="rId325" Type="http://schemas.openxmlformats.org/officeDocument/2006/relationships/tags" Target="../tags/tag977.xml"/><Relationship Id="rId367" Type="http://schemas.openxmlformats.org/officeDocument/2006/relationships/tags" Target="../tags/tag1019.xml"/><Relationship Id="rId171" Type="http://schemas.openxmlformats.org/officeDocument/2006/relationships/tags" Target="../tags/tag823.xml"/><Relationship Id="rId227" Type="http://schemas.openxmlformats.org/officeDocument/2006/relationships/tags" Target="../tags/tag879.xml"/><Relationship Id="rId269" Type="http://schemas.openxmlformats.org/officeDocument/2006/relationships/tags" Target="../tags/tag921.xml"/><Relationship Id="rId33" Type="http://schemas.openxmlformats.org/officeDocument/2006/relationships/tags" Target="../tags/tag685.xml"/><Relationship Id="rId129" Type="http://schemas.openxmlformats.org/officeDocument/2006/relationships/tags" Target="../tags/tag781.xml"/><Relationship Id="rId280" Type="http://schemas.openxmlformats.org/officeDocument/2006/relationships/tags" Target="../tags/tag932.xml"/><Relationship Id="rId336" Type="http://schemas.openxmlformats.org/officeDocument/2006/relationships/tags" Target="../tags/tag988.xml"/><Relationship Id="rId75" Type="http://schemas.openxmlformats.org/officeDocument/2006/relationships/tags" Target="../tags/tag727.xml"/><Relationship Id="rId140" Type="http://schemas.openxmlformats.org/officeDocument/2006/relationships/tags" Target="../tags/tag792.xml"/><Relationship Id="rId182" Type="http://schemas.openxmlformats.org/officeDocument/2006/relationships/tags" Target="../tags/tag834.xml"/><Relationship Id="rId6" Type="http://schemas.openxmlformats.org/officeDocument/2006/relationships/tags" Target="../tags/tag658.xml"/><Relationship Id="rId238" Type="http://schemas.openxmlformats.org/officeDocument/2006/relationships/tags" Target="../tags/tag890.xml"/><Relationship Id="rId291" Type="http://schemas.openxmlformats.org/officeDocument/2006/relationships/tags" Target="../tags/tag943.xml"/><Relationship Id="rId305" Type="http://schemas.openxmlformats.org/officeDocument/2006/relationships/tags" Target="../tags/tag957.xml"/><Relationship Id="rId347" Type="http://schemas.openxmlformats.org/officeDocument/2006/relationships/tags" Target="../tags/tag999.xml"/><Relationship Id="rId44" Type="http://schemas.openxmlformats.org/officeDocument/2006/relationships/tags" Target="../tags/tag696.xml"/><Relationship Id="rId86" Type="http://schemas.openxmlformats.org/officeDocument/2006/relationships/tags" Target="../tags/tag738.xml"/><Relationship Id="rId151" Type="http://schemas.openxmlformats.org/officeDocument/2006/relationships/tags" Target="../tags/tag803.xml"/><Relationship Id="rId193" Type="http://schemas.openxmlformats.org/officeDocument/2006/relationships/tags" Target="../tags/tag845.xml"/><Relationship Id="rId207" Type="http://schemas.openxmlformats.org/officeDocument/2006/relationships/tags" Target="../tags/tag859.xml"/><Relationship Id="rId249" Type="http://schemas.openxmlformats.org/officeDocument/2006/relationships/tags" Target="../tags/tag901.xml"/><Relationship Id="rId13" Type="http://schemas.openxmlformats.org/officeDocument/2006/relationships/tags" Target="../tags/tag665.xml"/><Relationship Id="rId109" Type="http://schemas.openxmlformats.org/officeDocument/2006/relationships/tags" Target="../tags/tag761.xml"/><Relationship Id="rId260" Type="http://schemas.openxmlformats.org/officeDocument/2006/relationships/tags" Target="../tags/tag912.xml"/><Relationship Id="rId316" Type="http://schemas.openxmlformats.org/officeDocument/2006/relationships/tags" Target="../tags/tag968.xml"/><Relationship Id="rId55" Type="http://schemas.openxmlformats.org/officeDocument/2006/relationships/tags" Target="../tags/tag707.xml"/><Relationship Id="rId97" Type="http://schemas.openxmlformats.org/officeDocument/2006/relationships/tags" Target="../tags/tag749.xml"/><Relationship Id="rId120" Type="http://schemas.openxmlformats.org/officeDocument/2006/relationships/tags" Target="../tags/tag772.xml"/><Relationship Id="rId358" Type="http://schemas.openxmlformats.org/officeDocument/2006/relationships/tags" Target="../tags/tag1010.xml"/><Relationship Id="rId162" Type="http://schemas.openxmlformats.org/officeDocument/2006/relationships/tags" Target="../tags/tag814.xml"/><Relationship Id="rId218" Type="http://schemas.openxmlformats.org/officeDocument/2006/relationships/tags" Target="../tags/tag870.xml"/><Relationship Id="rId271" Type="http://schemas.openxmlformats.org/officeDocument/2006/relationships/tags" Target="../tags/tag923.xml"/><Relationship Id="rId24" Type="http://schemas.openxmlformats.org/officeDocument/2006/relationships/tags" Target="../tags/tag676.xml"/><Relationship Id="rId66" Type="http://schemas.openxmlformats.org/officeDocument/2006/relationships/tags" Target="../tags/tag718.xml"/><Relationship Id="rId131" Type="http://schemas.openxmlformats.org/officeDocument/2006/relationships/tags" Target="../tags/tag783.xml"/><Relationship Id="rId327" Type="http://schemas.openxmlformats.org/officeDocument/2006/relationships/tags" Target="../tags/tag979.xml"/><Relationship Id="rId369" Type="http://schemas.openxmlformats.org/officeDocument/2006/relationships/tags" Target="../tags/tag1021.xml"/><Relationship Id="rId173" Type="http://schemas.openxmlformats.org/officeDocument/2006/relationships/tags" Target="../tags/tag825.xml"/><Relationship Id="rId229" Type="http://schemas.openxmlformats.org/officeDocument/2006/relationships/tags" Target="../tags/tag881.xml"/><Relationship Id="rId240" Type="http://schemas.openxmlformats.org/officeDocument/2006/relationships/tags" Target="../tags/tag892.xml"/><Relationship Id="rId35" Type="http://schemas.openxmlformats.org/officeDocument/2006/relationships/tags" Target="../tags/tag687.xml"/><Relationship Id="rId77" Type="http://schemas.openxmlformats.org/officeDocument/2006/relationships/tags" Target="../tags/tag729.xml"/><Relationship Id="rId100" Type="http://schemas.openxmlformats.org/officeDocument/2006/relationships/tags" Target="../tags/tag752.xml"/><Relationship Id="rId282" Type="http://schemas.openxmlformats.org/officeDocument/2006/relationships/tags" Target="../tags/tag934.xml"/><Relationship Id="rId338" Type="http://schemas.openxmlformats.org/officeDocument/2006/relationships/tags" Target="../tags/tag990.xml"/><Relationship Id="rId8" Type="http://schemas.openxmlformats.org/officeDocument/2006/relationships/tags" Target="../tags/tag660.xml"/><Relationship Id="rId142" Type="http://schemas.openxmlformats.org/officeDocument/2006/relationships/tags" Target="../tags/tag794.xml"/><Relationship Id="rId184" Type="http://schemas.openxmlformats.org/officeDocument/2006/relationships/tags" Target="../tags/tag836.xml"/><Relationship Id="rId251" Type="http://schemas.openxmlformats.org/officeDocument/2006/relationships/tags" Target="../tags/tag903.xml"/><Relationship Id="rId46" Type="http://schemas.openxmlformats.org/officeDocument/2006/relationships/tags" Target="../tags/tag698.xml"/><Relationship Id="rId293" Type="http://schemas.openxmlformats.org/officeDocument/2006/relationships/tags" Target="../tags/tag945.xml"/><Relationship Id="rId307" Type="http://schemas.openxmlformats.org/officeDocument/2006/relationships/tags" Target="../tags/tag959.xml"/><Relationship Id="rId349" Type="http://schemas.openxmlformats.org/officeDocument/2006/relationships/tags" Target="../tags/tag1001.xml"/><Relationship Id="rId88" Type="http://schemas.openxmlformats.org/officeDocument/2006/relationships/tags" Target="../tags/tag740.xml"/><Relationship Id="rId111" Type="http://schemas.openxmlformats.org/officeDocument/2006/relationships/tags" Target="../tags/tag763.xml"/><Relationship Id="rId153" Type="http://schemas.openxmlformats.org/officeDocument/2006/relationships/tags" Target="../tags/tag805.xml"/><Relationship Id="rId195" Type="http://schemas.openxmlformats.org/officeDocument/2006/relationships/tags" Target="../tags/tag847.xml"/><Relationship Id="rId209" Type="http://schemas.openxmlformats.org/officeDocument/2006/relationships/tags" Target="../tags/tag861.xml"/><Relationship Id="rId360" Type="http://schemas.openxmlformats.org/officeDocument/2006/relationships/tags" Target="../tags/tag1012.xml"/><Relationship Id="rId220" Type="http://schemas.openxmlformats.org/officeDocument/2006/relationships/tags" Target="../tags/tag872.xml"/><Relationship Id="rId15" Type="http://schemas.openxmlformats.org/officeDocument/2006/relationships/tags" Target="../tags/tag667.xml"/><Relationship Id="rId57" Type="http://schemas.openxmlformats.org/officeDocument/2006/relationships/tags" Target="../tags/tag709.xml"/><Relationship Id="rId262" Type="http://schemas.openxmlformats.org/officeDocument/2006/relationships/tags" Target="../tags/tag914.xml"/><Relationship Id="rId318" Type="http://schemas.openxmlformats.org/officeDocument/2006/relationships/tags" Target="../tags/tag9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C5366-1343-00AD-48D9-5B4B13FC2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9BD56C2-AC78-B0EF-6498-EE66D5878863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271317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78" imgW="7772400" imgH="10058400" progId="TCLayout.ActiveDocument.1">
                  <p:embed/>
                </p:oleObj>
              </mc:Choice>
              <mc:Fallback>
                <p:oleObj name="think-cell 幻灯片" r:id="rId78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9BD56C2-AC78-B0EF-6498-EE66D58788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itle 1">
            <a:extLst>
              <a:ext uri="{FF2B5EF4-FFF2-40B4-BE49-F238E27FC236}">
                <a16:creationId xmlns:a16="http://schemas.microsoft.com/office/drawing/2014/main" id="{8F86F178-C96C-285C-3ED1-B02157F23FA5}"/>
              </a:ext>
            </a:extLst>
          </p:cNvPr>
          <p:cNvSpPr txBox="1">
            <a:spLocks/>
          </p:cNvSpPr>
          <p:nvPr/>
        </p:nvSpPr>
        <p:spPr>
          <a:xfrm>
            <a:off x="1213644" y="261573"/>
            <a:ext cx="4584987" cy="6853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endParaRPr lang="en-US" altLang="zh-CN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28" name="直线连接符 127">
            <a:extLst>
              <a:ext uri="{FF2B5EF4-FFF2-40B4-BE49-F238E27FC236}">
                <a16:creationId xmlns:a16="http://schemas.microsoft.com/office/drawing/2014/main" id="{1DE13BDC-7DA7-A568-FDD2-2CCE4CB3757A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6654800" y="3416300"/>
            <a:ext cx="4937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直线连接符 126">
            <a:extLst>
              <a:ext uri="{FF2B5EF4-FFF2-40B4-BE49-F238E27FC236}">
                <a16:creationId xmlns:a16="http://schemas.microsoft.com/office/drawing/2014/main" id="{2317883B-42C2-464A-3F4A-A53370749E54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5541963" y="3506788"/>
            <a:ext cx="4937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6" name="直线连接符 285">
            <a:extLst>
              <a:ext uri="{FF2B5EF4-FFF2-40B4-BE49-F238E27FC236}">
                <a16:creationId xmlns:a16="http://schemas.microsoft.com/office/drawing/2014/main" id="{F18EC1DA-201C-A8B0-B067-85245CF44E97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4427538" y="3683000"/>
            <a:ext cx="4953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直线连接符 81">
            <a:extLst>
              <a:ext uri="{FF2B5EF4-FFF2-40B4-BE49-F238E27FC236}">
                <a16:creationId xmlns:a16="http://schemas.microsoft.com/office/drawing/2014/main" id="{EB36FF1A-333D-5295-93B3-D6F86233158E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8882063" y="1844675"/>
            <a:ext cx="4937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线连接符 78">
            <a:extLst>
              <a:ext uri="{FF2B5EF4-FFF2-40B4-BE49-F238E27FC236}">
                <a16:creationId xmlns:a16="http://schemas.microsoft.com/office/drawing/2014/main" id="{9B5D83DE-C16D-37EE-4016-C2CC7BCF5AED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7767638" y="2052638"/>
            <a:ext cx="4953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58" name="Chart 3">
            <a:extLst>
              <a:ext uri="{FF2B5EF4-FFF2-40B4-BE49-F238E27FC236}">
                <a16:creationId xmlns:a16="http://schemas.microsoft.com/office/drawing/2014/main" id="{E509C44B-59AC-4A6E-9DD2-11C0D9B85EA9}"/>
              </a:ext>
            </a:extLst>
          </p:cNvPr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54291205"/>
              </p:ext>
            </p:extLst>
          </p:nvPr>
        </p:nvGraphicFramePr>
        <p:xfrm>
          <a:off x="3479800" y="1577975"/>
          <a:ext cx="6845300" cy="4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0"/>
          </a:graphicData>
        </a:graphic>
      </p:graphicFrame>
      <p:sp useBgFill="1">
        <p:nvSpPr>
          <p:cNvPr id="252" name="任意多边形: 形状 251">
            <a:extLst>
              <a:ext uri="{FF2B5EF4-FFF2-40B4-BE49-F238E27FC236}">
                <a16:creationId xmlns:a16="http://schemas.microsoft.com/office/drawing/2014/main" id="{B5349CD9-F97F-4995-A684-0ED8515BF84D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9329738" y="5081588"/>
            <a:ext cx="711201" cy="249238"/>
          </a:xfrm>
          <a:custGeom>
            <a:avLst/>
            <a:gdLst/>
            <a:ahLst/>
            <a:cxnLst/>
            <a:rect l="0" t="0" r="0" b="0"/>
            <a:pathLst>
              <a:path w="711201" h="249238">
                <a:moveTo>
                  <a:pt x="0" y="192087"/>
                </a:moveTo>
                <a:lnTo>
                  <a:pt x="711200" y="0"/>
                </a:lnTo>
                <a:lnTo>
                  <a:pt x="711200" y="57150"/>
                </a:lnTo>
                <a:lnTo>
                  <a:pt x="0" y="24923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9" name="任意多边形: 形状 248">
            <a:extLst>
              <a:ext uri="{FF2B5EF4-FFF2-40B4-BE49-F238E27FC236}">
                <a16:creationId xmlns:a16="http://schemas.microsoft.com/office/drawing/2014/main" id="{BDD3B8D4-F1D9-482F-95E6-300266DB89FF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3762375" y="5081588"/>
            <a:ext cx="711201" cy="249238"/>
          </a:xfrm>
          <a:custGeom>
            <a:avLst/>
            <a:gdLst/>
            <a:ahLst/>
            <a:cxnLst/>
            <a:rect l="0" t="0" r="0" b="0"/>
            <a:pathLst>
              <a:path w="711201" h="249238">
                <a:moveTo>
                  <a:pt x="0" y="192087"/>
                </a:moveTo>
                <a:lnTo>
                  <a:pt x="711200" y="0"/>
                </a:lnTo>
                <a:lnTo>
                  <a:pt x="711200" y="57150"/>
                </a:lnTo>
                <a:lnTo>
                  <a:pt x="0" y="24923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1" name="任意多边形: 形状 250">
            <a:extLst>
              <a:ext uri="{FF2B5EF4-FFF2-40B4-BE49-F238E27FC236}">
                <a16:creationId xmlns:a16="http://schemas.microsoft.com/office/drawing/2014/main" id="{2F8DB679-6BAB-48FA-A776-4C1393B9EA4B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9329738" y="5138738"/>
            <a:ext cx="711201" cy="192088"/>
          </a:xfrm>
          <a:custGeom>
            <a:avLst/>
            <a:gdLst/>
            <a:ahLst/>
            <a:cxnLst/>
            <a:rect l="0" t="0" r="0" b="0"/>
            <a:pathLst>
              <a:path w="711201" h="192088">
                <a:moveTo>
                  <a:pt x="0" y="192087"/>
                </a:moveTo>
                <a:lnTo>
                  <a:pt x="71120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0" name="任意多边形: 形状 249">
            <a:extLst>
              <a:ext uri="{FF2B5EF4-FFF2-40B4-BE49-F238E27FC236}">
                <a16:creationId xmlns:a16="http://schemas.microsoft.com/office/drawing/2014/main" id="{25CB1ABE-E550-4D87-99CA-4A1E91E4D79A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9329738" y="5081588"/>
            <a:ext cx="711201" cy="192088"/>
          </a:xfrm>
          <a:custGeom>
            <a:avLst/>
            <a:gdLst/>
            <a:ahLst/>
            <a:cxnLst/>
            <a:rect l="0" t="0" r="0" b="0"/>
            <a:pathLst>
              <a:path w="711201" h="192088">
                <a:moveTo>
                  <a:pt x="0" y="192087"/>
                </a:moveTo>
                <a:lnTo>
                  <a:pt x="71120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8" name="任意多边形: 形状 247">
            <a:extLst>
              <a:ext uri="{FF2B5EF4-FFF2-40B4-BE49-F238E27FC236}">
                <a16:creationId xmlns:a16="http://schemas.microsoft.com/office/drawing/2014/main" id="{69671167-5B94-426B-B13A-AB9C6C3067B5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3762375" y="5138738"/>
            <a:ext cx="711201" cy="192088"/>
          </a:xfrm>
          <a:custGeom>
            <a:avLst/>
            <a:gdLst/>
            <a:ahLst/>
            <a:cxnLst/>
            <a:rect l="0" t="0" r="0" b="0"/>
            <a:pathLst>
              <a:path w="711201" h="192088">
                <a:moveTo>
                  <a:pt x="0" y="192087"/>
                </a:moveTo>
                <a:lnTo>
                  <a:pt x="71120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7" name="任意多边形: 形状 246">
            <a:extLst>
              <a:ext uri="{FF2B5EF4-FFF2-40B4-BE49-F238E27FC236}">
                <a16:creationId xmlns:a16="http://schemas.microsoft.com/office/drawing/2014/main" id="{CC404DFE-465F-4434-8DAF-6D16C5A08A1A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3762375" y="5081588"/>
            <a:ext cx="711201" cy="192088"/>
          </a:xfrm>
          <a:custGeom>
            <a:avLst/>
            <a:gdLst/>
            <a:ahLst/>
            <a:cxnLst/>
            <a:rect l="0" t="0" r="0" b="0"/>
            <a:pathLst>
              <a:path w="711201" h="192088">
                <a:moveTo>
                  <a:pt x="0" y="192087"/>
                </a:moveTo>
                <a:lnTo>
                  <a:pt x="71120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2" name="直接连接符 127">
            <a:extLst>
              <a:ext uri="{FF2B5EF4-FFF2-40B4-BE49-F238E27FC236}">
                <a16:creationId xmlns:a16="http://schemas.microsoft.com/office/drawing/2014/main" id="{F20D0D06-61D1-A918-48CC-725BD4B19588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 bwMode="auto">
          <a:xfrm flipV="1">
            <a:off x="4117975" y="1409700"/>
            <a:ext cx="0" cy="20177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直接连接符 128">
            <a:extLst>
              <a:ext uri="{FF2B5EF4-FFF2-40B4-BE49-F238E27FC236}">
                <a16:creationId xmlns:a16="http://schemas.microsoft.com/office/drawing/2014/main" id="{F38A1329-6724-3C17-E997-EE98D7AE162F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4117975" y="1409700"/>
            <a:ext cx="55673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3500523E-98BA-DF8B-664B-AACF91A5627A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9685338" y="1409700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327398BE-DF45-444F-B748-DB39F9C8ACD9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 flipH="1">
            <a:off x="4351338" y="6089650"/>
            <a:ext cx="95250" cy="968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1F9D1AF5-9F5E-406A-9853-5CCF884BDB88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 flipH="1">
            <a:off x="9918700" y="6089650"/>
            <a:ext cx="95250" cy="968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直线连接符 117">
            <a:extLst>
              <a:ext uri="{FF2B5EF4-FFF2-40B4-BE49-F238E27FC236}">
                <a16:creationId xmlns:a16="http://schemas.microsoft.com/office/drawing/2014/main" id="{CB54F06D-E45A-B864-4447-83841291FE42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 flipV="1">
            <a:off x="8572500" y="1976438"/>
            <a:ext cx="0" cy="1016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A01FC1F0-2740-B889-FEA4-0A6B4C7397A6}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 bwMode="auto">
          <a:xfrm>
            <a:off x="7458075" y="2027238"/>
            <a:ext cx="0" cy="1016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80B8C7D4-476D-03B8-58AC-F2C051BD16B1}"/>
              </a:ext>
            </a:extLst>
          </p:cNvPr>
          <p:cNvCxnSpPr>
            <a:cxnSpLocks/>
          </p:cNvCxnSpPr>
          <p:nvPr>
            <p:custDataLst>
              <p:tags r:id="rId21"/>
            </p:custDataLst>
          </p:nvPr>
        </p:nvCxnSpPr>
        <p:spPr bwMode="auto">
          <a:xfrm>
            <a:off x="6345238" y="3390900"/>
            <a:ext cx="0" cy="698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文本占位符 2">
            <a:extLst>
              <a:ext uri="{FF2B5EF4-FFF2-40B4-BE49-F238E27FC236}">
                <a16:creationId xmlns:a16="http://schemas.microsoft.com/office/drawing/2014/main" id="{1EBA9482-AC39-8AB4-B2BC-8BE209871C72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3962400" y="6078538"/>
            <a:ext cx="311150" cy="165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9B04AC-1E1A-41C0-BAC7-204756D582FE}" type="datetime'''''''4''''''3''''''''''''''''''''6'''''''''''''''''''">
              <a:rPr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436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4" name="文本占位符 2">
            <a:extLst>
              <a:ext uri="{FF2B5EF4-FFF2-40B4-BE49-F238E27FC236}">
                <a16:creationId xmlns:a16="http://schemas.microsoft.com/office/drawing/2014/main" id="{DBF8DB8B-E634-4716-48A0-366E5B8F49AD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auto">
          <a:xfrm>
            <a:off x="3894138" y="6302375"/>
            <a:ext cx="447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3D16235-AEC4-45CA-93C2-B350887C0AE9}" type="datetime'''''''''''F''''''''''''''''Y''''''''2''''''''5'">
              <a:rPr lang="zh-CN" altLang="en-US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FY25</a:t>
            </a:fld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8" name="文本占位符 2">
            <a:extLst>
              <a:ext uri="{FF2B5EF4-FFF2-40B4-BE49-F238E27FC236}">
                <a16:creationId xmlns:a16="http://schemas.microsoft.com/office/drawing/2014/main" id="{A99C0D3E-9AF7-80BB-AB00-F383BD1AC48C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auto">
          <a:xfrm>
            <a:off x="9385300" y="6302375"/>
            <a:ext cx="601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CCDFBD-51F6-4436-8E0E-9590E8ACB27F}" type="datetime'''''''F''Y''''2''''6'''''''''''' ''''''E'''''''''''''''''">
              <a:rPr lang="zh-CN" altLang="en-US" sz="1400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 E</a:t>
            </a:fld>
            <a:endParaRPr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3" name="文本占位符 2">
            <a:extLst>
              <a:ext uri="{FF2B5EF4-FFF2-40B4-BE49-F238E27FC236}">
                <a16:creationId xmlns:a16="http://schemas.microsoft.com/office/drawing/2014/main" id="{8FBD379D-1935-F504-FFA4-F8062DDFE0AE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9423400" y="4337050"/>
            <a:ext cx="5254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7C39EDE-416C-42C8-909A-3FCF9B212DEC}" type="datetime'''''7''''9,''8''''''''''''''''''2''''''''7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79,827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1" name="文本占位符 2">
            <a:extLst>
              <a:ext uri="{FF2B5EF4-FFF2-40B4-BE49-F238E27FC236}">
                <a16:creationId xmlns:a16="http://schemas.microsoft.com/office/drawing/2014/main" id="{C3D73AE0-2C99-9B58-222D-03A1A0E82799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auto">
          <a:xfrm>
            <a:off x="8388350" y="6302375"/>
            <a:ext cx="368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A01428-4257-47B2-9E60-21DB7E0C3F09}" type="datetime'''''''品''''''''广'''''''">
              <a:rPr lang="zh-CN" altLang="en-US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品广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9" name="文本占位符 2">
            <a:extLst>
              <a:ext uri="{FF2B5EF4-FFF2-40B4-BE49-F238E27FC236}">
                <a16:creationId xmlns:a16="http://schemas.microsoft.com/office/drawing/2014/main" id="{B5469FFC-F16E-8702-9622-2C978CE85389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gray">
          <a:xfrm>
            <a:off x="3810000" y="3465513"/>
            <a:ext cx="6175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64356CC-2BA2-47F9-B2C0-9AEAB81D8FD3}" type="datetime'''''''7''''''''''''''1'''''',''9''''''''5''''''9'"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71,959</a:t>
            </a:fld>
            <a:endParaRPr kumimoji="1"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0" name="文本占位符 2">
            <a:extLst>
              <a:ext uri="{FF2B5EF4-FFF2-40B4-BE49-F238E27FC236}">
                <a16:creationId xmlns:a16="http://schemas.microsoft.com/office/drawing/2014/main" id="{3D821416-8C54-6713-E5D1-0175034FB96F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gray">
          <a:xfrm>
            <a:off x="9313863" y="1600200"/>
            <a:ext cx="7429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007BEA4-692B-452B-87FC-0C39D98617AB}" type="datetime'''''''''9''''9,''''''''''5''''0''''''''3'"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99,503</a:t>
            </a:fld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gray">
          <a:xfrm>
            <a:off x="10013950" y="6007100"/>
            <a:ext cx="3111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73D701B7-3FE9-48E1-810A-2CF58B010DAD}" type="datetime'''''''''''''''''''''3''''2''''''''''''''0'''''">
              <a:rPr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/>
              <a:t>320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4" name="文本占位符 2">
            <a:extLst>
              <a:ext uri="{FF2B5EF4-FFF2-40B4-BE49-F238E27FC236}">
                <a16:creationId xmlns:a16="http://schemas.microsoft.com/office/drawing/2014/main" id="{8A274A66-FE20-B23B-F723-5EBEC8031075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auto">
          <a:xfrm>
            <a:off x="7096125" y="6302375"/>
            <a:ext cx="7239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0F531B8-6BF5-4D3A-B97B-DBEB825872AB}" type="datetime'效''''''''''''''''''''''''果''''广''''''''''告'''''''''''''''">
              <a:rPr lang="zh-CN" altLang="en-US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效果广告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0" name="文本占位符 2">
            <a:extLst>
              <a:ext uri="{FF2B5EF4-FFF2-40B4-BE49-F238E27FC236}">
                <a16:creationId xmlns:a16="http://schemas.microsoft.com/office/drawing/2014/main" id="{5A57A382-15FF-52D4-18DE-CD87C0B757E9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auto">
          <a:xfrm>
            <a:off x="5983288" y="6302375"/>
            <a:ext cx="7239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B5AA9F1-9197-44B6-AD21-DAC68B7EE432}" type="datetime'''续''约''''''年''''费'''''''''''''''''''''''''''''''''''">
              <a:rPr lang="zh-CN" altLang="en-US" sz="14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续约年费</a:t>
            </a:fld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2" name="文本占位符 2">
            <a:extLst>
              <a:ext uri="{FF2B5EF4-FFF2-40B4-BE49-F238E27FC236}">
                <a16:creationId xmlns:a16="http://schemas.microsoft.com/office/drawing/2014/main" id="{8864971C-AF80-9754-93FF-BFE4749F6176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4870450" y="6302375"/>
            <a:ext cx="7239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C70A591-5B76-47A1-8234-81CB26E0FC3F}" type="datetime'''新''''''''''''''''''''签年费'''''''''''''''''''''''''''''''">
              <a:rPr lang="zh-CN" altLang="en-US" sz="14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新签年费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7" name="文本占位符 2">
            <a:extLst>
              <a:ext uri="{FF2B5EF4-FFF2-40B4-BE49-F238E27FC236}">
                <a16:creationId xmlns:a16="http://schemas.microsoft.com/office/drawing/2014/main" id="{91DCCE9A-7AE1-5AAB-5573-236037798AE5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3856038" y="5359400"/>
            <a:ext cx="5254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FBB3863-6CE5-4550-AEAC-732B08EB0F06}" type="datetime'''''''''5''9'''''',''''''''''''3''''''''''''''8''''''''7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59,387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2" name="文本占位符 2">
            <a:extLst>
              <a:ext uri="{FF2B5EF4-FFF2-40B4-BE49-F238E27FC236}">
                <a16:creationId xmlns:a16="http://schemas.microsoft.com/office/drawing/2014/main" id="{BA3663F7-40EA-C1B3-C097-A9F90D519FA8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6534150" y="1273175"/>
            <a:ext cx="735013" cy="273050"/>
          </a:xfrm>
          <a:prstGeom prst="ellipse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4ED95EC-18DA-46CB-88F3-4BCD067119DF}" type="datetime'''''''''''''''''''''+''''''''''''3''''''''8''''''''%'''''''''">
              <a:rPr lang="en-US" altLang="en-US" sz="1400" b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+38%</a:t>
            </a:fld>
            <a:endParaRPr kumimoji="1"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9" name="矩形 178">
            <a:extLst>
              <a:ext uri="{FF2B5EF4-FFF2-40B4-BE49-F238E27FC236}">
                <a16:creationId xmlns:a16="http://schemas.microsoft.com/office/drawing/2014/main" id="{1CDA7241-7E17-EB34-763F-6EE1DB81B989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10709275" y="4835525"/>
            <a:ext cx="1155700" cy="1362075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6" name="矩形 185">
            <a:extLst>
              <a:ext uri="{FF2B5EF4-FFF2-40B4-BE49-F238E27FC236}">
                <a16:creationId xmlns:a16="http://schemas.microsoft.com/office/drawing/2014/main" id="{9E551A16-0037-1301-47FE-7ACA0AB23872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10780713" y="4906963"/>
            <a:ext cx="250825" cy="1873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8" name="矩形 187">
            <a:extLst>
              <a:ext uri="{FF2B5EF4-FFF2-40B4-BE49-F238E27FC236}">
                <a16:creationId xmlns:a16="http://schemas.microsoft.com/office/drawing/2014/main" id="{225C9193-B649-6754-5629-E5C42E6488EA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10780713" y="5160963"/>
            <a:ext cx="250825" cy="187325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0" name="矩形 189">
            <a:extLst>
              <a:ext uri="{FF2B5EF4-FFF2-40B4-BE49-F238E27FC236}">
                <a16:creationId xmlns:a16="http://schemas.microsoft.com/office/drawing/2014/main" id="{96F64A66-28E8-ABC3-2E73-381E42661935}"/>
              </a:ext>
            </a:extLst>
          </p:cNvPr>
          <p:cNvSpPr/>
          <p:nvPr>
            <p:custDataLst>
              <p:tags r:id="rId38"/>
            </p:custDataLst>
          </p:nvPr>
        </p:nvSpPr>
        <p:spPr bwMode="auto">
          <a:xfrm>
            <a:off x="10780713" y="5414963"/>
            <a:ext cx="250825" cy="1873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4E48B52C-BDCA-CB20-8004-75CCAFB6A867}"/>
              </a:ext>
            </a:extLst>
          </p:cNvPr>
          <p:cNvSpPr/>
          <p:nvPr>
            <p:custDataLst>
              <p:tags r:id="rId39"/>
            </p:custDataLst>
          </p:nvPr>
        </p:nvSpPr>
        <p:spPr bwMode="auto">
          <a:xfrm>
            <a:off x="10780713" y="5668963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C8885D66-82C8-8E50-DF66-767F1FF097E2}"/>
              </a:ext>
            </a:extLst>
          </p:cNvPr>
          <p:cNvSpPr/>
          <p:nvPr>
            <p:custDataLst>
              <p:tags r:id="rId40"/>
            </p:custDataLst>
          </p:nvPr>
        </p:nvSpPr>
        <p:spPr bwMode="auto">
          <a:xfrm>
            <a:off x="10780713" y="5922963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4" name="文本占位符 2">
            <a:extLst>
              <a:ext uri="{FF2B5EF4-FFF2-40B4-BE49-F238E27FC236}">
                <a16:creationId xmlns:a16="http://schemas.microsoft.com/office/drawing/2014/main" id="{D6062029-F174-E4E5-89A9-B8A2C6541323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11082338" y="4918075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A2565A4-C5E4-4251-B5F3-125790A73295}" type="datetime'''''''新''''''签''年''''''''''''''费'''''''">
              <a:rPr lang="zh-CN" altLang="en-US" sz="1400" smtClean="0"/>
              <a:pPr/>
              <a:t>新签年费</a:t>
            </a:fld>
            <a:endParaRPr lang="zh-CN" altLang="en-US" sz="1400" dirty="0">
              <a:sym typeface="微软雅黑" panose="020B0503020204020204" pitchFamily="34" charset="-122"/>
            </a:endParaRPr>
          </a:p>
        </p:txBody>
      </p:sp>
      <p:sp>
        <p:nvSpPr>
          <p:cNvPr id="219" name="文本占位符 2">
            <a:extLst>
              <a:ext uri="{FF2B5EF4-FFF2-40B4-BE49-F238E27FC236}">
                <a16:creationId xmlns:a16="http://schemas.microsoft.com/office/drawing/2014/main" id="{906D7251-7396-030A-4DA4-8CB8E9F9AD0D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11082338" y="5172075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FA6F69D-3405-4F8D-B4CC-1E9B81F63D8E}" type="datetime'''''续签''''''年''费'''''''''''''''''''''''''''''''''">
              <a:rPr lang="zh-CN" altLang="en-US" sz="1400" smtClean="0"/>
              <a:pPr/>
              <a:t>续签年费</a:t>
            </a:fld>
            <a:endParaRPr lang="zh-CN" altLang="en-US" sz="1400" dirty="0">
              <a:sym typeface="微软雅黑" panose="020B0503020204020204" pitchFamily="34" charset="-122"/>
            </a:endParaRPr>
          </a:p>
        </p:txBody>
      </p:sp>
      <p:sp>
        <p:nvSpPr>
          <p:cNvPr id="217" name="文本占位符 2">
            <a:extLst>
              <a:ext uri="{FF2B5EF4-FFF2-40B4-BE49-F238E27FC236}">
                <a16:creationId xmlns:a16="http://schemas.microsoft.com/office/drawing/2014/main" id="{ECA6DF6B-75A6-41CD-2667-F0FBA410392C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11082338" y="5426075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7ADCFDF-0175-4012-8891-F8FEDCEA9105}" type="datetime'''''''''''效''''''''果''''''''''''''''''广''告'''''''''''''''">
              <a:rPr lang="zh-CN" altLang="en-US" sz="1400" smtClean="0"/>
              <a:pPr/>
              <a:t>效果广告</a:t>
            </a:fld>
            <a:endParaRPr lang="zh-CN" altLang="en-US" sz="1400" dirty="0">
              <a:sym typeface="微软雅黑" panose="020B0503020204020204" pitchFamily="34" charset="-122"/>
            </a:endParaRPr>
          </a:p>
        </p:txBody>
      </p:sp>
      <p:sp>
        <p:nvSpPr>
          <p:cNvPr id="49" name="文本占位符 2">
            <a:extLst>
              <a:ext uri="{FF2B5EF4-FFF2-40B4-BE49-F238E27FC236}">
                <a16:creationId xmlns:a16="http://schemas.microsoft.com/office/drawing/2014/main" id="{9F8125A9-CC3C-BAA6-93BD-A532D0C155E0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11082338" y="5680075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A1DE326-6E5C-4FDE-B309-2E0516DAA780}" type="datetime'''''''''''''''''''''''''''''''''''''''''''品''''''''''广'''''''">
              <a:rPr lang="zh-CN" altLang="en-US" sz="1400" smtClean="0"/>
              <a:pPr/>
              <a:t>品广</a:t>
            </a:fld>
            <a:endParaRPr lang="zh-CN" altLang="en-US" sz="1400" dirty="0">
              <a:sym typeface="微软雅黑" panose="020B0503020204020204" pitchFamily="34" charset="-122"/>
            </a:endParaRPr>
          </a:p>
        </p:txBody>
      </p:sp>
      <p:sp>
        <p:nvSpPr>
          <p:cNvPr id="50" name="文本占位符 2">
            <a:extLst>
              <a:ext uri="{FF2B5EF4-FFF2-40B4-BE49-F238E27FC236}">
                <a16:creationId xmlns:a16="http://schemas.microsoft.com/office/drawing/2014/main" id="{A7CF17D7-2EDB-C642-3E57-EE1302C6C822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11082338" y="5934075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BD3EBD1-1E08-4A2C-871A-30008CA802B3}" type="datetime'''佣''''''''''''''''''''金''''''''''收''''''''''入'''''">
              <a:rPr lang="en-GB" altLang="en-US" sz="1400" smtClean="0"/>
              <a:pPr/>
              <a:t>佣金收入</a:t>
            </a:fld>
            <a:endParaRPr lang="zh-CN" altLang="en-US" sz="1400" dirty="0">
              <a:sym typeface="微软雅黑" panose="020B0503020204020204" pitchFamily="34" charset="-122"/>
            </a:endParaRPr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B61DE326-3554-4CCF-B4DE-E347563BA84D}"/>
              </a:ext>
            </a:extLst>
          </p:cNvPr>
          <p:cNvCxnSpPr/>
          <p:nvPr>
            <p:custDataLst>
              <p:tags r:id="rId46"/>
            </p:custDataLst>
          </p:nvPr>
        </p:nvCxnSpPr>
        <p:spPr bwMode="auto">
          <a:xfrm flipV="1">
            <a:off x="1363663" y="1860550"/>
            <a:ext cx="506413" cy="19970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88122F0C-D435-99EB-7BE7-2FDD2C3A0249}"/>
              </a:ext>
            </a:extLst>
          </p:cNvPr>
          <p:cNvCxnSpPr/>
          <p:nvPr>
            <p:custDataLst>
              <p:tags r:id="rId47"/>
            </p:custDataLst>
          </p:nvPr>
        </p:nvCxnSpPr>
        <p:spPr bwMode="auto">
          <a:xfrm flipV="1">
            <a:off x="1363664" y="2624138"/>
            <a:ext cx="506413" cy="18065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直线连接符 226">
            <a:extLst>
              <a:ext uri="{FF2B5EF4-FFF2-40B4-BE49-F238E27FC236}">
                <a16:creationId xmlns:a16="http://schemas.microsoft.com/office/drawing/2014/main" id="{29B8E700-7BCF-FD6F-7457-D3CA586F537F}"/>
              </a:ext>
            </a:extLst>
          </p:cNvPr>
          <p:cNvCxnSpPr>
            <a:cxnSpLocks/>
          </p:cNvCxnSpPr>
          <p:nvPr>
            <p:custDataLst>
              <p:tags r:id="rId48"/>
            </p:custDataLst>
          </p:nvPr>
        </p:nvCxnSpPr>
        <p:spPr bwMode="auto">
          <a:xfrm flipV="1">
            <a:off x="1363663" y="3006725"/>
            <a:ext cx="506413" cy="17081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直线连接符 227">
            <a:extLst>
              <a:ext uri="{FF2B5EF4-FFF2-40B4-BE49-F238E27FC236}">
                <a16:creationId xmlns:a16="http://schemas.microsoft.com/office/drawing/2014/main" id="{D128C1BC-23BA-EEB0-3CD5-09B3B139EE63}"/>
              </a:ext>
            </a:extLst>
          </p:cNvPr>
          <p:cNvCxnSpPr>
            <a:cxnSpLocks/>
          </p:cNvCxnSpPr>
          <p:nvPr>
            <p:custDataLst>
              <p:tags r:id="rId49"/>
            </p:custDataLst>
          </p:nvPr>
        </p:nvCxnSpPr>
        <p:spPr bwMode="auto">
          <a:xfrm flipV="1">
            <a:off x="1363663" y="5935663"/>
            <a:ext cx="15875" cy="63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42252ED1-F619-4F2A-987B-9D25DFC87AA4}"/>
              </a:ext>
            </a:extLst>
          </p:cNvPr>
          <p:cNvCxnSpPr/>
          <p:nvPr>
            <p:custDataLst>
              <p:tags r:id="rId50"/>
            </p:custDataLst>
          </p:nvPr>
        </p:nvCxnSpPr>
        <p:spPr bwMode="auto">
          <a:xfrm flipV="1">
            <a:off x="1668463" y="5714999"/>
            <a:ext cx="201613" cy="904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1915B030-C71C-1CED-EE5B-FC8819276F8E}"/>
              </a:ext>
            </a:extLst>
          </p:cNvPr>
          <p:cNvCxnSpPr>
            <a:cxnSpLocks/>
          </p:cNvCxnSpPr>
          <p:nvPr>
            <p:custDataLst>
              <p:tags r:id="rId51"/>
            </p:custDataLst>
          </p:nvPr>
        </p:nvCxnSpPr>
        <p:spPr bwMode="auto">
          <a:xfrm flipV="1">
            <a:off x="1363664" y="5972175"/>
            <a:ext cx="506413" cy="15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75" name="Chart 3">
            <a:extLst>
              <a:ext uri="{FF2B5EF4-FFF2-40B4-BE49-F238E27FC236}">
                <a16:creationId xmlns:a16="http://schemas.microsoft.com/office/drawing/2014/main" id="{0C6F4B80-20E0-4535-9C1B-13E1E3B5C0D3}"/>
              </a:ext>
            </a:extLst>
          </p:cNvPr>
          <p:cNvGraphicFramePr/>
          <p:nvPr>
            <p:custDataLst>
              <p:tags r:id="rId52"/>
            </p:custDataLst>
            <p:extLst>
              <p:ext uri="{D42A27DB-BD31-4B8C-83A1-F6EECF244321}">
                <p14:modId xmlns:p14="http://schemas.microsoft.com/office/powerpoint/2010/main" val="1132620439"/>
              </p:ext>
            </p:extLst>
          </p:nvPr>
        </p:nvGraphicFramePr>
        <p:xfrm>
          <a:off x="395288" y="1593850"/>
          <a:ext cx="2462212" cy="4668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1"/>
          </a:graphicData>
        </a:graphic>
      </p:graphicFrame>
      <p:sp useBgFill="1">
        <p:nvSpPr>
          <p:cNvPr id="278" name="任意多边形: 形状 277">
            <a:extLst>
              <a:ext uri="{FF2B5EF4-FFF2-40B4-BE49-F238E27FC236}">
                <a16:creationId xmlns:a16="http://schemas.microsoft.com/office/drawing/2014/main" id="{73203327-C330-47C9-AC50-3A39156BF738}"/>
              </a:ext>
            </a:extLst>
          </p:cNvPr>
          <p:cNvSpPr/>
          <p:nvPr>
            <p:custDataLst>
              <p:tags r:id="rId53"/>
            </p:custDataLst>
          </p:nvPr>
        </p:nvSpPr>
        <p:spPr bwMode="auto">
          <a:xfrm>
            <a:off x="684213" y="5089525"/>
            <a:ext cx="725488" cy="252414"/>
          </a:xfrm>
          <a:custGeom>
            <a:avLst/>
            <a:gdLst/>
            <a:ahLst/>
            <a:cxnLst/>
            <a:rect l="0" t="0" r="0" b="0"/>
            <a:pathLst>
              <a:path w="725488" h="252414">
                <a:moveTo>
                  <a:pt x="0" y="195263"/>
                </a:moveTo>
                <a:lnTo>
                  <a:pt x="725487" y="0"/>
                </a:lnTo>
                <a:lnTo>
                  <a:pt x="725487" y="57150"/>
                </a:lnTo>
                <a:lnTo>
                  <a:pt x="0" y="252413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1" name="任意多边形: 形状 280">
            <a:extLst>
              <a:ext uri="{FF2B5EF4-FFF2-40B4-BE49-F238E27FC236}">
                <a16:creationId xmlns:a16="http://schemas.microsoft.com/office/drawing/2014/main" id="{E2E0A8D5-EF46-4AA6-966D-6AF059AB80BC}"/>
              </a:ext>
            </a:extLst>
          </p:cNvPr>
          <p:cNvSpPr/>
          <p:nvPr>
            <p:custDataLst>
              <p:tags r:id="rId54"/>
            </p:custDataLst>
          </p:nvPr>
        </p:nvSpPr>
        <p:spPr bwMode="auto">
          <a:xfrm>
            <a:off x="1824038" y="5089525"/>
            <a:ext cx="725488" cy="252414"/>
          </a:xfrm>
          <a:custGeom>
            <a:avLst/>
            <a:gdLst/>
            <a:ahLst/>
            <a:cxnLst/>
            <a:rect l="0" t="0" r="0" b="0"/>
            <a:pathLst>
              <a:path w="725488" h="252414">
                <a:moveTo>
                  <a:pt x="0" y="195263"/>
                </a:moveTo>
                <a:lnTo>
                  <a:pt x="725487" y="0"/>
                </a:lnTo>
                <a:lnTo>
                  <a:pt x="725487" y="57150"/>
                </a:lnTo>
                <a:lnTo>
                  <a:pt x="0" y="252413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6" name="任意多边形: 形状 275">
            <a:extLst>
              <a:ext uri="{FF2B5EF4-FFF2-40B4-BE49-F238E27FC236}">
                <a16:creationId xmlns:a16="http://schemas.microsoft.com/office/drawing/2014/main" id="{BAB97F95-403E-42AF-A82C-0370C59A18FD}"/>
              </a:ext>
            </a:extLst>
          </p:cNvPr>
          <p:cNvSpPr/>
          <p:nvPr>
            <p:custDataLst>
              <p:tags r:id="rId55"/>
            </p:custDataLst>
          </p:nvPr>
        </p:nvSpPr>
        <p:spPr bwMode="auto">
          <a:xfrm>
            <a:off x="684213" y="5089525"/>
            <a:ext cx="725488" cy="195264"/>
          </a:xfrm>
          <a:custGeom>
            <a:avLst/>
            <a:gdLst/>
            <a:ahLst/>
            <a:cxnLst/>
            <a:rect l="0" t="0" r="0" b="0"/>
            <a:pathLst>
              <a:path w="725488" h="195264">
                <a:moveTo>
                  <a:pt x="0" y="195263"/>
                </a:moveTo>
                <a:lnTo>
                  <a:pt x="725487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7" name="任意多边形: 形状 276">
            <a:extLst>
              <a:ext uri="{FF2B5EF4-FFF2-40B4-BE49-F238E27FC236}">
                <a16:creationId xmlns:a16="http://schemas.microsoft.com/office/drawing/2014/main" id="{4F244866-B7EA-471F-BF80-EE89F6151D85}"/>
              </a:ext>
            </a:extLst>
          </p:cNvPr>
          <p:cNvSpPr/>
          <p:nvPr>
            <p:custDataLst>
              <p:tags r:id="rId56"/>
            </p:custDataLst>
          </p:nvPr>
        </p:nvSpPr>
        <p:spPr bwMode="auto">
          <a:xfrm>
            <a:off x="684213" y="5146675"/>
            <a:ext cx="725488" cy="195264"/>
          </a:xfrm>
          <a:custGeom>
            <a:avLst/>
            <a:gdLst/>
            <a:ahLst/>
            <a:cxnLst/>
            <a:rect l="0" t="0" r="0" b="0"/>
            <a:pathLst>
              <a:path w="725488" h="195264">
                <a:moveTo>
                  <a:pt x="0" y="195263"/>
                </a:moveTo>
                <a:lnTo>
                  <a:pt x="725487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9" name="任意多边形: 形状 278">
            <a:extLst>
              <a:ext uri="{FF2B5EF4-FFF2-40B4-BE49-F238E27FC236}">
                <a16:creationId xmlns:a16="http://schemas.microsoft.com/office/drawing/2014/main" id="{49EAE5D0-2BF3-4F71-B984-CE051C08B7C7}"/>
              </a:ext>
            </a:extLst>
          </p:cNvPr>
          <p:cNvSpPr/>
          <p:nvPr>
            <p:custDataLst>
              <p:tags r:id="rId57"/>
            </p:custDataLst>
          </p:nvPr>
        </p:nvSpPr>
        <p:spPr bwMode="auto">
          <a:xfrm>
            <a:off x="1824038" y="5089525"/>
            <a:ext cx="725488" cy="195264"/>
          </a:xfrm>
          <a:custGeom>
            <a:avLst/>
            <a:gdLst/>
            <a:ahLst/>
            <a:cxnLst/>
            <a:rect l="0" t="0" r="0" b="0"/>
            <a:pathLst>
              <a:path w="725488" h="195264">
                <a:moveTo>
                  <a:pt x="0" y="195263"/>
                </a:moveTo>
                <a:lnTo>
                  <a:pt x="725487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0" name="任意多边形: 形状 279">
            <a:extLst>
              <a:ext uri="{FF2B5EF4-FFF2-40B4-BE49-F238E27FC236}">
                <a16:creationId xmlns:a16="http://schemas.microsoft.com/office/drawing/2014/main" id="{6B6EB5D0-9177-4FB6-A678-469AB199A131}"/>
              </a:ext>
            </a:extLst>
          </p:cNvPr>
          <p:cNvSpPr/>
          <p:nvPr>
            <p:custDataLst>
              <p:tags r:id="rId58"/>
            </p:custDataLst>
          </p:nvPr>
        </p:nvSpPr>
        <p:spPr bwMode="auto">
          <a:xfrm>
            <a:off x="1824038" y="5146675"/>
            <a:ext cx="725488" cy="195264"/>
          </a:xfrm>
          <a:custGeom>
            <a:avLst/>
            <a:gdLst/>
            <a:ahLst/>
            <a:cxnLst/>
            <a:rect l="0" t="0" r="0" b="0"/>
            <a:pathLst>
              <a:path w="725488" h="195264">
                <a:moveTo>
                  <a:pt x="0" y="195263"/>
                </a:moveTo>
                <a:lnTo>
                  <a:pt x="725487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02">
            <a:extLst>
              <a:ext uri="{FF2B5EF4-FFF2-40B4-BE49-F238E27FC236}">
                <a16:creationId xmlns:a16="http://schemas.microsoft.com/office/drawing/2014/main" id="{0A686008-ADA5-E2BE-1076-BF3C77524EA5}"/>
              </a:ext>
            </a:extLst>
          </p:cNvPr>
          <p:cNvCxnSpPr/>
          <p:nvPr>
            <p:custDataLst>
              <p:tags r:id="rId59"/>
            </p:custDataLst>
          </p:nvPr>
        </p:nvCxnSpPr>
        <p:spPr bwMode="auto">
          <a:xfrm flipV="1">
            <a:off x="1046163" y="1403350"/>
            <a:ext cx="0" cy="22256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103">
            <a:extLst>
              <a:ext uri="{FF2B5EF4-FFF2-40B4-BE49-F238E27FC236}">
                <a16:creationId xmlns:a16="http://schemas.microsoft.com/office/drawing/2014/main" id="{86D4287A-E0AE-C81E-65A3-EBAAF5E53AD1}"/>
              </a:ext>
            </a:extLst>
          </p:cNvPr>
          <p:cNvCxnSpPr/>
          <p:nvPr>
            <p:custDataLst>
              <p:tags r:id="rId60"/>
            </p:custDataLst>
          </p:nvPr>
        </p:nvCxnSpPr>
        <p:spPr bwMode="auto">
          <a:xfrm>
            <a:off x="1046163" y="1403350"/>
            <a:ext cx="113982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04">
            <a:extLst>
              <a:ext uri="{FF2B5EF4-FFF2-40B4-BE49-F238E27FC236}">
                <a16:creationId xmlns:a16="http://schemas.microsoft.com/office/drawing/2014/main" id="{CCCBE0FD-88A4-B8FB-80DA-83DDA2F421E2}"/>
              </a:ext>
            </a:extLst>
          </p:cNvPr>
          <p:cNvCxnSpPr/>
          <p:nvPr>
            <p:custDataLst>
              <p:tags r:id="rId61"/>
            </p:custDataLst>
          </p:nvPr>
        </p:nvCxnSpPr>
        <p:spPr bwMode="auto">
          <a:xfrm>
            <a:off x="2185988" y="1403350"/>
            <a:ext cx="0" cy="1746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A72D9C17-046E-4DCD-B599-204C6BFE8A4B}"/>
              </a:ext>
            </a:extLst>
          </p:cNvPr>
          <p:cNvCxnSpPr/>
          <p:nvPr>
            <p:custDataLst>
              <p:tags r:id="rId62"/>
            </p:custDataLst>
          </p:nvPr>
        </p:nvCxnSpPr>
        <p:spPr bwMode="auto">
          <a:xfrm flipH="1">
            <a:off x="1287463" y="5888038"/>
            <a:ext cx="95250" cy="968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C158366D-EB60-431C-8C51-4D2A6E7D3376}"/>
              </a:ext>
            </a:extLst>
          </p:cNvPr>
          <p:cNvCxnSpPr/>
          <p:nvPr>
            <p:custDataLst>
              <p:tags r:id="rId63"/>
            </p:custDataLst>
          </p:nvPr>
        </p:nvCxnSpPr>
        <p:spPr bwMode="auto">
          <a:xfrm flipH="1">
            <a:off x="2427287" y="5888038"/>
            <a:ext cx="95250" cy="952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本占位符 2">
            <a:extLst>
              <a:ext uri="{FF2B5EF4-FFF2-40B4-BE49-F238E27FC236}">
                <a16:creationId xmlns:a16="http://schemas.microsoft.com/office/drawing/2014/main" id="{0FA543A2-F854-5BF7-E964-011F2C7C1554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817563" y="3978275"/>
            <a:ext cx="4587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88F7FC7-21AE-41C2-ACF2-8F1F8EF44FAE}" type="datetime'''''''''7'''''''',''''''8''''''''''9''''''''''''6'''''''">
              <a:rPr lang="en-US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7,896</a:t>
            </a:fld>
            <a:b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1E2C794C-0CD3-4A11-B58F-E290C46689A0}" type="datetime'''''''''1''''''''''''''''''''''''''''''1%'">
              <a:rPr lang="en-US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11%</a:t>
            </a:fld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kumimoji="1"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文本占位符 2">
            <a:extLst>
              <a:ext uri="{FF2B5EF4-FFF2-40B4-BE49-F238E27FC236}">
                <a16:creationId xmlns:a16="http://schemas.microsoft.com/office/drawing/2014/main" id="{ED34DD08-218E-C1AF-AFE4-F96A4504765D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828675" y="4406900"/>
            <a:ext cx="436563" cy="330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D2A227F-0B22-4C82-B7CA-221E1FB82160}" type="datetime'''''''''3'''''''',''''''''9''''2''''''4''''''''''''''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3,924</a:t>
            </a:fld>
            <a:b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E30C642D-443A-4A27-BF91-049F3C5B050A}" type="datetime'''''''''''5''''''''''''''''%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5%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文本占位符 2">
            <a:extLst>
              <a:ext uri="{FF2B5EF4-FFF2-40B4-BE49-F238E27FC236}">
                <a16:creationId xmlns:a16="http://schemas.microsoft.com/office/drawing/2014/main" id="{E345F002-156E-9595-7DD7-3AD7A0C8FECF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gray">
          <a:xfrm>
            <a:off x="784225" y="5368925"/>
            <a:ext cx="52546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53FC567-79FC-45D3-B3A6-9B9B7846A4B6}" type="datetime'''''''''''''''5''''9'''''''',''''''''''''''''''38''''7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59,387</a:t>
            </a:fld>
            <a:b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EAD7A147-B5FE-49B2-95F4-C77BD2BF6FBC}" type="datetime'''''''''''''''''83''''''%''''''''''''''''''''''''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83%</a:t>
            </a:fld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文本占位符 2">
            <a:extLst>
              <a:ext uri="{FF2B5EF4-FFF2-40B4-BE49-F238E27FC236}">
                <a16:creationId xmlns:a16="http://schemas.microsoft.com/office/drawing/2014/main" id="{CB7D1B76-F527-8A61-7A70-1755BCA34F2D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gray">
          <a:xfrm>
            <a:off x="862013" y="5792788"/>
            <a:ext cx="369888" cy="330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B381000-1D93-4B3C-8D02-990983092B21}" type="datetime'''''''''''''''''''''''''''4''''''''''''''''''''''''''''36'''">
              <a:rPr lang="en-US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436</a:t>
            </a:fld>
            <a:b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C43B6159-BC65-444D-905A-543A27088E6E}" type="datetime'''''''1''''''''''''''''''''''''''''''''''%''''''''''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1%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文本占位符 2">
            <a:extLst>
              <a:ext uri="{FF2B5EF4-FFF2-40B4-BE49-F238E27FC236}">
                <a16:creationId xmlns:a16="http://schemas.microsoft.com/office/drawing/2014/main" id="{10790C83-7C9E-DFD4-2E5D-DCCC18C9D6C8}"/>
              </a:ext>
            </a:extLst>
          </p:cNvPr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822325" y="6181725"/>
            <a:ext cx="447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D5329BC-1067-49E4-8068-217571A6F67E}" type="datetime'''F''''''''''''''''''''''''''''''''''''''''''Y2''''5'''''''">
              <a:rPr lang="zh-CN" altLang="en-US" sz="1400" b="1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FY25</a:t>
            </a:fld>
            <a:endParaRPr lang="zh-CN" altLang="en-US" sz="1400" b="1" dirty="0">
              <a:sym typeface="微软雅黑" panose="020B0503020204020204" pitchFamily="34" charset="-122"/>
            </a:endParaRPr>
          </a:p>
        </p:txBody>
      </p:sp>
      <p:sp>
        <p:nvSpPr>
          <p:cNvPr id="33" name="文本占位符 2">
            <a:extLst>
              <a:ext uri="{FF2B5EF4-FFF2-40B4-BE49-F238E27FC236}">
                <a16:creationId xmlns:a16="http://schemas.microsoft.com/office/drawing/2014/main" id="{CA394CF3-46CC-46D4-E394-700EEC4B2BF9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1924050" y="2076450"/>
            <a:ext cx="52546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E350B55-433E-4862-8ED5-B414C62EE2CB}" type="datetime'''''''''''''1''''''''0'',''''52''''5'''''''''">
              <a:rPr lang="en-US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10,525</a:t>
            </a:fld>
            <a:b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EEE13A35-EC45-4553-8A22-8AA5A4AFD8F5}" type="datetime'''''''''1''''''1''''''''''''''''''''''''''''''%'''''''''''''''">
              <a:rPr lang="en-US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11%</a:t>
            </a:fld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kumimoji="1"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文本占位符 2">
            <a:extLst>
              <a:ext uri="{FF2B5EF4-FFF2-40B4-BE49-F238E27FC236}">
                <a16:creationId xmlns:a16="http://schemas.microsoft.com/office/drawing/2014/main" id="{3D8E48AA-2BBC-5BF4-0CAC-27C56FC7004E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1968500" y="2649538"/>
            <a:ext cx="43656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ECBCE48-809C-47D1-9FD7-C1B81FBE13CF}" type="datetime'''''''''5'''''''',2''''''''''''''''''''''''''''''8''''5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5,285</a:t>
            </a:fld>
            <a:b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BE41A2D9-3E0D-4AF0-9B5E-5F8D3EAE7DFF}" type="datetime'''''''''''''5''''''''''''''''''''%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5%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文本占位符 2">
            <a:extLst>
              <a:ext uri="{FF2B5EF4-FFF2-40B4-BE49-F238E27FC236}">
                <a16:creationId xmlns:a16="http://schemas.microsoft.com/office/drawing/2014/main" id="{3EC60B6B-AC86-C2AE-7AE5-85E92F76E996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gray">
          <a:xfrm>
            <a:off x="1924050" y="4195763"/>
            <a:ext cx="52546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0A330C-D38B-42ED-A4FF-FC5E8A99CA33}" type="datetime'''7''''''''''9'''''''',''8''''''''''''''''''''27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79,827</a:t>
            </a:fld>
            <a:b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4503333E-7210-4BE6-AF3B-D876B67C9A5C}" type="datetime'''''''''80''''''''''''''''''''''''''''''''%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80%</a:t>
            </a:fld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文本占位符 2">
            <a:extLst>
              <a:ext uri="{FF2B5EF4-FFF2-40B4-BE49-F238E27FC236}">
                <a16:creationId xmlns:a16="http://schemas.microsoft.com/office/drawing/2014/main" id="{3BDE758C-098F-7528-5D97-85854D6EA76A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 bwMode="gray">
          <a:xfrm>
            <a:off x="1968500" y="5678488"/>
            <a:ext cx="436563" cy="330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9AB37AE-511A-4385-8CE4-2583012CC71B}" type="datetime'3'''''',''''''''''''''''''''''''''''''54''''''''''''''6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3,546</a:t>
            </a:fld>
            <a:b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C351D32C-4DFF-4B8D-B5AE-9D6C7CFC6C1D}" type="datetime'''''''''''''4''''''''''''%''''''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文本占位符 2">
            <a:extLst>
              <a:ext uri="{FF2B5EF4-FFF2-40B4-BE49-F238E27FC236}">
                <a16:creationId xmlns:a16="http://schemas.microsoft.com/office/drawing/2014/main" id="{64BBF13D-4F1B-8BE3-546C-9B09E7E8E082}"/>
              </a:ext>
            </a:extLst>
          </p:cNvPr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1885950" y="6181725"/>
            <a:ext cx="601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61FDB9A-C0E0-408F-8C81-49EE1CC25991}" type="datetime'''''''''F''''''''''''''''''''''''''''''''Y''''2''6'' E'''''">
              <a:rPr lang="zh-CN" altLang="en-US" sz="1400" b="1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 E</a:t>
            </a:fld>
            <a:endParaRPr lang="zh-CN" altLang="en-US" sz="1400" b="1" dirty="0">
              <a:sym typeface="微软雅黑" panose="020B0503020204020204" pitchFamily="34" charset="-122"/>
            </a:endParaRPr>
          </a:p>
        </p:txBody>
      </p:sp>
      <p:sp>
        <p:nvSpPr>
          <p:cNvPr id="22" name="文本占位符 2">
            <a:extLst>
              <a:ext uri="{FF2B5EF4-FFF2-40B4-BE49-F238E27FC236}">
                <a16:creationId xmlns:a16="http://schemas.microsoft.com/office/drawing/2014/main" id="{AAC93D89-8F42-492F-0BCF-C9FA21BC34CF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gray">
          <a:xfrm>
            <a:off x="784225" y="3667125"/>
            <a:ext cx="5254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CD960B4-E6AE-4927-8298-ABC87D57E61D}" type="datetime'''''''''7''''''''1'''''''''',''''''9''''''''''''''''59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71,959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文本占位符 2">
            <a:extLst>
              <a:ext uri="{FF2B5EF4-FFF2-40B4-BE49-F238E27FC236}">
                <a16:creationId xmlns:a16="http://schemas.microsoft.com/office/drawing/2014/main" id="{F88BAE0E-89D2-C660-C3B8-4ED7F318CA27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gray">
          <a:xfrm>
            <a:off x="1814513" y="1616075"/>
            <a:ext cx="7429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7D5E2F-FED8-4D7D-ABD2-2599C2D750C3}" type="datetime'''99'''''''''''''''''',''''''''''''''''5''''''''0''''3'''''"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99,503</a:t>
            </a:fld>
            <a:endParaRPr kumimoji="1"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" name="文本占位符 2">
            <a:extLst>
              <a:ext uri="{FF2B5EF4-FFF2-40B4-BE49-F238E27FC236}">
                <a16:creationId xmlns:a16="http://schemas.microsoft.com/office/drawing/2014/main" id="{8991F0E8-1F00-966C-A081-482DBB4229B0}"/>
              </a:ext>
            </a:extLst>
          </p:cNvPr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1249363" y="1266825"/>
            <a:ext cx="735013" cy="273050"/>
          </a:xfrm>
          <a:prstGeom prst="ellipse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2B919AC-7FB0-4A2D-8867-BA16D91EA201}" type="datetime'''''''''+38''''''''%'''''''">
              <a:rPr lang="en-US" altLang="en-US" sz="1400" b="1" smtClean="0">
                <a:solidFill>
                  <a:schemeClr val="bg1"/>
                </a:solidFill>
                <a:effectLst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+38%</a:t>
            </a:fld>
            <a:endParaRPr lang="zh-CN" altLang="en-US" sz="1400" b="1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92" name="文本框 191">
            <a:extLst>
              <a:ext uri="{FF2B5EF4-FFF2-40B4-BE49-F238E27FC236}">
                <a16:creationId xmlns:a16="http://schemas.microsoft.com/office/drawing/2014/main" id="{3648EB2F-A343-F0BF-1713-08283D625B65}"/>
              </a:ext>
            </a:extLst>
          </p:cNvPr>
          <p:cNvSpPr txBox="1"/>
          <p:nvPr/>
        </p:nvSpPr>
        <p:spPr>
          <a:xfrm>
            <a:off x="4647580" y="2514927"/>
            <a:ext cx="732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100" dirty="0">
                <a:solidFill>
                  <a:schemeClr val="bg1"/>
                </a:solidFill>
              </a:rPr>
              <a:t>(+58.8%)</a:t>
            </a:r>
            <a:endParaRPr kumimoji="1"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93" name="文本框 192">
            <a:extLst>
              <a:ext uri="{FF2B5EF4-FFF2-40B4-BE49-F238E27FC236}">
                <a16:creationId xmlns:a16="http://schemas.microsoft.com/office/drawing/2014/main" id="{8BA7F006-9717-0889-3437-B2A9DD9583F0}"/>
              </a:ext>
            </a:extLst>
          </p:cNvPr>
          <p:cNvSpPr txBox="1"/>
          <p:nvPr/>
        </p:nvSpPr>
        <p:spPr>
          <a:xfrm>
            <a:off x="5597606" y="2148214"/>
            <a:ext cx="732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100" dirty="0">
                <a:solidFill>
                  <a:schemeClr val="bg1"/>
                </a:solidFill>
              </a:rPr>
              <a:t>(+87.8%)</a:t>
            </a:r>
            <a:endParaRPr kumimoji="1"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63" name="文本框 162">
            <a:extLst>
              <a:ext uri="{FF2B5EF4-FFF2-40B4-BE49-F238E27FC236}">
                <a16:creationId xmlns:a16="http://schemas.microsoft.com/office/drawing/2014/main" id="{4B7490B5-5B93-4714-BD3F-FCD0CE016D44}"/>
              </a:ext>
            </a:extLst>
          </p:cNvPr>
          <p:cNvSpPr txBox="1"/>
          <p:nvPr/>
        </p:nvSpPr>
        <p:spPr>
          <a:xfrm>
            <a:off x="4885395" y="3744138"/>
            <a:ext cx="780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71AD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+36%</a:t>
            </a:r>
            <a:endParaRPr lang="zh-CN" altLang="en-US" sz="1200" b="1" dirty="0">
              <a:solidFill>
                <a:srgbClr val="71AD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" name="文本框 234">
            <a:extLst>
              <a:ext uri="{FF2B5EF4-FFF2-40B4-BE49-F238E27FC236}">
                <a16:creationId xmlns:a16="http://schemas.microsoft.com/office/drawing/2014/main" id="{496FB461-4785-4024-BD0E-F5471A0C9C96}"/>
              </a:ext>
            </a:extLst>
          </p:cNvPr>
          <p:cNvSpPr txBox="1"/>
          <p:nvPr/>
        </p:nvSpPr>
        <p:spPr>
          <a:xfrm>
            <a:off x="6010227" y="3580626"/>
            <a:ext cx="780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71AD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+37%</a:t>
            </a:r>
            <a:endParaRPr lang="zh-CN" altLang="en-US" sz="1200" b="1" dirty="0">
              <a:solidFill>
                <a:srgbClr val="71AD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6" name="文本框 235">
            <a:extLst>
              <a:ext uri="{FF2B5EF4-FFF2-40B4-BE49-F238E27FC236}">
                <a16:creationId xmlns:a16="http://schemas.microsoft.com/office/drawing/2014/main" id="{44856C9E-966C-41A9-996E-2E562BFA0686}"/>
              </a:ext>
            </a:extLst>
          </p:cNvPr>
          <p:cNvSpPr txBox="1"/>
          <p:nvPr/>
        </p:nvSpPr>
        <p:spPr>
          <a:xfrm>
            <a:off x="8218488" y="2280056"/>
            <a:ext cx="780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71AD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+713%</a:t>
            </a:r>
            <a:endParaRPr lang="zh-CN" altLang="en-US" sz="1200" b="1" dirty="0">
              <a:solidFill>
                <a:srgbClr val="71AD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8" name="文本框 237">
            <a:extLst>
              <a:ext uri="{FF2B5EF4-FFF2-40B4-BE49-F238E27FC236}">
                <a16:creationId xmlns:a16="http://schemas.microsoft.com/office/drawing/2014/main" id="{5487B2C7-AF45-4E39-845D-1B03493E809A}"/>
              </a:ext>
            </a:extLst>
          </p:cNvPr>
          <p:cNvSpPr txBox="1"/>
          <p:nvPr/>
        </p:nvSpPr>
        <p:spPr>
          <a:xfrm>
            <a:off x="7146925" y="3490064"/>
            <a:ext cx="780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71AD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+36%</a:t>
            </a:r>
            <a:endParaRPr lang="zh-CN" altLang="en-US" sz="1200" b="1" dirty="0">
              <a:solidFill>
                <a:srgbClr val="71AD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2323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C82C88E-1010-375D-CF88-CE95F5D5ED4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2009237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11" imgW="7772400" imgH="10058400" progId="TCLayout.ActiveDocument.1">
                  <p:embed/>
                </p:oleObj>
              </mc:Choice>
              <mc:Fallback>
                <p:oleObj name="think-cell 幻灯片" r:id="rId111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2C88E-1010-375D-CF88-CE95F5D5E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itle 1">
            <a:extLst>
              <a:ext uri="{FF2B5EF4-FFF2-40B4-BE49-F238E27FC236}">
                <a16:creationId xmlns:a16="http://schemas.microsoft.com/office/drawing/2014/main" id="{107CD7FA-C424-676A-7433-B19E7D8EDE27}"/>
              </a:ext>
            </a:extLst>
          </p:cNvPr>
          <p:cNvSpPr txBox="1">
            <a:spLocks/>
          </p:cNvSpPr>
          <p:nvPr/>
        </p:nvSpPr>
        <p:spPr>
          <a:xfrm>
            <a:off x="2591217" y="305594"/>
            <a:ext cx="5605133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直营新签年费结构变化（单位：万元）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2EF0A49-021D-4D1E-A96D-1C9755FD819E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 bwMode="auto">
          <a:xfrm flipV="1">
            <a:off x="2770188" y="3233738"/>
            <a:ext cx="495300" cy="7127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9AD3198F-9487-456C-9E34-73CF775928A7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2770188" y="2952750"/>
            <a:ext cx="495300" cy="4524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8DE7BA68-2142-4158-A737-BACB00A32ED7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1654175" y="5200650"/>
            <a:ext cx="495300" cy="698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5" name="直线连接符 484">
            <a:extLst>
              <a:ext uri="{FF2B5EF4-FFF2-40B4-BE49-F238E27FC236}">
                <a16:creationId xmlns:a16="http://schemas.microsoft.com/office/drawing/2014/main" id="{2635B53A-C2C1-A1C9-6A43-CBBA06FB4E01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1654175" y="3919538"/>
            <a:ext cx="495300" cy="269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F6496E75-53EF-4323-B933-9F3C9DC1642C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 bwMode="auto">
          <a:xfrm flipV="1">
            <a:off x="8350250" y="3390900"/>
            <a:ext cx="495300" cy="55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4" name="直线连接符 483">
            <a:extLst>
              <a:ext uri="{FF2B5EF4-FFF2-40B4-BE49-F238E27FC236}">
                <a16:creationId xmlns:a16="http://schemas.microsoft.com/office/drawing/2014/main" id="{C3B3AD4D-7E5C-78E1-6B9C-01C662BA2CE5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 bwMode="auto">
          <a:xfrm>
            <a:off x="1654175" y="3384550"/>
            <a:ext cx="495300" cy="206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E741439E-238D-4852-BCBB-3EFB1492A72E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 bwMode="auto">
          <a:xfrm flipV="1">
            <a:off x="8350250" y="4913313"/>
            <a:ext cx="495300" cy="1238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1B5016F9-D463-4610-9BE2-C24720B6616A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 bwMode="auto">
          <a:xfrm flipV="1">
            <a:off x="8350250" y="3556000"/>
            <a:ext cx="495300" cy="682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B524B282-88F3-404A-A22C-8A72A7C066EC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 bwMode="auto">
          <a:xfrm>
            <a:off x="7234238" y="4803775"/>
            <a:ext cx="495300" cy="2333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6F5A7234-B843-4553-B082-574601E1FB0F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 bwMode="auto">
          <a:xfrm>
            <a:off x="7234238" y="3089275"/>
            <a:ext cx="495300" cy="5349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DFEAEB21-6131-4CCB-9DA1-713FEEF3206A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 bwMode="auto">
          <a:xfrm>
            <a:off x="7234238" y="2952750"/>
            <a:ext cx="495300" cy="4937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977878F8-9165-4367-BF53-1EE2E820DC11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 bwMode="auto">
          <a:xfrm flipV="1">
            <a:off x="6118225" y="4803775"/>
            <a:ext cx="495300" cy="2603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8017FD9E-4CD9-4CE3-94A5-B7D7D9E43FC9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 bwMode="auto">
          <a:xfrm flipV="1">
            <a:off x="6118225" y="3089275"/>
            <a:ext cx="495300" cy="4873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6AE7F7C5-548E-41C1-8119-F2D86D5C6423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 bwMode="auto">
          <a:xfrm flipV="1">
            <a:off x="6118225" y="2952750"/>
            <a:ext cx="495300" cy="4381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5BC1DFEF-94FF-4805-B244-58F29ACFF740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 bwMode="auto">
          <a:xfrm>
            <a:off x="5002213" y="4830763"/>
            <a:ext cx="495300" cy="2333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C4B918A9-86C1-4578-9E7B-40BDC1B961C6}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 bwMode="auto">
          <a:xfrm>
            <a:off x="5002213" y="3336925"/>
            <a:ext cx="495300" cy="2397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49F7C794-1F73-4640-8B33-B63482A387D4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5002213" y="3130550"/>
            <a:ext cx="495300" cy="2603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5AE37263-CE16-4286-827E-84CAF214469F}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 bwMode="auto">
          <a:xfrm>
            <a:off x="3886200" y="4762500"/>
            <a:ext cx="495300" cy="682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C58A6CAA-0960-4A77-A94D-0197C2E25E29}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 bwMode="auto">
          <a:xfrm>
            <a:off x="3886200" y="3233738"/>
            <a:ext cx="495300" cy="1031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DFF7672B-CEF0-4C6C-B334-9AF136D5E2B3}"/>
              </a:ext>
            </a:extLst>
          </p:cNvPr>
          <p:cNvCxnSpPr>
            <a:cxnSpLocks/>
          </p:cNvCxnSpPr>
          <p:nvPr>
            <p:custDataLst>
              <p:tags r:id="rId21"/>
            </p:custDataLst>
          </p:nvPr>
        </p:nvCxnSpPr>
        <p:spPr bwMode="auto">
          <a:xfrm>
            <a:off x="3886200" y="2952750"/>
            <a:ext cx="495300" cy="1778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029B80C-CF97-4F32-996A-9B6C61813FA2}"/>
              </a:ext>
            </a:extLst>
          </p:cNvPr>
          <p:cNvCxnSpPr>
            <a:cxnSpLocks/>
          </p:cNvCxnSpPr>
          <p:nvPr>
            <p:custDataLst>
              <p:tags r:id="rId22"/>
            </p:custDataLst>
          </p:nvPr>
        </p:nvCxnSpPr>
        <p:spPr bwMode="auto">
          <a:xfrm flipV="1">
            <a:off x="2770188" y="4762500"/>
            <a:ext cx="495300" cy="5080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02" name="Chart 3">
            <a:extLst>
              <a:ext uri="{FF2B5EF4-FFF2-40B4-BE49-F238E27FC236}">
                <a16:creationId xmlns:a16="http://schemas.microsoft.com/office/drawing/2014/main" id="{9E95617D-2918-494B-BFB7-71E21A976AD8}"/>
              </a:ext>
            </a:extLst>
          </p:cNvPr>
          <p:cNvGraphicFramePr/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4112458298"/>
              </p:ext>
            </p:extLst>
          </p:nvPr>
        </p:nvGraphicFramePr>
        <p:xfrm>
          <a:off x="703263" y="2870200"/>
          <a:ext cx="9093200" cy="352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3"/>
          </a:graphicData>
        </a:graphic>
      </p:graphicFrame>
      <p:cxnSp>
        <p:nvCxnSpPr>
          <p:cNvPr id="104" name="直线连接符 103">
            <a:extLst>
              <a:ext uri="{FF2B5EF4-FFF2-40B4-BE49-F238E27FC236}">
                <a16:creationId xmlns:a16="http://schemas.microsoft.com/office/drawing/2014/main" id="{9CAD49B9-982E-7F4F-8535-B9B5C49EC91F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 flipV="1">
            <a:off x="1343025" y="2960688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直线连接符 104">
            <a:extLst>
              <a:ext uri="{FF2B5EF4-FFF2-40B4-BE49-F238E27FC236}">
                <a16:creationId xmlns:a16="http://schemas.microsoft.com/office/drawing/2014/main" id="{CC4D9DE2-E71E-D245-8F2A-08BF18E29988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1343025" y="2960688"/>
            <a:ext cx="10779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直线连接符 105">
            <a:extLst>
              <a:ext uri="{FF2B5EF4-FFF2-40B4-BE49-F238E27FC236}">
                <a16:creationId xmlns:a16="http://schemas.microsoft.com/office/drawing/2014/main" id="{BFB7531C-FB0D-FB4A-B1AE-F25A6332FC1B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2420938" y="2960688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直线连接符 107">
            <a:extLst>
              <a:ext uri="{FF2B5EF4-FFF2-40B4-BE49-F238E27FC236}">
                <a16:creationId xmlns:a16="http://schemas.microsoft.com/office/drawing/2014/main" id="{6765FB38-53F3-014A-AD0E-A78EFCB6E10B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 flipV="1">
            <a:off x="2497138" y="2446338"/>
            <a:ext cx="0" cy="6667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直线连接符 108">
            <a:extLst>
              <a:ext uri="{FF2B5EF4-FFF2-40B4-BE49-F238E27FC236}">
                <a16:creationId xmlns:a16="http://schemas.microsoft.com/office/drawing/2014/main" id="{BA9E87E0-8A46-D943-BD34-DBA078D2AEC7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2497138" y="2446338"/>
            <a:ext cx="10398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直线连接符 109">
            <a:extLst>
              <a:ext uri="{FF2B5EF4-FFF2-40B4-BE49-F238E27FC236}">
                <a16:creationId xmlns:a16="http://schemas.microsoft.com/office/drawing/2014/main" id="{F50EEC80-8FC0-324E-A12A-F02F3E60551C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>
            <a:off x="3536950" y="2446338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直线连接符 111">
            <a:extLst>
              <a:ext uri="{FF2B5EF4-FFF2-40B4-BE49-F238E27FC236}">
                <a16:creationId xmlns:a16="http://schemas.microsoft.com/office/drawing/2014/main" id="{49DD1F3E-D50D-8746-B014-D2290DEF3299}"/>
              </a:ext>
            </a:extLst>
          </p:cNvPr>
          <p:cNvCxnSpPr/>
          <p:nvPr>
            <p:custDataLst>
              <p:tags r:id="rId30"/>
            </p:custDataLst>
          </p:nvPr>
        </p:nvCxnSpPr>
        <p:spPr bwMode="auto">
          <a:xfrm flipV="1">
            <a:off x="3613150" y="2522538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直线连接符 112">
            <a:extLst>
              <a:ext uri="{FF2B5EF4-FFF2-40B4-BE49-F238E27FC236}">
                <a16:creationId xmlns:a16="http://schemas.microsoft.com/office/drawing/2014/main" id="{3F9221DB-E62B-784C-BE12-319EEA908F39}"/>
              </a:ext>
            </a:extLst>
          </p:cNvPr>
          <p:cNvCxnSpPr/>
          <p:nvPr>
            <p:custDataLst>
              <p:tags r:id="rId31"/>
            </p:custDataLst>
          </p:nvPr>
        </p:nvCxnSpPr>
        <p:spPr bwMode="auto">
          <a:xfrm>
            <a:off x="3613150" y="2522538"/>
            <a:ext cx="10398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直线连接符 113">
            <a:extLst>
              <a:ext uri="{FF2B5EF4-FFF2-40B4-BE49-F238E27FC236}">
                <a16:creationId xmlns:a16="http://schemas.microsoft.com/office/drawing/2014/main" id="{76977AAC-7C60-6149-B502-30494505E8C7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4652963" y="2522538"/>
            <a:ext cx="0" cy="2889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03D4B5B9-4D7D-4774-8826-190554CB8EA5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>
            <a:off x="4729164" y="2735263"/>
            <a:ext cx="10398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直线连接符 123">
            <a:extLst>
              <a:ext uri="{FF2B5EF4-FFF2-40B4-BE49-F238E27FC236}">
                <a16:creationId xmlns:a16="http://schemas.microsoft.com/office/drawing/2014/main" id="{059BAD1E-2082-33DC-47E0-CDAA35320F3A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>
            <a:off x="5768975" y="2735263"/>
            <a:ext cx="0" cy="3159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直线连接符 141">
            <a:extLst>
              <a:ext uri="{FF2B5EF4-FFF2-40B4-BE49-F238E27FC236}">
                <a16:creationId xmlns:a16="http://schemas.microsoft.com/office/drawing/2014/main" id="{6560D0E9-BBF5-894D-BD76-9C41F0B13D76}"/>
              </a:ext>
            </a:extLst>
          </p:cNvPr>
          <p:cNvCxnSpPr>
            <a:cxnSpLocks/>
          </p:cNvCxnSpPr>
          <p:nvPr>
            <p:custDataLst>
              <p:tags r:id="rId35"/>
            </p:custDataLst>
          </p:nvPr>
        </p:nvCxnSpPr>
        <p:spPr bwMode="auto">
          <a:xfrm flipV="1">
            <a:off x="4729163" y="2735263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7BE49EDC-64FD-4920-BD3F-565347498A90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 flipV="1">
            <a:off x="5845175" y="2446338"/>
            <a:ext cx="0" cy="6048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98681659-92AB-4751-AE62-7F2EC2FD0214}"/>
              </a:ext>
            </a:extLst>
          </p:cNvPr>
          <p:cNvCxnSpPr/>
          <p:nvPr>
            <p:custDataLst>
              <p:tags r:id="rId37"/>
            </p:custDataLst>
          </p:nvPr>
        </p:nvCxnSpPr>
        <p:spPr bwMode="auto">
          <a:xfrm>
            <a:off x="5845175" y="2446338"/>
            <a:ext cx="10398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D5960BB0-BEDC-4D31-BFD3-08C59981CF77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>
            <a:off x="6884988" y="2446338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直线连接符 121">
            <a:extLst>
              <a:ext uri="{FF2B5EF4-FFF2-40B4-BE49-F238E27FC236}">
                <a16:creationId xmlns:a16="http://schemas.microsoft.com/office/drawing/2014/main" id="{A4C3156A-340B-2649-AEDE-50008B2A4350}"/>
              </a:ext>
            </a:extLst>
          </p:cNvPr>
          <p:cNvCxnSpPr>
            <a:cxnSpLocks/>
          </p:cNvCxnSpPr>
          <p:nvPr>
            <p:custDataLst>
              <p:tags r:id="rId39"/>
            </p:custDataLst>
          </p:nvPr>
        </p:nvCxnSpPr>
        <p:spPr bwMode="auto">
          <a:xfrm flipV="1">
            <a:off x="6961188" y="2522538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直线连接符 136">
            <a:extLst>
              <a:ext uri="{FF2B5EF4-FFF2-40B4-BE49-F238E27FC236}">
                <a16:creationId xmlns:a16="http://schemas.microsoft.com/office/drawing/2014/main" id="{523AC35D-8C10-E54F-8451-F0C122E70DC7}"/>
              </a:ext>
            </a:extLst>
          </p:cNvPr>
          <p:cNvCxnSpPr>
            <a:cxnSpLocks/>
          </p:cNvCxnSpPr>
          <p:nvPr>
            <p:custDataLst>
              <p:tags r:id="rId40"/>
            </p:custDataLst>
          </p:nvPr>
        </p:nvCxnSpPr>
        <p:spPr bwMode="auto">
          <a:xfrm>
            <a:off x="6961188" y="2522538"/>
            <a:ext cx="10398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直线连接符 140">
            <a:extLst>
              <a:ext uri="{FF2B5EF4-FFF2-40B4-BE49-F238E27FC236}">
                <a16:creationId xmlns:a16="http://schemas.microsoft.com/office/drawing/2014/main" id="{AA3B46B3-8719-0143-89A8-8DD980EDB497}"/>
              </a:ext>
            </a:extLst>
          </p:cNvPr>
          <p:cNvCxnSpPr/>
          <p:nvPr>
            <p:custDataLst>
              <p:tags r:id="rId41"/>
            </p:custDataLst>
          </p:nvPr>
        </p:nvCxnSpPr>
        <p:spPr bwMode="auto">
          <a:xfrm>
            <a:off x="8001000" y="2522538"/>
            <a:ext cx="0" cy="5905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直接连接符 172">
            <a:extLst>
              <a:ext uri="{FF2B5EF4-FFF2-40B4-BE49-F238E27FC236}">
                <a16:creationId xmlns:a16="http://schemas.microsoft.com/office/drawing/2014/main" id="{DA6A22C5-57AE-4DBA-A622-FC0583FAC70A}"/>
              </a:ext>
            </a:extLst>
          </p:cNvPr>
          <p:cNvCxnSpPr/>
          <p:nvPr>
            <p:custDataLst>
              <p:tags r:id="rId42"/>
            </p:custDataLst>
          </p:nvPr>
        </p:nvCxnSpPr>
        <p:spPr bwMode="auto">
          <a:xfrm>
            <a:off x="8077200" y="2898775"/>
            <a:ext cx="10779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573A5245-B24F-ED4B-BC95-AF48D38A0F47}"/>
              </a:ext>
            </a:extLst>
          </p:cNvPr>
          <p:cNvCxnSpPr/>
          <p:nvPr>
            <p:custDataLst>
              <p:tags r:id="rId43"/>
            </p:custDataLst>
          </p:nvPr>
        </p:nvCxnSpPr>
        <p:spPr bwMode="auto">
          <a:xfrm>
            <a:off x="9155113" y="2898775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C7D47714-569B-4A49-B85C-9D914CA5F03D}"/>
              </a:ext>
            </a:extLst>
          </p:cNvPr>
          <p:cNvCxnSpPr>
            <a:cxnSpLocks/>
          </p:cNvCxnSpPr>
          <p:nvPr>
            <p:custDataLst>
              <p:tags r:id="rId44"/>
            </p:custDataLst>
          </p:nvPr>
        </p:nvCxnSpPr>
        <p:spPr bwMode="auto">
          <a:xfrm flipV="1">
            <a:off x="8077200" y="2898775"/>
            <a:ext cx="0" cy="2143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6" name="文本占位符 2">
            <a:extLst>
              <a:ext uri="{FF2B5EF4-FFF2-40B4-BE49-F238E27FC236}">
                <a16:creationId xmlns:a16="http://schemas.microsoft.com/office/drawing/2014/main" id="{254D16D4-4462-1EEC-901E-96CBFE185E4F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1171575" y="3459163"/>
            <a:ext cx="3429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588AF2C-41F0-4495-BCFF-EC8B4024B7B2}" type="datetime'''''''''''1''''''''''''''''8''''''''''''''''''''''''''''%'">
              <a:rPr lang="en-US" altLang="en-US" sz="14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18%</a:t>
            </a:fld>
            <a:br>
              <a:rPr lang="zh-CN" altLang="en-US" sz="1400" dirty="0">
                <a:effectLst/>
              </a:rPr>
            </a:br>
            <a:r>
              <a:rPr lang="en-US" altLang="zh-CN" sz="1400" dirty="0">
                <a:effectLst/>
              </a:rPr>
              <a:t>(</a:t>
            </a:r>
            <a:fld id="{529C4AF5-D8B6-4CEF-8F1A-668A8896C1A2}" type="datetime'7''''''''''''''''''''''''8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</a:t>
            </a:fld>
            <a:r>
              <a:rPr lang="en-US" altLang="zh-CN" sz="1400" dirty="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457" name="文本占位符 2">
            <a:extLst>
              <a:ext uri="{FF2B5EF4-FFF2-40B4-BE49-F238E27FC236}">
                <a16:creationId xmlns:a16="http://schemas.microsoft.com/office/drawing/2014/main" id="{D694DAB1-3BB1-79CA-A38B-CDBADF6F66E7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gray">
          <a:xfrm>
            <a:off x="1125538" y="4367213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4A079CC-39D7-4D8F-B85D-D0B579DD439F}" type="datetime'4''''''''''''''''''''''''''''4''''''''''''''%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44%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C181249C-C81C-41EE-A266-1467B42C735B}" type="datetime'''''''''''''''''1''''87''''''''''''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187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107" name="文本占位符 2">
            <a:extLst>
              <a:ext uri="{FF2B5EF4-FFF2-40B4-BE49-F238E27FC236}">
                <a16:creationId xmlns:a16="http://schemas.microsoft.com/office/drawing/2014/main" id="{883E1A17-B0FE-45DE-A220-E22C365A6F5C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1125538" y="5564188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E0ABAA3-BCC3-42F3-8984-3EE75BD11425}" type="datetime'''''3''''''8''''''''''''''''''''''''''''''''''''''%'''''''''">
              <a:rPr lang="zh-CN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38%</a:t>
            </a:fld>
            <a:br>
              <a:rPr lang="zh-CN" altLang="en-US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</a:br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(</a:t>
            </a:r>
            <a:fld id="{F8F628EA-15E8-4E21-B259-78733ACA1CF4}" type="datetime'''''1''''''6''''''''''''''''''2'">
              <a:rPr lang="zh-CN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162</a:t>
            </a:fld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350" name="文本占位符 2">
            <a:extLst>
              <a:ext uri="{FF2B5EF4-FFF2-40B4-BE49-F238E27FC236}">
                <a16:creationId xmlns:a16="http://schemas.microsoft.com/office/drawing/2014/main" id="{E02525E2-2809-32C9-7B8B-7A1B3CB3E2D9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auto">
          <a:xfrm>
            <a:off x="1055688" y="637063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504A839-0004-42E4-A3C7-46703661A9D1}" type="datetime'''''''''2''''0''''''''''''2''''''''5''''''''0''''''''''4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202504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460" name="文本占位符 2">
            <a:extLst>
              <a:ext uri="{FF2B5EF4-FFF2-40B4-BE49-F238E27FC236}">
                <a16:creationId xmlns:a16="http://schemas.microsoft.com/office/drawing/2014/main" id="{C2268885-FBB0-21EF-787C-91B6B4C10633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2287588" y="3482975"/>
            <a:ext cx="3429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02ED423-3503-4E46-A50E-ABC51BAE09B5}" type="datetime'''''''''''''''''''19''''''''''''''''''%''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CF4716AC-C18F-4D9F-B644-854FC17F7666}" type="datetime'''''''''''''7''''''''''''''''''''''''9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79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461" name="文本占位符 2">
            <a:extLst>
              <a:ext uri="{FF2B5EF4-FFF2-40B4-BE49-F238E27FC236}">
                <a16:creationId xmlns:a16="http://schemas.microsoft.com/office/drawing/2014/main" id="{824EEDBA-287E-2772-0D90-D3498B13E371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2241550" y="4416425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FFA98D0-81AA-4984-83E1-C39C44B2E449}" type="datetime'''''''''''''''''''4''''''''''''''''''''''''''''6''''''''''%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46%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3A8CF0FD-F716-47A5-BD67-39BED0727D6D}" type="datetime'''''''''1''''''''''''''''''9''3''''''''''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193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111" name="文本占位符 2">
            <a:extLst>
              <a:ext uri="{FF2B5EF4-FFF2-40B4-BE49-F238E27FC236}">
                <a16:creationId xmlns:a16="http://schemas.microsoft.com/office/drawing/2014/main" id="{A68F68C7-BD7B-4B50-A5BC-F58AD445BA9C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2241550" y="5599113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0B97838-0EFF-47E3-AC09-3B95F819A747}" type="datetime'''''''''''''''''''''3''''''''''''6''''''''''''%'''''''''''''">
              <a:rPr lang="zh-CN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36%</a:t>
            </a:fld>
            <a:br>
              <a:rPr lang="zh-CN" altLang="en-US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</a:br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(</a:t>
            </a:r>
            <a:fld id="{89E1961D-9440-4900-AD70-656FB5920D3D}" type="datetime'''''''''''''''''''''''''1''5''''''''''''''''''''''''''''2'''">
              <a:rPr lang="zh-CN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152</a:t>
            </a:fld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352" name="文本占位符 2">
            <a:extLst>
              <a:ext uri="{FF2B5EF4-FFF2-40B4-BE49-F238E27FC236}">
                <a16:creationId xmlns:a16="http://schemas.microsoft.com/office/drawing/2014/main" id="{216F1A76-230E-5807-E205-328EBA6B9E86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auto">
          <a:xfrm>
            <a:off x="2171700" y="637063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0126DD-462C-4BE4-AFF2-C95C75F3A063}" type="datetime'''''''''''''''''''2''0''''''''''25''''''''''05''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202505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464" name="文本占位符 2">
            <a:extLst>
              <a:ext uri="{FF2B5EF4-FFF2-40B4-BE49-F238E27FC236}">
                <a16:creationId xmlns:a16="http://schemas.microsoft.com/office/drawing/2014/main" id="{29658A59-18F4-2C51-571B-77F61DCCCDC2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gray">
          <a:xfrm>
            <a:off x="3403600" y="2900363"/>
            <a:ext cx="342900" cy="3841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2F8B8C8-FA79-42D5-97B2-9D6DE92B7718}" type="datetime'''''''''''''''''''''''''''8''''''%''''''''''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89F48710-B534-4A50-B578-8A4736A40308}" type="datetime'''''''''''''''4''''''''''''''''''1'''''''''''''''''''">
              <a:rPr lang="en-US" altLang="en-US" sz="14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41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465" name="文本占位符 2">
            <a:extLst>
              <a:ext uri="{FF2B5EF4-FFF2-40B4-BE49-F238E27FC236}">
                <a16:creationId xmlns:a16="http://schemas.microsoft.com/office/drawing/2014/main" id="{B8ABBC8F-26B3-39EB-2AFB-C1E9256BA123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3357563" y="3805238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BAB1EF6-F274-4163-8D35-DF8DFDC747C8}" type="datetime'''''''''4''''''''6''''''''''''''''''''''''''''%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46%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7A90A627-3FD0-43EB-8012-C1A54AB6CA37}" type="datetime'''''''2''2''''3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223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115" name="文本占位符 2">
            <a:extLst>
              <a:ext uri="{FF2B5EF4-FFF2-40B4-BE49-F238E27FC236}">
                <a16:creationId xmlns:a16="http://schemas.microsoft.com/office/drawing/2014/main" id="{438DF89F-B45F-434F-8639-7C7384C62B25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3357563" y="5345113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AF4175-920C-4104-BE29-90641E0755C9}" type="datetime'4''''''''''6''''''''''''''''''''''%'''''''''''''''''''''">
              <a:rPr lang="zh-CN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46%</a:t>
            </a:fld>
            <a:br>
              <a:rPr lang="zh-CN" altLang="en-US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</a:br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(</a:t>
            </a:r>
            <a:fld id="{4FE477E8-DAD7-42C4-B121-13E4B1C5857E}" type="datetime'''''''''''''''2''''''''''''''''''''''''2''''6'''''''''">
              <a:rPr lang="zh-CN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226</a:t>
            </a:fld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68" name="文本占位符 2">
            <a:extLst>
              <a:ext uri="{FF2B5EF4-FFF2-40B4-BE49-F238E27FC236}">
                <a16:creationId xmlns:a16="http://schemas.microsoft.com/office/drawing/2014/main" id="{D20D7FBB-BF23-A27A-046A-DC9B7F454B7E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4519613" y="3041650"/>
            <a:ext cx="342900" cy="38417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90750B6-D4C7-482A-A68F-BEF500601D9C}" type="datetime'''''''''''6''%''''''''''''''''''''''''''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6%</a:t>
            </a:fld>
            <a:br>
              <a:rPr lang="zh-CN" altLang="en-US" sz="1400" dirty="0">
                <a:solidFill>
                  <a:schemeClr val="bg1"/>
                </a:solidFill>
                <a:effectLst/>
              </a:rPr>
            </a:br>
            <a:r>
              <a:rPr lang="en-US" altLang="zh-CN" sz="1400" dirty="0">
                <a:solidFill>
                  <a:schemeClr val="bg1"/>
                </a:solidFill>
                <a:effectLst/>
              </a:rPr>
              <a:t>(</a:t>
            </a:r>
            <a:fld id="{0134BC47-AC55-4203-BD25-238DCAC23691}" type="datetime'3''''''''''''''''''''''''''''''''''''''''''0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r>
              <a:rPr lang="en-US" altLang="zh-CN" sz="1400" dirty="0">
                <a:solidFill>
                  <a:schemeClr val="bg1"/>
                </a:solidFill>
                <a:effectLst/>
              </a:rPr>
              <a:t>)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69" name="文本占位符 2">
            <a:extLst>
              <a:ext uri="{FF2B5EF4-FFF2-40B4-BE49-F238E27FC236}">
                <a16:creationId xmlns:a16="http://schemas.microsoft.com/office/drawing/2014/main" id="{FC4555AC-8E83-08FD-76DA-17A1E7EDAADE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gray">
          <a:xfrm>
            <a:off x="4473575" y="3890963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B6E25DE-9930-4451-8D84-FAE74DF40798}" type="datetime'''''''''''4''''''''''''''''''7''''''''''''''''''%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B5E7C63D-463D-454E-9BA1-4281E36A4CA2}" type="datetime'''2''''1''''''''''''''''''''''''''''''''''''''''''''''8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218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116" name="文本占位符 2">
            <a:extLst>
              <a:ext uri="{FF2B5EF4-FFF2-40B4-BE49-F238E27FC236}">
                <a16:creationId xmlns:a16="http://schemas.microsoft.com/office/drawing/2014/main" id="{68CF5227-5F26-4313-B02C-DF86FFF6A643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4473575" y="5378450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FF1ACBF-3700-492D-9576-7F79AA6C1A39}" type="datetime'''''''''''''''4''''''''''''''''''''''''''''''''7''''''''%'''''">
              <a:rPr lang="zh-CN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47%</a:t>
            </a:fld>
            <a:br>
              <a:rPr lang="zh-CN" altLang="en-US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</a:br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(</a:t>
            </a:r>
            <a:fld id="{1551BE05-06F1-41D8-8CA3-2ED67616F175}" type="datetime'''2''''''''''''''''''''''1''''6'''''''''''''''''''''''''''''">
              <a:rPr lang="zh-CN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216</a:t>
            </a:fld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74" name="文本占位符 2">
            <a:extLst>
              <a:ext uri="{FF2B5EF4-FFF2-40B4-BE49-F238E27FC236}">
                <a16:creationId xmlns:a16="http://schemas.microsoft.com/office/drawing/2014/main" id="{D67BD301-6EBC-58A9-03B3-B51DA8E0478C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5641975" y="3089275"/>
            <a:ext cx="3317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61964B6-B438-4D98-8918-5FC466C4DC93}" type="datetime'''''''''''4''''''''''''''2''''6''''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426</a:t>
            </a:fld>
            <a:endParaRPr kumimoji="1" lang="zh-CN" altLang="en-US" sz="1400" dirty="0"/>
          </a:p>
        </p:txBody>
      </p:sp>
      <p:sp>
        <p:nvSpPr>
          <p:cNvPr id="478" name="文本占位符 2">
            <a:extLst>
              <a:ext uri="{FF2B5EF4-FFF2-40B4-BE49-F238E27FC236}">
                <a16:creationId xmlns:a16="http://schemas.microsoft.com/office/drawing/2014/main" id="{C5FDE9AC-AB42-243A-2A62-E81E617F0C47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6757988" y="2636838"/>
            <a:ext cx="3317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F54FA9B-4B54-49DF-B8F6-40CBEF978AC2}" type="datetime'''''''''''''''49''''''''''''0''''''''''''''''''''''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490</a:t>
            </a:fld>
            <a:endParaRPr kumimoji="1" lang="zh-CN" altLang="en-US" sz="1400" dirty="0"/>
          </a:p>
        </p:txBody>
      </p:sp>
      <p:sp>
        <p:nvSpPr>
          <p:cNvPr id="482" name="文本占位符 2">
            <a:extLst>
              <a:ext uri="{FF2B5EF4-FFF2-40B4-BE49-F238E27FC236}">
                <a16:creationId xmlns:a16="http://schemas.microsoft.com/office/drawing/2014/main" id="{C00B5D59-BC59-D5EF-3CF9-DBD804854AAC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gray">
          <a:xfrm>
            <a:off x="7874000" y="3151188"/>
            <a:ext cx="3317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1823240-657F-4D3F-9A00-A09D062824FA}" type="datetime'''''''4''''''''''''''1''''''''''''''''''''''8''''''''''''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418</a:t>
            </a:fld>
            <a:endParaRPr kumimoji="1" lang="zh-CN" altLang="en-US" sz="1400" dirty="0"/>
          </a:p>
        </p:txBody>
      </p:sp>
      <p:sp>
        <p:nvSpPr>
          <p:cNvPr id="123" name="文本占位符 2">
            <a:extLst>
              <a:ext uri="{FF2B5EF4-FFF2-40B4-BE49-F238E27FC236}">
                <a16:creationId xmlns:a16="http://schemas.microsoft.com/office/drawing/2014/main" id="{05D2F08D-2D04-400F-A183-0800929C2B7B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gray">
          <a:xfrm>
            <a:off x="8990013" y="3089275"/>
            <a:ext cx="3317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F45C991-CADC-4FCA-B3DB-5D9FCB1E3851}" type="datetime'''''''''''''42''''6''''''''''''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426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54" name="文本占位符 2">
            <a:extLst>
              <a:ext uri="{FF2B5EF4-FFF2-40B4-BE49-F238E27FC236}">
                <a16:creationId xmlns:a16="http://schemas.microsoft.com/office/drawing/2014/main" id="{0A1E9C2D-BB8F-CD68-30F1-78C7D298F53C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auto">
          <a:xfrm>
            <a:off x="4403725" y="637063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F078FA4-E3C4-4E00-9AA6-217F250F07DC}" type="datetime'''''2''''''''0''2''5''''''''0''''''''''''''''''''7''''''''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202507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121" name="文本占位符 2">
            <a:extLst>
              <a:ext uri="{FF2B5EF4-FFF2-40B4-BE49-F238E27FC236}">
                <a16:creationId xmlns:a16="http://schemas.microsoft.com/office/drawing/2014/main" id="{A405C3E8-4D25-491D-A8DF-90056E825932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7821613" y="5481638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642D44D-10B3-4D63-9062-BF4A94F1F78D}" type="datetime'''''''''''''''''''''44''''''%'''''''">
              <a:rPr lang="zh-CN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44%</a:t>
            </a:fld>
            <a:br>
              <a:rPr lang="zh-CN" altLang="en-US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</a:br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(</a:t>
            </a:r>
            <a:fld id="{E57A1AFE-91F0-40BB-8130-0D45B247DA21}" type="datetime'''''''''''''''''''''''''''''''''''''''''''186'''''''">
              <a:rPr lang="zh-CN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186</a:t>
            </a:fld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98" name="文本占位符 2">
            <a:extLst>
              <a:ext uri="{FF2B5EF4-FFF2-40B4-BE49-F238E27FC236}">
                <a16:creationId xmlns:a16="http://schemas.microsoft.com/office/drawing/2014/main" id="{B5C21DE5-B3D5-4AEB-8CE2-62F1641F65CC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auto">
          <a:xfrm>
            <a:off x="8867775" y="637063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A9E0E4C-4685-445E-9CE2-C11B8BDA51BB}" type="datetime'''''''2''''''''''0''''''''''''''''''''25''''''''''1''''''1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202511</a:t>
            </a:fld>
            <a:endParaRPr kumimoji="1" lang="zh-CN" altLang="en-US" sz="1400" dirty="0"/>
          </a:p>
        </p:txBody>
      </p:sp>
      <p:sp>
        <p:nvSpPr>
          <p:cNvPr id="125" name="文本占位符 2">
            <a:extLst>
              <a:ext uri="{FF2B5EF4-FFF2-40B4-BE49-F238E27FC236}">
                <a16:creationId xmlns:a16="http://schemas.microsoft.com/office/drawing/2014/main" id="{89B5CD25-1AE7-46F4-92C0-D3D188EC5992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gray">
          <a:xfrm>
            <a:off x="8937625" y="5419725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F272606-7586-4D63-BF35-CAA0E3F73E4D}" type="datetime'''''''''4''''''8''''''''''''''''''''''''''''%'">
              <a:rPr lang="zh-CN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48%</a:t>
            </a:fld>
            <a:br>
              <a:rPr lang="zh-CN" altLang="en-US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</a:br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(</a:t>
            </a:r>
            <a:fld id="{2B847943-B2DF-4AB1-81FD-EDE2B0148E29}" type="datetime'''''''''2''''''''''0''''4'''''''''''''''''">
              <a:rPr lang="zh-CN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204</a:t>
            </a:fld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26" name="文本占位符 2">
            <a:extLst>
              <a:ext uri="{FF2B5EF4-FFF2-40B4-BE49-F238E27FC236}">
                <a16:creationId xmlns:a16="http://schemas.microsoft.com/office/drawing/2014/main" id="{F4027BF4-5C71-4D89-8162-D21B5C12312F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gray">
          <a:xfrm>
            <a:off x="8937625" y="4041775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1D40697-6FF8-40F2-981A-F6B8A2F023AF}" type="datetime'''''4''''6''%''''''''''''''''''''''''''''''''''''''''''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46%</a:t>
            </a:fld>
            <a:br>
              <a:rPr lang="zh-CN" altLang="en-US" sz="1400">
                <a:effectLst/>
                <a:ea typeface="等线" panose="02010600030101010101" pitchFamily="2" charset="-122"/>
              </a:rPr>
            </a:br>
            <a:r>
              <a:rPr lang="en-US" altLang="zh-CN" sz="1400">
                <a:effectLst/>
                <a:ea typeface="等线" panose="02010600030101010101" pitchFamily="2" charset="-122"/>
              </a:rPr>
              <a:t>(</a:t>
            </a:r>
            <a:fld id="{2030F133-60A2-4C11-85C1-D2562F2C63B9}" type="datetime'''''''''''''1''''''''''''''9''''''''8''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198</a:t>
            </a:fld>
            <a:r>
              <a:rPr lang="en-US" altLang="zh-CN" sz="1400">
                <a:effectLst/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27" name="文本占位符 2">
            <a:extLst>
              <a:ext uri="{FF2B5EF4-FFF2-40B4-BE49-F238E27FC236}">
                <a16:creationId xmlns:a16="http://schemas.microsoft.com/office/drawing/2014/main" id="{63E416F6-00D0-463A-8031-EB753F2C3436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gray">
          <a:xfrm>
            <a:off x="8983663" y="3281363"/>
            <a:ext cx="342900" cy="38417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94800D7-17FC-417F-8CFE-4BE1B769D375}" type="datetime'6''''''''''''''''''''''''''''''''''''''''''''%'''''''''''''''">
              <a:rPr lang="zh-CN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6%</a:t>
            </a:fld>
            <a:br>
              <a:rPr lang="zh-CN" altLang="en-US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</a:br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(</a:t>
            </a:r>
            <a:fld id="{1482BF5C-EE76-4C9A-A5AC-63F27D91D4EA}" type="datetime'''''2''''''''''''''''''''''''''''''''''4'''''''''">
              <a:rPr lang="zh-CN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</a:t>
            </a:fld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357" name="文本占位符 2">
            <a:extLst>
              <a:ext uri="{FF2B5EF4-FFF2-40B4-BE49-F238E27FC236}">
                <a16:creationId xmlns:a16="http://schemas.microsoft.com/office/drawing/2014/main" id="{94A178D4-E7BF-EC2A-D025-E4EB7FA3E77F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auto">
          <a:xfrm>
            <a:off x="7751763" y="637063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323F40-2E46-49FA-AB33-C6ACD10D1FB8}" type="datetime'''''2''''''''''''''0''''''''2''''''''5''''''''''1''''''''0''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202510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481" name="文本占位符 2">
            <a:extLst>
              <a:ext uri="{FF2B5EF4-FFF2-40B4-BE49-F238E27FC236}">
                <a16:creationId xmlns:a16="http://schemas.microsoft.com/office/drawing/2014/main" id="{5E5327F5-37C4-272B-6843-1FE21FAD7FFC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7821613" y="4138613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55E171E-A37D-4ECD-8141-B78054F9E53F}" type="datetime'''''4''''''''''''''9''''''''''''''''''''%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49%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8068DF0A-7CE9-4B8C-AB42-109DD5912EC2}" type="datetime'''20''''''''''''''''''''''''''''''''6''''''''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206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480" name="文本占位符 2">
            <a:extLst>
              <a:ext uri="{FF2B5EF4-FFF2-40B4-BE49-F238E27FC236}">
                <a16:creationId xmlns:a16="http://schemas.microsoft.com/office/drawing/2014/main" id="{1564BBE2-562B-7174-F991-10E94FD38D63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gray">
          <a:xfrm>
            <a:off x="7867650" y="3343275"/>
            <a:ext cx="342900" cy="38417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E9B6D76-2DFD-4809-BA07-4A37EFB53239}" type="datetime'''''''''''''''''''6%''''''''''''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6%</a:t>
            </a:fld>
            <a:br>
              <a:rPr lang="zh-CN" altLang="en-US" sz="1400">
                <a:solidFill>
                  <a:schemeClr val="bg1"/>
                </a:solidFill>
                <a:effectLst/>
              </a:rPr>
            </a:br>
            <a:r>
              <a:rPr lang="en-US" altLang="zh-CN" sz="1400">
                <a:solidFill>
                  <a:schemeClr val="bg1"/>
                </a:solidFill>
                <a:effectLst/>
              </a:rPr>
              <a:t>(</a:t>
            </a:r>
            <a:fld id="{C7D2FCA3-C468-4682-B080-4E83BF4D090E}" type="datetime'''''''''''''''''''''''''''''''''''''''''2''''''''''6''''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</a:t>
            </a:fld>
            <a:r>
              <a:rPr lang="en-US" altLang="zh-CN" sz="1400">
                <a:solidFill>
                  <a:schemeClr val="bg1"/>
                </a:solidFill>
                <a:effectLst/>
              </a:rPr>
              <a:t>)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56" name="文本占位符 2">
            <a:extLst>
              <a:ext uri="{FF2B5EF4-FFF2-40B4-BE49-F238E27FC236}">
                <a16:creationId xmlns:a16="http://schemas.microsoft.com/office/drawing/2014/main" id="{361C9724-5DA7-B252-4248-4956E7A3D8D4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 bwMode="auto">
          <a:xfrm>
            <a:off x="6635750" y="637063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5574BB-F7B0-4B8F-AF0F-96735A6A0319}" type="datetime'''''''''''2''''''''''''''02''''5''''''''0''''''''''''''''9''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202509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119" name="文本占位符 2">
            <a:extLst>
              <a:ext uri="{FF2B5EF4-FFF2-40B4-BE49-F238E27FC236}">
                <a16:creationId xmlns:a16="http://schemas.microsoft.com/office/drawing/2014/main" id="{7A834B2D-04F3-4E9A-96EB-38CAE259B66D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 bwMode="gray">
          <a:xfrm>
            <a:off x="6705600" y="5365750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F4CD2E-0C18-4E4B-B6A2-FE15EF2EC122}" type="datetime'''''''''''''''''''''''''''45''''''''''''''''%'''''''''''">
              <a:rPr lang="zh-CN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45%</a:t>
            </a:fld>
            <a:br>
              <a:rPr lang="zh-CN" altLang="en-US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</a:br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(</a:t>
            </a:r>
            <a:fld id="{A0114DC9-776D-4054-9650-7B6AB60972D3}" type="datetime'''''''''''''''''''''''''''''''''''2''''''''''''''''''''''''20'">
              <a:rPr lang="zh-CN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220</a:t>
            </a:fld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77" name="文本占位符 2">
            <a:extLst>
              <a:ext uri="{FF2B5EF4-FFF2-40B4-BE49-F238E27FC236}">
                <a16:creationId xmlns:a16="http://schemas.microsoft.com/office/drawing/2014/main" id="{75901A5C-2C81-AF9A-6F22-0229D77BEE54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gray">
          <a:xfrm>
            <a:off x="6705600" y="3754438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893F44-7C1F-4A2F-990E-6C0B107979D1}" type="datetime'''''''''5''1''%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51%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63530DCF-EC57-480D-B7F9-CD939F3CC163}" type="datetime'''''''''''''''''2''''''''''''''''5''''0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250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476" name="文本占位符 2">
            <a:extLst>
              <a:ext uri="{FF2B5EF4-FFF2-40B4-BE49-F238E27FC236}">
                <a16:creationId xmlns:a16="http://schemas.microsoft.com/office/drawing/2014/main" id="{D95AC917-8AFC-FE53-E1B6-989E4D966C0C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gray">
          <a:xfrm>
            <a:off x="6751638" y="2828925"/>
            <a:ext cx="342900" cy="38417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FF839FA-BF35-4EAD-85D7-0F99159B6052}" type="datetime'''''''''4''''''%'''''''''''''''''''''''''''''''''">
              <a:rPr lang="en-US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br>
              <a:rPr lang="zh-CN" altLang="en-US" sz="1400">
                <a:solidFill>
                  <a:schemeClr val="bg1"/>
                </a:solidFill>
                <a:effectLst/>
              </a:rPr>
            </a:br>
            <a:r>
              <a:rPr lang="en-US" altLang="zh-CN" sz="1400">
                <a:solidFill>
                  <a:schemeClr val="bg1"/>
                </a:solidFill>
                <a:effectLst/>
              </a:rPr>
              <a:t>(</a:t>
            </a:r>
            <a:fld id="{E3459605-306D-499C-B46D-98470843D18C}" type="datetime'''''''''''''''''2''''''''''''0''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r>
              <a:rPr lang="en-US" altLang="zh-CN" sz="1400">
                <a:solidFill>
                  <a:schemeClr val="bg1"/>
                </a:solidFill>
                <a:effectLst/>
              </a:rPr>
              <a:t>)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55" name="文本占位符 2">
            <a:extLst>
              <a:ext uri="{FF2B5EF4-FFF2-40B4-BE49-F238E27FC236}">
                <a16:creationId xmlns:a16="http://schemas.microsoft.com/office/drawing/2014/main" id="{2E479CAF-3073-0C1A-6A61-28CFC8BB0A92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 bwMode="auto">
          <a:xfrm>
            <a:off x="5519738" y="637063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4ACDEAB-AA0C-4EDC-9F33-EAD34D08771F}" type="datetime'''''''''''2''''''''''''''''''''02''''5''''''0''''8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202508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117" name="文本占位符 2">
            <a:extLst>
              <a:ext uri="{FF2B5EF4-FFF2-40B4-BE49-F238E27FC236}">
                <a16:creationId xmlns:a16="http://schemas.microsoft.com/office/drawing/2014/main" id="{11E0514F-5856-4BE2-8570-2032F43F7793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5589588" y="5495925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AE34F00-1BD8-4060-9D36-CEF09A16286D}" type="datetime'''''''''''''''4''''''''''''''3''''''''''%'''''''">
              <a:rPr lang="zh-CN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43%</a:t>
            </a:fld>
            <a:br>
              <a:rPr lang="zh-CN" altLang="en-US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</a:br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(</a:t>
            </a:r>
            <a:fld id="{F3DBF6A8-6350-472E-BCF7-092FD0E0BC98}" type="datetime'''''''''18''''''''''''''''''''''''2'''''''''''''''''''''''''">
              <a:rPr lang="zh-CN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182</a:t>
            </a:fld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353" name="文本占位符 2">
            <a:extLst>
              <a:ext uri="{FF2B5EF4-FFF2-40B4-BE49-F238E27FC236}">
                <a16:creationId xmlns:a16="http://schemas.microsoft.com/office/drawing/2014/main" id="{9F5D949A-0C79-2D7C-CE1F-5216C77C8DE6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auto">
          <a:xfrm>
            <a:off x="3287713" y="637063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8C849F6-7BA9-4F8F-9DE1-3B8701EB7059}" type="datetime'''2''02''''''''5''''''''''''0''''6''''''''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202506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473" name="文本占位符 2">
            <a:extLst>
              <a:ext uri="{FF2B5EF4-FFF2-40B4-BE49-F238E27FC236}">
                <a16:creationId xmlns:a16="http://schemas.microsoft.com/office/drawing/2014/main" id="{0E7078E2-09C2-9C12-E211-3E000CE78E4F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gray">
          <a:xfrm>
            <a:off x="5589588" y="4127500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2D7F752-69A1-47CF-9ED0-A7F5A7AF3EE0}" type="datetime'''''''''''''5''''''''''''1''%''''''''''''''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51%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78A36809-690D-4F08-9211-4B2F6FAF558A}" type="datetime'''''''''''''''''''2''''''''''''''''''''''''''''1''''''7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217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472" name="文本占位符 2">
            <a:extLst>
              <a:ext uri="{FF2B5EF4-FFF2-40B4-BE49-F238E27FC236}">
                <a16:creationId xmlns:a16="http://schemas.microsoft.com/office/drawing/2014/main" id="{798279BC-4B23-DA51-79F6-70216248EFF4}"/>
              </a:ext>
            </a:extLst>
          </p:cNvPr>
          <p:cNvSpPr txBox="1">
            <a:spLocks/>
          </p:cNvSpPr>
          <p:nvPr>
            <p:custDataLst>
              <p:tags r:id="rId80"/>
            </p:custDataLst>
          </p:nvPr>
        </p:nvSpPr>
        <p:spPr bwMode="gray">
          <a:xfrm>
            <a:off x="5635625" y="3290888"/>
            <a:ext cx="342900" cy="38417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2702099-60FE-4EEB-BAC6-4EC4482C93FA}" type="datetime'''''''''''''''''''''''''''''''''''''''''''6''''''''''%''''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6%</a:t>
            </a:fld>
            <a:br>
              <a:rPr lang="zh-CN" altLang="en-US" sz="1400">
                <a:solidFill>
                  <a:schemeClr val="bg1"/>
                </a:solidFill>
                <a:effectLst/>
              </a:rPr>
            </a:br>
            <a:r>
              <a:rPr lang="en-US" altLang="zh-CN" sz="1400">
                <a:solidFill>
                  <a:schemeClr val="bg1"/>
                </a:solidFill>
                <a:effectLst/>
              </a:rPr>
              <a:t>(</a:t>
            </a:r>
            <a:fld id="{2CC5F0E7-4714-42F6-8A8A-806D36C35A79}" type="datetime'''''''''''''2''''7''''''''''''''''''''''''''''''''''''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</a:t>
            </a:fld>
            <a:r>
              <a:rPr lang="en-US" altLang="zh-CN" sz="1400">
                <a:solidFill>
                  <a:schemeClr val="bg1"/>
                </a:solidFill>
                <a:effectLst/>
              </a:rPr>
              <a:t>)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58" name="文本占位符 2">
            <a:extLst>
              <a:ext uri="{FF2B5EF4-FFF2-40B4-BE49-F238E27FC236}">
                <a16:creationId xmlns:a16="http://schemas.microsoft.com/office/drawing/2014/main" id="{1A699D45-6AC4-352B-ED57-747DDDBBBC57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 bwMode="gray">
          <a:xfrm>
            <a:off x="1177925" y="3151188"/>
            <a:ext cx="3317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C6DA662-1000-4889-9C32-BA259748A7BE}" type="datetime'''''''''''''''''''''''''''''4''''''''''''''2''''''''''''''''7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427</a:t>
            </a:fld>
            <a:endParaRPr kumimoji="1" lang="zh-CN" altLang="en-US" sz="1400" dirty="0"/>
          </a:p>
        </p:txBody>
      </p:sp>
      <p:sp>
        <p:nvSpPr>
          <p:cNvPr id="462" name="文本占位符 2">
            <a:extLst>
              <a:ext uri="{FF2B5EF4-FFF2-40B4-BE49-F238E27FC236}">
                <a16:creationId xmlns:a16="http://schemas.microsoft.com/office/drawing/2014/main" id="{1D3C0F55-4829-CFE6-5C51-A4B64FBDAE6B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 bwMode="gray">
          <a:xfrm>
            <a:off x="2293938" y="3151188"/>
            <a:ext cx="3317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8A80234-7B07-436E-BB99-AA3ABE5C54DE}" type="datetime'42''''''''''''''4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424</a:t>
            </a:fld>
            <a:endParaRPr kumimoji="1" lang="zh-CN" altLang="en-US" sz="1400" dirty="0"/>
          </a:p>
        </p:txBody>
      </p:sp>
      <p:sp>
        <p:nvSpPr>
          <p:cNvPr id="466" name="文本占位符 2">
            <a:extLst>
              <a:ext uri="{FF2B5EF4-FFF2-40B4-BE49-F238E27FC236}">
                <a16:creationId xmlns:a16="http://schemas.microsoft.com/office/drawing/2014/main" id="{51D2DC06-6B46-E68F-78EE-E5CC5FCE447C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gray">
          <a:xfrm>
            <a:off x="3409950" y="2636838"/>
            <a:ext cx="3317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568BB7F-860B-44B9-AA04-B1D9D6E2061D}" type="datetime'''''''4''''''''''''''''''''''9''''''''''''''''''0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490</a:t>
            </a:fld>
            <a:endParaRPr kumimoji="1" lang="zh-CN" altLang="en-US" sz="1400" dirty="0"/>
          </a:p>
        </p:txBody>
      </p:sp>
      <p:sp>
        <p:nvSpPr>
          <p:cNvPr id="470" name="文本占位符 2">
            <a:extLst>
              <a:ext uri="{FF2B5EF4-FFF2-40B4-BE49-F238E27FC236}">
                <a16:creationId xmlns:a16="http://schemas.microsoft.com/office/drawing/2014/main" id="{ACD24A16-0B90-E9AC-56E4-1AFE199B3E4D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gray">
          <a:xfrm>
            <a:off x="4525963" y="2849563"/>
            <a:ext cx="3317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72B0EC4-1F05-44C8-921A-8B80AE25DFB3}" type="datetime'''''''''''''''''''''4''6''4''''''''''''''''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464</a:t>
            </a:fld>
            <a:endParaRPr kumimoji="1" lang="zh-CN" altLang="en-US" sz="1400" dirty="0"/>
          </a:p>
        </p:txBody>
      </p:sp>
      <p:sp>
        <p:nvSpPr>
          <p:cNvPr id="140" name="文本占位符 2">
            <a:extLst>
              <a:ext uri="{FF2B5EF4-FFF2-40B4-BE49-F238E27FC236}">
                <a16:creationId xmlns:a16="http://schemas.microsoft.com/office/drawing/2014/main" id="{73B76293-2C55-AC41-96D0-72CEE7E103A1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auto">
          <a:xfrm>
            <a:off x="1685925" y="2824163"/>
            <a:ext cx="392113" cy="2730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03EE421-683D-41C4-AFDE-5027F16E8630}" type="datetime'''-''''''''''''''1''''''''''''''''%'''''''''''''''">
              <a:rPr lang="en-US" altLang="en-US" sz="1400" b="1" smtClean="0">
                <a:solidFill>
                  <a:srgbClr val="FF0000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-1%</a:t>
            </a:fld>
            <a:endParaRPr kumimoji="1" lang="zh-CN" altLang="en-US" sz="1400" b="1" dirty="0">
              <a:solidFill>
                <a:srgbClr val="FF0000"/>
              </a:solidFill>
              <a:ea typeface="等线" panose="02010600030101010101" pitchFamily="2" charset="-122"/>
            </a:endParaRPr>
          </a:p>
        </p:txBody>
      </p:sp>
      <p:sp>
        <p:nvSpPr>
          <p:cNvPr id="146" name="文本占位符 2">
            <a:extLst>
              <a:ext uri="{FF2B5EF4-FFF2-40B4-BE49-F238E27FC236}">
                <a16:creationId xmlns:a16="http://schemas.microsoft.com/office/drawing/2014/main" id="{A1CEF82D-6426-D744-B7DB-C938A327C5AE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auto">
          <a:xfrm>
            <a:off x="2727325" y="2309813"/>
            <a:ext cx="579438" cy="2730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68BD37B-BFAF-4422-8FB8-20B524DE37BF}" type="datetime'''''''''''''''''''''''''''''''''''+''''''''''''16%'''''''''''">
              <a:rPr lang="en-US" altLang="en-US" sz="1400" b="1" smtClean="0">
                <a:solidFill>
                  <a:srgbClr val="00B050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+16%</a:t>
            </a:fld>
            <a:endParaRPr kumimoji="1" lang="zh-CN" altLang="en-US" sz="1400" b="1" dirty="0">
              <a:solidFill>
                <a:srgbClr val="00B050"/>
              </a:solidFill>
              <a:ea typeface="等线" panose="02010600030101010101" pitchFamily="2" charset="-122"/>
            </a:endParaRPr>
          </a:p>
        </p:txBody>
      </p:sp>
      <p:sp>
        <p:nvSpPr>
          <p:cNvPr id="152" name="文本占位符 2">
            <a:extLst>
              <a:ext uri="{FF2B5EF4-FFF2-40B4-BE49-F238E27FC236}">
                <a16:creationId xmlns:a16="http://schemas.microsoft.com/office/drawing/2014/main" id="{A19EF8D4-37B6-8C4A-A443-4297F968F818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auto">
          <a:xfrm>
            <a:off x="3937000" y="2386013"/>
            <a:ext cx="392113" cy="2730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80A10FA-B825-4835-8B48-1B08F8616281}" type="datetime'-''''''''''''''''''''5''''''''''%'''''''''''''''''''''''''">
              <a:rPr lang="en-US" altLang="en-US" sz="1400" b="1" smtClean="0">
                <a:solidFill>
                  <a:srgbClr val="FF0000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-5%</a:t>
            </a:fld>
            <a:endParaRPr kumimoji="1" lang="zh-CN" altLang="en-US" sz="1400" b="1" dirty="0">
              <a:solidFill>
                <a:srgbClr val="FF0000"/>
              </a:solidFill>
              <a:ea typeface="等线" panose="02010600030101010101" pitchFamily="2" charset="-122"/>
            </a:endParaRPr>
          </a:p>
        </p:txBody>
      </p:sp>
      <p:sp>
        <p:nvSpPr>
          <p:cNvPr id="190" name="文本占位符 2">
            <a:extLst>
              <a:ext uri="{FF2B5EF4-FFF2-40B4-BE49-F238E27FC236}">
                <a16:creationId xmlns:a16="http://schemas.microsoft.com/office/drawing/2014/main" id="{47B7EBC1-C4F6-0744-85B9-61132CDB60C9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auto">
          <a:xfrm>
            <a:off x="5053013" y="2598738"/>
            <a:ext cx="392113" cy="2730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037F546-2F41-4A2E-A54F-97CE781E5503}" type="datetime'''''''''''-8''''''''''''''''''''''''''''''''''''''''%'">
              <a:rPr lang="en-US" altLang="en-US" sz="1400" b="1" smtClean="0">
                <a:solidFill>
                  <a:srgbClr val="FF0000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-8%</a:t>
            </a:fld>
            <a:endParaRPr kumimoji="1" lang="zh-CN" altLang="en-US" sz="1400" b="1" dirty="0">
              <a:solidFill>
                <a:srgbClr val="FF0000"/>
              </a:solidFill>
              <a:ea typeface="等线" panose="02010600030101010101" pitchFamily="2" charset="-122"/>
            </a:endParaRPr>
          </a:p>
        </p:txBody>
      </p:sp>
      <p:sp>
        <p:nvSpPr>
          <p:cNvPr id="22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9"/>
            </p:custDataLst>
          </p:nvPr>
        </p:nvSpPr>
        <p:spPr bwMode="auto">
          <a:xfrm>
            <a:off x="6075363" y="2309813"/>
            <a:ext cx="579438" cy="27305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67C4DC5-8FAF-45B0-AFDF-9597DCBB99FE}" type="datetime'''''+''''''''''''''''''''''''''''''''''''''''''1''5''''%'''''">
              <a:rPr lang="zh-CN" altLang="en-US" sz="1400" b="1" smtClean="0">
                <a:solidFill>
                  <a:srgbClr val="00B050"/>
                </a:solidFill>
                <a:effectLst/>
                <a:latin typeface="+mn-ea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+15%</a:t>
            </a:fld>
            <a:endParaRPr lang="zh-CN" altLang="en-US" sz="1400" b="1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164" name="文本占位符 2">
            <a:extLst>
              <a:ext uri="{FF2B5EF4-FFF2-40B4-BE49-F238E27FC236}">
                <a16:creationId xmlns:a16="http://schemas.microsoft.com/office/drawing/2014/main" id="{268B09B9-4E1D-2F45-9FA6-F05AD5B8B8D8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auto">
          <a:xfrm>
            <a:off x="7215188" y="2386013"/>
            <a:ext cx="530225" cy="2730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E94A9A8-AAD5-408F-8455-0D2FEF13920C}" type="datetime'''''''''''''''''''''''''''''''''-''15''''''''''''''%'">
              <a:rPr lang="en-US" altLang="en-US" sz="1400" b="1" smtClean="0">
                <a:solidFill>
                  <a:srgbClr val="FF0000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-15%</a:t>
            </a:fld>
            <a:endParaRPr kumimoji="1" lang="zh-CN" altLang="en-US" sz="1400" b="1" dirty="0">
              <a:solidFill>
                <a:srgbClr val="FF0000"/>
              </a:solidFill>
              <a:ea typeface="等线" panose="02010600030101010101" pitchFamily="2" charset="-122"/>
            </a:endParaRPr>
          </a:p>
        </p:txBody>
      </p:sp>
      <p:sp>
        <p:nvSpPr>
          <p:cNvPr id="118" name="文本占位符 2">
            <a:extLst>
              <a:ext uri="{FF2B5EF4-FFF2-40B4-BE49-F238E27FC236}">
                <a16:creationId xmlns:a16="http://schemas.microsoft.com/office/drawing/2014/main" id="{32E55FB4-5392-B74E-A0A0-BF3CABE4C010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auto">
          <a:xfrm>
            <a:off x="8394700" y="2762250"/>
            <a:ext cx="441325" cy="2730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93CA12-10F2-4832-8508-B583E8CDF196}" type="datetime'''+''''''''''''''''''''''''''''''''''2''''''''''''''%'''">
              <a:rPr lang="en-US" altLang="en-US" sz="1400" b="1" smtClean="0">
                <a:solidFill>
                  <a:srgbClr val="00B050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+2%</a:t>
            </a:fld>
            <a:endParaRPr kumimoji="1" lang="zh-CN" altLang="en-US" sz="1400" b="1" dirty="0">
              <a:solidFill>
                <a:srgbClr val="00B050"/>
              </a:solidFill>
              <a:ea typeface="等线" panose="02010600030101010101" pitchFamily="2" charset="-122"/>
            </a:endParaRPr>
          </a:p>
        </p:txBody>
      </p:sp>
      <p:graphicFrame>
        <p:nvGraphicFramePr>
          <p:cNvPr id="406" name="Chart 3">
            <a:extLst>
              <a:ext uri="{FF2B5EF4-FFF2-40B4-BE49-F238E27FC236}">
                <a16:creationId xmlns:a16="http://schemas.microsoft.com/office/drawing/2014/main" id="{61840A93-03B6-4209-BD7F-FDC17413FD97}"/>
              </a:ext>
            </a:extLst>
          </p:cNvPr>
          <p:cNvGraphicFramePr/>
          <p:nvPr>
            <p:custDataLst>
              <p:tags r:id="rId92"/>
            </p:custDataLst>
            <p:extLst>
              <p:ext uri="{D42A27DB-BD31-4B8C-83A1-F6EECF244321}">
                <p14:modId xmlns:p14="http://schemas.microsoft.com/office/powerpoint/2010/main" val="433241313"/>
              </p:ext>
            </p:extLst>
          </p:nvPr>
        </p:nvGraphicFramePr>
        <p:xfrm>
          <a:off x="947738" y="906463"/>
          <a:ext cx="8510587" cy="1268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4"/>
          </a:graphicData>
        </a:graphic>
      </p:graphicFrame>
      <p:cxnSp>
        <p:nvCxnSpPr>
          <p:cNvPr id="228" name="直接连接符 227">
            <a:extLst>
              <a:ext uri="{FF2B5EF4-FFF2-40B4-BE49-F238E27FC236}">
                <a16:creationId xmlns:a16="http://schemas.microsoft.com/office/drawing/2014/main" id="{193FCB1F-004D-4A1F-BD5C-5A34F11B16EE}"/>
              </a:ext>
            </a:extLst>
          </p:cNvPr>
          <p:cNvCxnSpPr/>
          <p:nvPr>
            <p:custDataLst>
              <p:tags r:id="rId93"/>
            </p:custDataLst>
          </p:nvPr>
        </p:nvCxnSpPr>
        <p:spPr bwMode="auto">
          <a:xfrm>
            <a:off x="1030288" y="1803400"/>
            <a:ext cx="456088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直接连接符 229">
            <a:extLst>
              <a:ext uri="{FF2B5EF4-FFF2-40B4-BE49-F238E27FC236}">
                <a16:creationId xmlns:a16="http://schemas.microsoft.com/office/drawing/2014/main" id="{A6E170A5-DC14-49A2-81F0-446806F797BE}"/>
              </a:ext>
            </a:extLst>
          </p:cNvPr>
          <p:cNvCxnSpPr/>
          <p:nvPr>
            <p:custDataLst>
              <p:tags r:id="rId94"/>
            </p:custDataLst>
          </p:nvPr>
        </p:nvCxnSpPr>
        <p:spPr bwMode="auto">
          <a:xfrm>
            <a:off x="6007100" y="1803400"/>
            <a:ext cx="77628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4" name="直接连接符 243">
            <a:extLst>
              <a:ext uri="{FF2B5EF4-FFF2-40B4-BE49-F238E27FC236}">
                <a16:creationId xmlns:a16="http://schemas.microsoft.com/office/drawing/2014/main" id="{61447054-9815-4EA6-8FD1-3ACE754B4089}"/>
              </a:ext>
            </a:extLst>
          </p:cNvPr>
          <p:cNvCxnSpPr/>
          <p:nvPr>
            <p:custDataLst>
              <p:tags r:id="rId95"/>
            </p:custDataLst>
          </p:nvPr>
        </p:nvCxnSpPr>
        <p:spPr bwMode="auto">
          <a:xfrm>
            <a:off x="7199313" y="1803400"/>
            <a:ext cx="21764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2" name="箭头: 右 261">
            <a:extLst>
              <a:ext uri="{FF2B5EF4-FFF2-40B4-BE49-F238E27FC236}">
                <a16:creationId xmlns:a16="http://schemas.microsoft.com/office/drawing/2014/main" id="{A0DD2B19-3B34-49D9-8E33-18D99C90AE3B}"/>
              </a:ext>
            </a:extLst>
          </p:cNvPr>
          <p:cNvSpPr/>
          <p:nvPr>
            <p:custDataLst>
              <p:tags r:id="rId96"/>
            </p:custDataLst>
          </p:nvPr>
        </p:nvSpPr>
        <p:spPr bwMode="auto">
          <a:xfrm rot="10800000">
            <a:off x="9426575" y="1727200"/>
            <a:ext cx="128587" cy="152400"/>
          </a:xfrm>
          <a:prstGeom prst="rightArrow">
            <a:avLst>
              <a:gd name="adj1" fmla="val 100000"/>
              <a:gd name="adj2" fmla="val 100000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5" name="文本占位符 2">
            <a:extLst>
              <a:ext uri="{FF2B5EF4-FFF2-40B4-BE49-F238E27FC236}">
                <a16:creationId xmlns:a16="http://schemas.microsoft.com/office/drawing/2014/main" id="{791A8B76-4A22-4596-B544-980D15F20D8D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gray">
          <a:xfrm>
            <a:off x="820738" y="688975"/>
            <a:ext cx="420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CE9FF5-40B5-4684-ACE1-90BCA691B87B}" type="datetime'''''''''''''''1''''''''''''''''''''''''''''3''3''''''''''''%'">
              <a:rPr lang="en-US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133%</a:t>
            </a:fld>
            <a:endParaRPr lang="zh-CN" altLang="en-US" sz="1400" dirty="0"/>
          </a:p>
        </p:txBody>
      </p:sp>
      <p:sp>
        <p:nvSpPr>
          <p:cNvPr id="236" name="文本占位符 2">
            <a:extLst>
              <a:ext uri="{FF2B5EF4-FFF2-40B4-BE49-F238E27FC236}">
                <a16:creationId xmlns:a16="http://schemas.microsoft.com/office/drawing/2014/main" id="{629C28BF-EBFE-47FB-820D-FD7CD9340D61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2058988" y="1187450"/>
            <a:ext cx="3270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BED931D-EE0E-4629-B8FB-CE28D24BDE45}" type="datetime'''5''''''''''''''''''''''1''''''''''''''''''''''%'''''">
              <a:rPr lang="en-US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51%</a:t>
            </a:fld>
            <a:endParaRPr lang="zh-CN" altLang="en-US" sz="1400" dirty="0"/>
          </a:p>
        </p:txBody>
      </p:sp>
      <p:sp>
        <p:nvSpPr>
          <p:cNvPr id="237" name="文本占位符 2">
            <a:extLst>
              <a:ext uri="{FF2B5EF4-FFF2-40B4-BE49-F238E27FC236}">
                <a16:creationId xmlns:a16="http://schemas.microsoft.com/office/drawing/2014/main" id="{681766C3-34EF-41BA-9EF4-F82A0C61DB00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gray">
          <a:xfrm>
            <a:off x="3254375" y="1504950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D1B9108-32DD-4D6F-AE66-027B11639A6A}" type="datetime'''''-''''''''''''''''''''''''''1''''''%'''''">
              <a:rPr lang="en-US" altLang="en-US" sz="1400" smtClean="0">
                <a:solidFill>
                  <a:srgbClr val="FF0000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-1%</a:t>
            </a:fld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238" name="文本占位符 2">
            <a:extLst>
              <a:ext uri="{FF2B5EF4-FFF2-40B4-BE49-F238E27FC236}">
                <a16:creationId xmlns:a16="http://schemas.microsoft.com/office/drawing/2014/main" id="{1BABDFA4-3BA8-426D-B55C-82B6BCB6B0A3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gray">
          <a:xfrm>
            <a:off x="4446588" y="1528763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9ECD30F-9684-4276-9EC5-5A8F6DE09ECB}" type="datetime'''''''''''''''-''''''''''''''''''''''5%'''''''''''''">
              <a:rPr lang="en-US" altLang="en-US" sz="1400" smtClean="0">
                <a:solidFill>
                  <a:srgbClr val="FF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-5%</a:t>
            </a:fld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239" name="文本占位符 2">
            <a:extLst>
              <a:ext uri="{FF2B5EF4-FFF2-40B4-BE49-F238E27FC236}">
                <a16:creationId xmlns:a16="http://schemas.microsoft.com/office/drawing/2014/main" id="{9C0223D2-3A03-4139-BAED-8D0CDA86F654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5591175" y="1639888"/>
            <a:ext cx="4159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E532E8-C2A4-44CF-AF10-96DDCD604B1D}" type="datetime'''-''''''''''''''''''''''''''''''''''2''''''4%'''''">
              <a:rPr lang="en-US" altLang="en-US" sz="1400" smtClean="0">
                <a:solidFill>
                  <a:srgbClr val="FF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-24%</a:t>
            </a:fld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240" name="文本占位符 2">
            <a:extLst>
              <a:ext uri="{FF2B5EF4-FFF2-40B4-BE49-F238E27FC236}">
                <a16:creationId xmlns:a16="http://schemas.microsoft.com/office/drawing/2014/main" id="{FC570819-419C-4FFB-8960-22C24E7E6D6A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6783388" y="1792288"/>
            <a:ext cx="4159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7E2F25-7CA0-4E84-A63E-7CDC40CC8B58}" type="datetime'''''''''''''''''''-''4''9''''''''''''%'''''''''''''''''">
              <a:rPr lang="en-US" altLang="en-US" sz="1400" smtClean="0">
                <a:solidFill>
                  <a:srgbClr val="FF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-49%</a:t>
            </a:fld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241" name="文本占位符 2">
            <a:extLst>
              <a:ext uri="{FF2B5EF4-FFF2-40B4-BE49-F238E27FC236}">
                <a16:creationId xmlns:a16="http://schemas.microsoft.com/office/drawing/2014/main" id="{4B0AB486-BAD2-4063-8812-06DC87400A65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gray">
          <a:xfrm>
            <a:off x="8023225" y="1501775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360329E-7483-476B-AD9B-F0CD3F53C28D}" type="datetime'''''''''''''''''''''''''''''''''''-''1''''''''''''''''''''%'''">
              <a:rPr lang="en-US" altLang="en-US" sz="1400" smtClean="0">
                <a:solidFill>
                  <a:srgbClr val="FF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-1%</a:t>
            </a:fld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261" name="文本占位符 2">
            <a:extLst>
              <a:ext uri="{FF2B5EF4-FFF2-40B4-BE49-F238E27FC236}">
                <a16:creationId xmlns:a16="http://schemas.microsoft.com/office/drawing/2014/main" id="{CDE959AF-B930-4A15-9DAB-A3578014C9E4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gray">
          <a:xfrm>
            <a:off x="9212263" y="1044575"/>
            <a:ext cx="3270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FBFCC66-16EE-4382-8CD6-08FD4F90D3BB}" type="datetime'''74''''''''''''''''''''''''''''''''''''''''''''%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74%</a:t>
            </a:fld>
            <a:endParaRPr lang="zh-CN" altLang="en-US" sz="1400" dirty="0"/>
          </a:p>
        </p:txBody>
      </p:sp>
      <p:sp>
        <p:nvSpPr>
          <p:cNvPr id="40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05"/>
            </p:custDataLst>
          </p:nvPr>
        </p:nvSpPr>
        <p:spPr bwMode="auto">
          <a:xfrm>
            <a:off x="9605963" y="1706563"/>
            <a:ext cx="277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>
                <a:effectLst/>
              </a:rPr>
              <a:t>Ø 0</a:t>
            </a:r>
            <a:endParaRPr lang="zh-CN" altLang="en-US" sz="1400" dirty="0"/>
          </a:p>
        </p:txBody>
      </p:sp>
      <p:cxnSp>
        <p:nvCxnSpPr>
          <p:cNvPr id="242" name="直线连接符 495">
            <a:extLst>
              <a:ext uri="{FF2B5EF4-FFF2-40B4-BE49-F238E27FC236}">
                <a16:creationId xmlns:a16="http://schemas.microsoft.com/office/drawing/2014/main" id="{EA985090-3604-42C4-8254-2DF8155539A5}"/>
              </a:ext>
            </a:extLst>
          </p:cNvPr>
          <p:cNvCxnSpPr/>
          <p:nvPr>
            <p:custDataLst>
              <p:tags r:id="rId106"/>
            </p:custDataLst>
          </p:nvPr>
        </p:nvCxnSpPr>
        <p:spPr bwMode="gray">
          <a:xfrm>
            <a:off x="9893300" y="1692275"/>
            <a:ext cx="330200" cy="0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2" name="椭圆 161">
            <a:extLst>
              <a:ext uri="{FF2B5EF4-FFF2-40B4-BE49-F238E27FC236}">
                <a16:creationId xmlns:a16="http://schemas.microsoft.com/office/drawing/2014/main" id="{2EDBACD9-7553-4C8B-BAF4-A5D2EDBACC25}"/>
              </a:ext>
            </a:extLst>
          </p:cNvPr>
          <p:cNvSpPr/>
          <p:nvPr>
            <p:custDataLst>
              <p:tags r:id="rId107"/>
            </p:custDataLst>
          </p:nvPr>
        </p:nvSpPr>
        <p:spPr bwMode="auto">
          <a:xfrm>
            <a:off x="10013950" y="1647825"/>
            <a:ext cx="88900" cy="88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3" name="文本占位符 2">
            <a:extLst>
              <a:ext uri="{FF2B5EF4-FFF2-40B4-BE49-F238E27FC236}">
                <a16:creationId xmlns:a16="http://schemas.microsoft.com/office/drawing/2014/main" id="{62BDF631-A6B2-47A3-AA70-8C24611D0069}"/>
              </a:ext>
            </a:extLst>
          </p:cNvPr>
          <p:cNvSpPr txBox="1">
            <a:spLocks/>
          </p:cNvSpPr>
          <p:nvPr>
            <p:custDataLst>
              <p:tags r:id="rId108"/>
            </p:custDataLst>
          </p:nvPr>
        </p:nvSpPr>
        <p:spPr bwMode="auto">
          <a:xfrm>
            <a:off x="10283825" y="1609725"/>
            <a:ext cx="7207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548D4B8-CBC3-42C7-A49D-CC5669B9770F}" type="datetime'''''''Y''''''''''''''O''''''''''Y''''''''-''''S''''KA'''''">
              <a:rPr kumimoji="1" lang="en-GB" altLang="en-US" sz="1400" smtClean="0">
                <a:ea typeface="等线" panose="02010600030101010101" pitchFamily="2" charset="-122"/>
              </a:rPr>
              <a:pPr/>
              <a:t>YOY-SKA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1775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C82C88E-1010-375D-CF88-CE95F5D5ED4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43978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83" imgW="7772400" imgH="10058400" progId="TCLayout.ActiveDocument.1">
                  <p:embed/>
                </p:oleObj>
              </mc:Choice>
              <mc:Fallback>
                <p:oleObj name="think-cell 幻灯片" r:id="rId83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2C88E-1010-375D-CF88-CE95F5D5E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itle 1">
            <a:extLst>
              <a:ext uri="{FF2B5EF4-FFF2-40B4-BE49-F238E27FC236}">
                <a16:creationId xmlns:a16="http://schemas.microsoft.com/office/drawing/2014/main" id="{107CD7FA-C424-676A-7433-B19E7D8EDE27}"/>
              </a:ext>
            </a:extLst>
          </p:cNvPr>
          <p:cNvSpPr txBox="1">
            <a:spLocks/>
          </p:cNvSpPr>
          <p:nvPr/>
        </p:nvSpPr>
        <p:spPr>
          <a:xfrm>
            <a:off x="2591217" y="305594"/>
            <a:ext cx="5605133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直营新签年费结构变化（单位：万元）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DFF7672B-CEF0-4C6C-B334-9AF136D5E2B3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 bwMode="auto">
          <a:xfrm>
            <a:off x="3886200" y="4518025"/>
            <a:ext cx="495300" cy="4810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9AD3198F-9487-456C-9E34-73CF775928A7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 bwMode="auto">
          <a:xfrm>
            <a:off x="2770188" y="2854325"/>
            <a:ext cx="495300" cy="16637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4" name="直线连接符 483">
            <a:extLst>
              <a:ext uri="{FF2B5EF4-FFF2-40B4-BE49-F238E27FC236}">
                <a16:creationId xmlns:a16="http://schemas.microsoft.com/office/drawing/2014/main" id="{C3B3AD4D-7E5C-78E1-6B9C-01C662BA2CE5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 bwMode="auto">
          <a:xfrm flipV="1">
            <a:off x="1654175" y="2854325"/>
            <a:ext cx="495300" cy="444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F6496E75-53EF-4323-B933-9F3C9DC1642C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 bwMode="auto">
          <a:xfrm>
            <a:off x="8350250" y="5173663"/>
            <a:ext cx="495300" cy="873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DFEAEB21-6131-4CCB-9DA1-713FEEF3206A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 bwMode="auto">
          <a:xfrm flipV="1">
            <a:off x="7234238" y="5173663"/>
            <a:ext cx="495300" cy="263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6AE7F7C5-548E-41C1-8119-F2D86D5C6423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 bwMode="auto">
          <a:xfrm>
            <a:off x="6118225" y="5130800"/>
            <a:ext cx="495300" cy="3063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49F7C794-1F73-4640-8B33-B63482A387D4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5002213" y="4999038"/>
            <a:ext cx="495300" cy="1317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0" name="Chart 3">
            <a:extLst>
              <a:ext uri="{FF2B5EF4-FFF2-40B4-BE49-F238E27FC236}">
                <a16:creationId xmlns:a16="http://schemas.microsoft.com/office/drawing/2014/main" id="{3DFD5A5B-A876-40D6-8620-D6841AAD6549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564565979"/>
              </p:ext>
            </p:extLst>
          </p:nvPr>
        </p:nvGraphicFramePr>
        <p:xfrm>
          <a:off x="703263" y="2771775"/>
          <a:ext cx="9093200" cy="362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5"/>
          </a:graphicData>
        </a:graphic>
      </p:graphicFrame>
      <p:cxnSp>
        <p:nvCxnSpPr>
          <p:cNvPr id="104" name="直线连接符 103">
            <a:extLst>
              <a:ext uri="{FF2B5EF4-FFF2-40B4-BE49-F238E27FC236}">
                <a16:creationId xmlns:a16="http://schemas.microsoft.com/office/drawing/2014/main" id="{9CAD49B9-982E-7F4F-8535-B9B5C49EC91F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 flipV="1">
            <a:off x="1343025" y="2446338"/>
            <a:ext cx="0" cy="1968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直线连接符 104">
            <a:extLst>
              <a:ext uri="{FF2B5EF4-FFF2-40B4-BE49-F238E27FC236}">
                <a16:creationId xmlns:a16="http://schemas.microsoft.com/office/drawing/2014/main" id="{CC4D9DE2-E71E-D245-8F2A-08BF18E29988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1343025" y="2446338"/>
            <a:ext cx="10779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直线连接符 105">
            <a:extLst>
              <a:ext uri="{FF2B5EF4-FFF2-40B4-BE49-F238E27FC236}">
                <a16:creationId xmlns:a16="http://schemas.microsoft.com/office/drawing/2014/main" id="{BFB7531C-FB0D-FB4A-B1AE-F25A6332FC1B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2420938" y="2446338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直线连接符 107">
            <a:extLst>
              <a:ext uri="{FF2B5EF4-FFF2-40B4-BE49-F238E27FC236}">
                <a16:creationId xmlns:a16="http://schemas.microsoft.com/office/drawing/2014/main" id="{6765FB38-53F3-014A-AD0E-A78EFCB6E10B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 flipV="1">
            <a:off x="2497138" y="2522538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直线连接符 108">
            <a:extLst>
              <a:ext uri="{FF2B5EF4-FFF2-40B4-BE49-F238E27FC236}">
                <a16:creationId xmlns:a16="http://schemas.microsoft.com/office/drawing/2014/main" id="{BA9E87E0-8A46-D943-BD34-DBA078D2AEC7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2497138" y="2522538"/>
            <a:ext cx="10398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直线连接符 109">
            <a:extLst>
              <a:ext uri="{FF2B5EF4-FFF2-40B4-BE49-F238E27FC236}">
                <a16:creationId xmlns:a16="http://schemas.microsoft.com/office/drawing/2014/main" id="{F50EEC80-8FC0-324E-A12A-F02F3E60551C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3536950" y="2522538"/>
            <a:ext cx="0" cy="17399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直线连接符 111">
            <a:extLst>
              <a:ext uri="{FF2B5EF4-FFF2-40B4-BE49-F238E27FC236}">
                <a16:creationId xmlns:a16="http://schemas.microsoft.com/office/drawing/2014/main" id="{49DD1F3E-D50D-8746-B014-D2290DEF3299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 flipV="1">
            <a:off x="3613150" y="4186238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直线连接符 112">
            <a:extLst>
              <a:ext uri="{FF2B5EF4-FFF2-40B4-BE49-F238E27FC236}">
                <a16:creationId xmlns:a16="http://schemas.microsoft.com/office/drawing/2014/main" id="{3F9221DB-E62B-784C-BE12-319EEA908F39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3613150" y="4186238"/>
            <a:ext cx="10398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直线连接符 113">
            <a:extLst>
              <a:ext uri="{FF2B5EF4-FFF2-40B4-BE49-F238E27FC236}">
                <a16:creationId xmlns:a16="http://schemas.microsoft.com/office/drawing/2014/main" id="{76977AAC-7C60-6149-B502-30494505E8C7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4652963" y="4186238"/>
            <a:ext cx="0" cy="5572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直线连接符 141">
            <a:extLst>
              <a:ext uri="{FF2B5EF4-FFF2-40B4-BE49-F238E27FC236}">
                <a16:creationId xmlns:a16="http://schemas.microsoft.com/office/drawing/2014/main" id="{6560D0E9-BBF5-894D-BD76-9C41F0B13D76}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 bwMode="auto">
          <a:xfrm flipV="1">
            <a:off x="4729163" y="4667250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03D4B5B9-4D7D-4774-8826-190554CB8EA5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4729164" y="4667250"/>
            <a:ext cx="10398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直线连接符 123">
            <a:extLst>
              <a:ext uri="{FF2B5EF4-FFF2-40B4-BE49-F238E27FC236}">
                <a16:creationId xmlns:a16="http://schemas.microsoft.com/office/drawing/2014/main" id="{059BAD1E-2082-33DC-47E0-CDAA35320F3A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5768975" y="4667250"/>
            <a:ext cx="0" cy="2079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7BE49EDC-64FD-4920-BD3F-565347498A90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 flipV="1">
            <a:off x="5845175" y="4799013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98681659-92AB-4751-AE62-7F2EC2FD0214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5845175" y="4799013"/>
            <a:ext cx="10398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D5960BB0-BEDC-4D31-BFD3-08C59981CF77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6884988" y="4799013"/>
            <a:ext cx="0" cy="382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直线连接符 121">
            <a:extLst>
              <a:ext uri="{FF2B5EF4-FFF2-40B4-BE49-F238E27FC236}">
                <a16:creationId xmlns:a16="http://schemas.microsoft.com/office/drawing/2014/main" id="{A4C3156A-340B-2649-AEDE-50008B2A4350}"/>
              </a:ext>
            </a:extLst>
          </p:cNvPr>
          <p:cNvCxnSpPr>
            <a:cxnSpLocks/>
          </p:cNvCxnSpPr>
          <p:nvPr>
            <p:custDataLst>
              <p:tags r:id="rId25"/>
            </p:custDataLst>
          </p:nvPr>
        </p:nvCxnSpPr>
        <p:spPr bwMode="auto">
          <a:xfrm flipV="1">
            <a:off x="6961188" y="4765675"/>
            <a:ext cx="0" cy="4159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直线连接符 136">
            <a:extLst>
              <a:ext uri="{FF2B5EF4-FFF2-40B4-BE49-F238E27FC236}">
                <a16:creationId xmlns:a16="http://schemas.microsoft.com/office/drawing/2014/main" id="{523AC35D-8C10-E54F-8451-F0C122E70DC7}"/>
              </a:ext>
            </a:extLst>
          </p:cNvPr>
          <p:cNvCxnSpPr>
            <a:cxnSpLocks/>
          </p:cNvCxnSpPr>
          <p:nvPr>
            <p:custDataLst>
              <p:tags r:id="rId26"/>
            </p:custDataLst>
          </p:nvPr>
        </p:nvCxnSpPr>
        <p:spPr bwMode="auto">
          <a:xfrm>
            <a:off x="6961188" y="4765675"/>
            <a:ext cx="10398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直线连接符 140">
            <a:extLst>
              <a:ext uri="{FF2B5EF4-FFF2-40B4-BE49-F238E27FC236}">
                <a16:creationId xmlns:a16="http://schemas.microsoft.com/office/drawing/2014/main" id="{AA3B46B3-8719-0143-89A8-8DD980EDB497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>
            <a:off x="8001000" y="4765675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C7D47714-569B-4A49-B85C-9D914CA5F03D}"/>
              </a:ext>
            </a:extLst>
          </p:cNvPr>
          <p:cNvCxnSpPr>
            <a:cxnSpLocks/>
          </p:cNvCxnSpPr>
          <p:nvPr>
            <p:custDataLst>
              <p:tags r:id="rId28"/>
            </p:custDataLst>
          </p:nvPr>
        </p:nvCxnSpPr>
        <p:spPr bwMode="auto">
          <a:xfrm flipV="1">
            <a:off x="8077200" y="4841875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直接连接符 172">
            <a:extLst>
              <a:ext uri="{FF2B5EF4-FFF2-40B4-BE49-F238E27FC236}">
                <a16:creationId xmlns:a16="http://schemas.microsoft.com/office/drawing/2014/main" id="{DA6A22C5-57AE-4DBA-A622-FC0583FAC70A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>
            <a:off x="8077200" y="4841875"/>
            <a:ext cx="10779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573A5245-B24F-ED4B-BC95-AF48D38A0F47}"/>
              </a:ext>
            </a:extLst>
          </p:cNvPr>
          <p:cNvCxnSpPr/>
          <p:nvPr>
            <p:custDataLst>
              <p:tags r:id="rId30"/>
            </p:custDataLst>
          </p:nvPr>
        </p:nvCxnSpPr>
        <p:spPr bwMode="auto">
          <a:xfrm>
            <a:off x="9155113" y="4841875"/>
            <a:ext cx="0" cy="1635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0" name="文本占位符 2">
            <a:extLst>
              <a:ext uri="{FF2B5EF4-FFF2-40B4-BE49-F238E27FC236}">
                <a16:creationId xmlns:a16="http://schemas.microsoft.com/office/drawing/2014/main" id="{E02525E2-2809-32C9-7B8B-7A1B3CB3E2D9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auto">
          <a:xfrm>
            <a:off x="1055688" y="637063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504A839-0004-42E4-A3C7-46703661A9D1}" type="datetime'''''''''2''''0''''''''''''2''''''''5''''''''0''''''''''4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202504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460" name="文本占位符 2">
            <a:extLst>
              <a:ext uri="{FF2B5EF4-FFF2-40B4-BE49-F238E27FC236}">
                <a16:creationId xmlns:a16="http://schemas.microsoft.com/office/drawing/2014/main" id="{C2268885-FBB0-21EF-787C-91B6B4C10633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gray">
          <a:xfrm>
            <a:off x="2287588" y="4391025"/>
            <a:ext cx="3429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6827347-A1EF-4598-B206-F18C092DA109}" type="datetime'''''''''''''''''''19''''''''''''''''''%'''''''''''''''">
              <a:rPr lang="en-US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19%</a:t>
            </a:fld>
            <a:br>
              <a:rPr lang="zh-CN" altLang="en-US" sz="1400">
                <a:solidFill>
                  <a:schemeClr val="bg1"/>
                </a:solidFill>
                <a:effectLst/>
              </a:rPr>
            </a:br>
            <a:r>
              <a:rPr lang="en-US" altLang="zh-CN" sz="1400">
                <a:solidFill>
                  <a:schemeClr val="bg1"/>
                </a:solidFill>
                <a:effectLst/>
              </a:rPr>
              <a:t>(</a:t>
            </a:r>
            <a:fld id="{CF4716AC-C18F-4D9F-B644-854FC17F7666}" type="datetime'''''''''''''7''''''''''''''''''''''''9'''''''''">
              <a:rPr lang="en-US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79</a:t>
            </a:fld>
            <a:r>
              <a:rPr lang="en-US" altLang="zh-CN" sz="1400">
                <a:solidFill>
                  <a:schemeClr val="bg1"/>
                </a:solidFill>
                <a:effectLst/>
              </a:rPr>
              <a:t>)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52" name="文本占位符 2">
            <a:extLst>
              <a:ext uri="{FF2B5EF4-FFF2-40B4-BE49-F238E27FC236}">
                <a16:creationId xmlns:a16="http://schemas.microsoft.com/office/drawing/2014/main" id="{216F1A76-230E-5807-E205-328EBA6B9E86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auto">
          <a:xfrm>
            <a:off x="2171700" y="637063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0126DD-462C-4BE4-AFF2-C95C75F3A063}" type="datetime'''''''''''''''''''2''0''''''''''25''''''''''05''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202505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464" name="文本占位符 2">
            <a:extLst>
              <a:ext uri="{FF2B5EF4-FFF2-40B4-BE49-F238E27FC236}">
                <a16:creationId xmlns:a16="http://schemas.microsoft.com/office/drawing/2014/main" id="{29658A59-18F4-2C51-571B-77F61DCCCDC2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3403600" y="5222875"/>
            <a:ext cx="3429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131D5B3-83C2-45FF-96AA-3B5EF1F862C2}" type="datetime'''''''''''''''''''''''''''8''''''%'''''''''''''''''''''''">
              <a:rPr lang="en-US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8%</a:t>
            </a:fld>
            <a:br>
              <a:rPr lang="zh-CN" altLang="en-US" sz="1400">
                <a:solidFill>
                  <a:schemeClr val="bg1"/>
                </a:solidFill>
                <a:effectLst/>
              </a:rPr>
            </a:br>
            <a:r>
              <a:rPr lang="en-US" altLang="zh-CN" sz="1400">
                <a:solidFill>
                  <a:schemeClr val="bg1"/>
                </a:solidFill>
                <a:effectLst/>
              </a:rPr>
              <a:t>(</a:t>
            </a:r>
            <a:fld id="{89F48710-B534-4A50-B578-8A4736A40308}" type="datetime'''''''''''''''4''''''''''''''''''1''''''''''''''''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41</a:t>
            </a:fld>
            <a:r>
              <a:rPr lang="en-US" altLang="zh-CN" sz="1400">
                <a:solidFill>
                  <a:schemeClr val="bg1"/>
                </a:solidFill>
                <a:effectLst/>
              </a:rPr>
              <a:t>)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53" name="文本占位符 2">
            <a:extLst>
              <a:ext uri="{FF2B5EF4-FFF2-40B4-BE49-F238E27FC236}">
                <a16:creationId xmlns:a16="http://schemas.microsoft.com/office/drawing/2014/main" id="{9F5D949A-0C79-2D7C-CE1F-5216C77C8DE6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3287713" y="637063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8C849F6-7BA9-4F8F-9DE1-3B8701EB7059}" type="datetime'''2''02''''''''5''''''''''''0''''6''''''''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202506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468" name="文本占位符 2">
            <a:extLst>
              <a:ext uri="{FF2B5EF4-FFF2-40B4-BE49-F238E27FC236}">
                <a16:creationId xmlns:a16="http://schemas.microsoft.com/office/drawing/2014/main" id="{D20D7FBB-BF23-A27A-046A-DC9B7F454B7E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gray">
          <a:xfrm>
            <a:off x="4519613" y="5462588"/>
            <a:ext cx="3429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B988390-4C7F-407A-93E5-9A6F672C5A73}" type="datetime'''''''''''6''%'''''''''''''''''''''''''''''">
              <a:rPr lang="en-US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6%</a:t>
            </a:fld>
            <a:br>
              <a:rPr lang="zh-CN" altLang="en-US" sz="1400" dirty="0">
                <a:solidFill>
                  <a:schemeClr val="bg1"/>
                </a:solidFill>
                <a:effectLst/>
              </a:rPr>
            </a:br>
            <a:r>
              <a:rPr lang="en-US" altLang="zh-CN" sz="1400" dirty="0">
                <a:solidFill>
                  <a:schemeClr val="bg1"/>
                </a:solidFill>
                <a:effectLst/>
              </a:rPr>
              <a:t>(</a:t>
            </a:r>
            <a:fld id="{0134BC47-AC55-4203-BD25-238DCAC23691}" type="datetime'3''''''''''''''''''''''''''''''''''''''''''0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r>
              <a:rPr lang="en-US" altLang="zh-CN" sz="1400" dirty="0">
                <a:solidFill>
                  <a:schemeClr val="bg1"/>
                </a:solidFill>
                <a:effectLst/>
              </a:rPr>
              <a:t>)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72" name="文本占位符 2">
            <a:extLst>
              <a:ext uri="{FF2B5EF4-FFF2-40B4-BE49-F238E27FC236}">
                <a16:creationId xmlns:a16="http://schemas.microsoft.com/office/drawing/2014/main" id="{798279BC-4B23-DA51-79F6-70216248EFF4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5635625" y="5529263"/>
            <a:ext cx="3429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E787A16-8E4B-4BE9-B78E-CF3843981F81}" type="datetime'''''''''''''''''''''''''''''''''''''''''''6''''''''''%'''''''">
              <a:rPr lang="en-US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6%</a:t>
            </a:fld>
            <a:br>
              <a:rPr lang="zh-CN" altLang="en-US" sz="1400">
                <a:solidFill>
                  <a:schemeClr val="bg1"/>
                </a:solidFill>
                <a:effectLst/>
              </a:rPr>
            </a:br>
            <a:r>
              <a:rPr lang="en-US" altLang="zh-CN" sz="1400">
                <a:solidFill>
                  <a:schemeClr val="bg1"/>
                </a:solidFill>
                <a:effectLst/>
              </a:rPr>
              <a:t>(</a:t>
            </a:r>
            <a:fld id="{2CC5F0E7-4714-42F6-8A8A-806D36C35A79}" type="datetime'''''''''''''2''''7''''''''''''''''''''''''''''''''''''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</a:t>
            </a:fld>
            <a:r>
              <a:rPr lang="en-US" altLang="zh-CN" sz="1400">
                <a:solidFill>
                  <a:schemeClr val="bg1"/>
                </a:solidFill>
                <a:effectLst/>
              </a:rPr>
              <a:t>)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55" name="文本占位符 2">
            <a:extLst>
              <a:ext uri="{FF2B5EF4-FFF2-40B4-BE49-F238E27FC236}">
                <a16:creationId xmlns:a16="http://schemas.microsoft.com/office/drawing/2014/main" id="{2E479CAF-3073-0C1A-6A61-28CFC8BB0A92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auto">
          <a:xfrm>
            <a:off x="5519738" y="637063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4ACDEAB-AA0C-4EDC-9F33-EAD34D08771F}" type="datetime'''''''''''2''''''''''''''''''''02''''5''''''0''''8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202508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476" name="文本占位符 2">
            <a:extLst>
              <a:ext uri="{FF2B5EF4-FFF2-40B4-BE49-F238E27FC236}">
                <a16:creationId xmlns:a16="http://schemas.microsoft.com/office/drawing/2014/main" id="{D95AC917-8AFC-FE53-E1B6-989E4D966C0C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6751638" y="5681663"/>
            <a:ext cx="3429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3CEE5F-A44A-457E-B3E6-F4339510BE0C}" type="datetime'''''''''4''''''%'''''''''''''''''''''''''''''''''">
              <a:rPr lang="en-US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br>
              <a:rPr lang="zh-CN" altLang="en-US" sz="1400">
                <a:solidFill>
                  <a:schemeClr val="bg1"/>
                </a:solidFill>
                <a:effectLst/>
              </a:rPr>
            </a:br>
            <a:r>
              <a:rPr lang="en-US" altLang="zh-CN" sz="1400">
                <a:solidFill>
                  <a:schemeClr val="bg1"/>
                </a:solidFill>
                <a:effectLst/>
              </a:rPr>
              <a:t>(</a:t>
            </a:r>
            <a:fld id="{E3459605-306D-499C-B46D-98470843D18C}" type="datetime'''''''''''''''''2''''''''''''0''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r>
              <a:rPr lang="en-US" altLang="zh-CN" sz="1400">
                <a:solidFill>
                  <a:schemeClr val="bg1"/>
                </a:solidFill>
                <a:effectLst/>
              </a:rPr>
              <a:t>)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56" name="文本占位符 2">
            <a:extLst>
              <a:ext uri="{FF2B5EF4-FFF2-40B4-BE49-F238E27FC236}">
                <a16:creationId xmlns:a16="http://schemas.microsoft.com/office/drawing/2014/main" id="{361C9724-5DA7-B252-4248-4956E7A3D8D4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auto">
          <a:xfrm>
            <a:off x="6635750" y="637063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5574BB-F7B0-4B8F-AF0F-96735A6A0319}" type="datetime'''''''''''2''''''''''''''02''''5''''''''0''''''''''''''''9''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202509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480" name="文本占位符 2">
            <a:extLst>
              <a:ext uri="{FF2B5EF4-FFF2-40B4-BE49-F238E27FC236}">
                <a16:creationId xmlns:a16="http://schemas.microsoft.com/office/drawing/2014/main" id="{1564BBE2-562B-7174-F991-10E94FD38D63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gray">
          <a:xfrm>
            <a:off x="7867650" y="5549900"/>
            <a:ext cx="3429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4A855F7-059F-4EED-99DC-673ED51861DE}" type="datetime'''''''''''''''''''6%'''''''''''''''">
              <a:rPr lang="en-US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6%</a:t>
            </a:fld>
            <a:br>
              <a:rPr lang="zh-CN" altLang="en-US" sz="1400">
                <a:solidFill>
                  <a:schemeClr val="bg1"/>
                </a:solidFill>
                <a:effectLst/>
              </a:rPr>
            </a:br>
            <a:r>
              <a:rPr lang="en-US" altLang="zh-CN" sz="1400">
                <a:solidFill>
                  <a:schemeClr val="bg1"/>
                </a:solidFill>
                <a:effectLst/>
              </a:rPr>
              <a:t>(</a:t>
            </a:r>
            <a:fld id="{C7D2FCA3-C468-4682-B080-4E83BF4D090E}" type="datetime'''''''''''''''''''''''''''''''''''''''''2''''''''''6''''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</a:t>
            </a:fld>
            <a:r>
              <a:rPr lang="en-US" altLang="zh-CN" sz="1400">
                <a:solidFill>
                  <a:schemeClr val="bg1"/>
                </a:solidFill>
                <a:effectLst/>
              </a:rPr>
              <a:t>)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62" name="文本占位符 2">
            <a:extLst>
              <a:ext uri="{FF2B5EF4-FFF2-40B4-BE49-F238E27FC236}">
                <a16:creationId xmlns:a16="http://schemas.microsoft.com/office/drawing/2014/main" id="{1D3C0F55-4829-CFE6-5C51-A4B64FBDAE6B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2339975" y="2636838"/>
            <a:ext cx="2381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2E4F3C7-BCA5-46DE-B4B2-AC89E24839AA}" type="datetime'''''''7''''''''''''''''''''''''''''''''''''''''''''''''9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79</a:t>
            </a:fld>
            <a:endParaRPr kumimoji="1" lang="zh-CN" altLang="en-US" sz="1400" dirty="0"/>
          </a:p>
        </p:txBody>
      </p:sp>
      <p:sp>
        <p:nvSpPr>
          <p:cNvPr id="456" name="文本占位符 2">
            <a:extLst>
              <a:ext uri="{FF2B5EF4-FFF2-40B4-BE49-F238E27FC236}">
                <a16:creationId xmlns:a16="http://schemas.microsoft.com/office/drawing/2014/main" id="{254D16D4-4462-1EEC-901E-96CBFE185E4F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1171575" y="4413250"/>
            <a:ext cx="3429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5610FF-3FAB-4948-A1DB-350513E19A1B}" type="datetime'''''''''''1''''''''''''''''8''''''''''''''''''''''''''''%'">
              <a:rPr lang="en-US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18%</a:t>
            </a:fld>
            <a:br>
              <a:rPr lang="zh-CN" altLang="en-US" sz="1400" dirty="0">
                <a:solidFill>
                  <a:schemeClr val="bg1"/>
                </a:solidFill>
                <a:effectLst/>
              </a:rPr>
            </a:br>
            <a:r>
              <a:rPr lang="en-US" altLang="zh-CN" sz="1400" dirty="0">
                <a:solidFill>
                  <a:schemeClr val="bg1"/>
                </a:solidFill>
                <a:effectLst/>
              </a:rPr>
              <a:t>(</a:t>
            </a:r>
            <a:fld id="{529C4AF5-D8B6-4CEF-8F1A-668A8896C1A2}" type="datetime'7''''''''''''''''''''''''8'''">
              <a:rPr lang="en-US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</a:t>
            </a:fld>
            <a:r>
              <a:rPr lang="en-US" altLang="zh-CN" sz="1400" dirty="0">
                <a:solidFill>
                  <a:schemeClr val="bg1"/>
                </a:solidFill>
                <a:effectLst/>
              </a:rPr>
              <a:t>)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98" name="文本占位符 2">
            <a:extLst>
              <a:ext uri="{FF2B5EF4-FFF2-40B4-BE49-F238E27FC236}">
                <a16:creationId xmlns:a16="http://schemas.microsoft.com/office/drawing/2014/main" id="{B5C21DE5-B3D5-4AEB-8CE2-62F1641F65CC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auto">
          <a:xfrm>
            <a:off x="8867775" y="637063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A9E0E4C-4685-445E-9CE2-C11B8BDA51BB}" type="datetime'''''''2''''''''''0''''''''''''''''''''25''''''''''1''''''1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202511</a:t>
            </a:fld>
            <a:endParaRPr kumimoji="1" lang="zh-CN" altLang="en-US" sz="1400" dirty="0"/>
          </a:p>
        </p:txBody>
      </p:sp>
      <p:sp>
        <p:nvSpPr>
          <p:cNvPr id="127" name="文本占位符 2">
            <a:extLst>
              <a:ext uri="{FF2B5EF4-FFF2-40B4-BE49-F238E27FC236}">
                <a16:creationId xmlns:a16="http://schemas.microsoft.com/office/drawing/2014/main" id="{63E416F6-00D0-463A-8031-EB753F2C3436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8983663" y="5594350"/>
            <a:ext cx="3429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49DB055-D857-4F3F-BA03-C7D6A629DF04}" type="datetime'6''''''''''''''''''''''''''''''''''''''''''''%'''''''''''''''">
              <a:rPr lang="zh-CN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6%</a:t>
            </a:fld>
            <a:br>
              <a:rPr lang="zh-CN" altLang="en-US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</a:br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(</a:t>
            </a:r>
            <a:fld id="{1482BF5C-EE76-4C9A-A5AC-63F27D91D4EA}" type="datetime'''''2''''''''''''''''''''''''''''''''''4'''''''''">
              <a:rPr lang="zh-CN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</a:t>
            </a:fld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357" name="文本占位符 2">
            <a:extLst>
              <a:ext uri="{FF2B5EF4-FFF2-40B4-BE49-F238E27FC236}">
                <a16:creationId xmlns:a16="http://schemas.microsoft.com/office/drawing/2014/main" id="{94A178D4-E7BF-EC2A-D025-E4EB7FA3E77F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auto">
          <a:xfrm>
            <a:off x="7751763" y="637063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323F40-2E46-49FA-AB33-C6ACD10D1FB8}" type="datetime'''''2''''''''''''''0''''''''2''''''''5''''''''''1''''''''0''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202510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458" name="文本占位符 2">
            <a:extLst>
              <a:ext uri="{FF2B5EF4-FFF2-40B4-BE49-F238E27FC236}">
                <a16:creationId xmlns:a16="http://schemas.microsoft.com/office/drawing/2014/main" id="{1A699D45-6AC4-352B-ED57-747DDDBBBC57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1223963" y="2681288"/>
            <a:ext cx="2381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DF013FD-12E5-46EB-9880-0A8133491543}" type="datetime'7''''''''''''''''''''8''''''''''''''''''''''''''''''''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</a:t>
            </a:fld>
            <a:endParaRPr kumimoji="1" lang="zh-CN" altLang="en-US" sz="1400" dirty="0"/>
          </a:p>
        </p:txBody>
      </p:sp>
      <p:sp>
        <p:nvSpPr>
          <p:cNvPr id="354" name="文本占位符 2">
            <a:extLst>
              <a:ext uri="{FF2B5EF4-FFF2-40B4-BE49-F238E27FC236}">
                <a16:creationId xmlns:a16="http://schemas.microsoft.com/office/drawing/2014/main" id="{0A1E9C2D-BB8F-CD68-30F1-78C7D298F53C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auto">
          <a:xfrm>
            <a:off x="4403725" y="637063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F078FA4-E3C4-4E00-9AA6-217F250F07DC}" type="datetime'''''2''''''''0''2''5''''''''0''''''''''''''''''''7''''''''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202507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466" name="文本占位符 2">
            <a:extLst>
              <a:ext uri="{FF2B5EF4-FFF2-40B4-BE49-F238E27FC236}">
                <a16:creationId xmlns:a16="http://schemas.microsoft.com/office/drawing/2014/main" id="{51D2DC06-6B46-E68F-78EE-E5CC5FCE447C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3455988" y="4300538"/>
            <a:ext cx="2381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506BBB9-F873-4F49-BA5D-A4C405EC19F5}" type="datetime'4''''''''''''''''''''''''''1''''''''''''''''''''''''''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41</a:t>
            </a:fld>
            <a:endParaRPr kumimoji="1" lang="zh-CN" altLang="en-US" sz="1400" dirty="0"/>
          </a:p>
        </p:txBody>
      </p:sp>
      <p:sp>
        <p:nvSpPr>
          <p:cNvPr id="470" name="文本占位符 2">
            <a:extLst>
              <a:ext uri="{FF2B5EF4-FFF2-40B4-BE49-F238E27FC236}">
                <a16:creationId xmlns:a16="http://schemas.microsoft.com/office/drawing/2014/main" id="{ACD24A16-0B90-E9AC-56E4-1AFE199B3E4D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4572000" y="4781550"/>
            <a:ext cx="2381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99876C-8FFF-46D0-803B-0AEB92217CF2}" type="datetime'''''''''''''''''''''''''30''''''''''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kumimoji="1" lang="zh-CN" altLang="en-US" sz="1400" dirty="0"/>
          </a:p>
        </p:txBody>
      </p:sp>
      <p:sp>
        <p:nvSpPr>
          <p:cNvPr id="474" name="文本占位符 2">
            <a:extLst>
              <a:ext uri="{FF2B5EF4-FFF2-40B4-BE49-F238E27FC236}">
                <a16:creationId xmlns:a16="http://schemas.microsoft.com/office/drawing/2014/main" id="{D67BD301-6EBC-58A9-03B3-B51DA8E0478C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5688013" y="4913313"/>
            <a:ext cx="2381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95BCC2B-EC48-41F3-BFFC-F8B6E93534BF}" type="datetime'''''''''''''''''2''''''''''''''''''''''''''''''''''7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</a:t>
            </a:fld>
            <a:endParaRPr kumimoji="1" lang="zh-CN" altLang="en-US" sz="1400" dirty="0"/>
          </a:p>
        </p:txBody>
      </p:sp>
      <p:sp>
        <p:nvSpPr>
          <p:cNvPr id="478" name="文本占位符 2">
            <a:extLst>
              <a:ext uri="{FF2B5EF4-FFF2-40B4-BE49-F238E27FC236}">
                <a16:creationId xmlns:a16="http://schemas.microsoft.com/office/drawing/2014/main" id="{C5FDE9AC-AB42-243A-2A62-E81E617F0C47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6804025" y="5219700"/>
            <a:ext cx="2381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5B19156-617E-4069-A084-18D71411CFB8}" type="datetime'''''''2''''''''''''''''''''''''''''''''''''''''''0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kumimoji="1" lang="zh-CN" altLang="en-US" sz="1400" dirty="0"/>
          </a:p>
        </p:txBody>
      </p:sp>
      <p:sp>
        <p:nvSpPr>
          <p:cNvPr id="482" name="文本占位符 2">
            <a:extLst>
              <a:ext uri="{FF2B5EF4-FFF2-40B4-BE49-F238E27FC236}">
                <a16:creationId xmlns:a16="http://schemas.microsoft.com/office/drawing/2014/main" id="{C00B5D59-BC59-D5EF-3CF9-DBD804854AAC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gray">
          <a:xfrm>
            <a:off x="7920038" y="4956175"/>
            <a:ext cx="2381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87C0CFA-6DF7-4DF2-889B-3683D162B03B}" type="datetime'''''''''2''''''''''''''''''''''''''''''''''''''''''''''''''6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</a:t>
            </a:fld>
            <a:endParaRPr kumimoji="1" lang="zh-CN" altLang="en-US" sz="1400" dirty="0"/>
          </a:p>
        </p:txBody>
      </p:sp>
      <p:sp>
        <p:nvSpPr>
          <p:cNvPr id="123" name="文本占位符 2">
            <a:extLst>
              <a:ext uri="{FF2B5EF4-FFF2-40B4-BE49-F238E27FC236}">
                <a16:creationId xmlns:a16="http://schemas.microsoft.com/office/drawing/2014/main" id="{05D2F08D-2D04-400F-A183-0800929C2B7B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9036050" y="5043488"/>
            <a:ext cx="2381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33566AD-939D-4A70-8B50-F6BCA37D86FA}" type="datetime'''''''''''''''''''''''''''''''''''''''2''''''4''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40" name="文本占位符 2">
            <a:extLst>
              <a:ext uri="{FF2B5EF4-FFF2-40B4-BE49-F238E27FC236}">
                <a16:creationId xmlns:a16="http://schemas.microsoft.com/office/drawing/2014/main" id="{73B76293-2C55-AC41-96D0-72CEE7E103A1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auto">
          <a:xfrm>
            <a:off x="1660525" y="2309813"/>
            <a:ext cx="441325" cy="2730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B93508-F566-4F0A-93D7-104D2FB31714}" type="datetime'''''''''''+''''''''''''''''''''''''''1''''''''''%'''''''''''">
              <a:rPr lang="en-US" altLang="en-US" sz="1400" b="1" smtClean="0">
                <a:solidFill>
                  <a:srgbClr val="00B050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+1%</a:t>
            </a:fld>
            <a:endParaRPr kumimoji="1" lang="zh-CN" altLang="en-US" sz="1400" b="1" dirty="0">
              <a:solidFill>
                <a:srgbClr val="00B050"/>
              </a:solidFill>
              <a:ea typeface="等线" panose="02010600030101010101" pitchFamily="2" charset="-122"/>
            </a:endParaRPr>
          </a:p>
        </p:txBody>
      </p:sp>
      <p:sp>
        <p:nvSpPr>
          <p:cNvPr id="146" name="文本占位符 2">
            <a:extLst>
              <a:ext uri="{FF2B5EF4-FFF2-40B4-BE49-F238E27FC236}">
                <a16:creationId xmlns:a16="http://schemas.microsoft.com/office/drawing/2014/main" id="{A1CEF82D-6426-D744-B7DB-C938A327C5AE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auto">
          <a:xfrm>
            <a:off x="2751138" y="2386013"/>
            <a:ext cx="530225" cy="2730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F131FAC-23C6-4B60-9CAF-D9358E6EEC97}" type="datetime'''''-''''''''''4''''''''''''''''''''''8''''''''''''''''%'''">
              <a:rPr lang="en-US" altLang="en-US" sz="1400" b="1" smtClean="0">
                <a:solidFill>
                  <a:srgbClr val="FF0000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-48%</a:t>
            </a:fld>
            <a:endParaRPr kumimoji="1" lang="zh-CN" altLang="en-US" sz="1400" b="1" dirty="0">
              <a:solidFill>
                <a:srgbClr val="FF0000"/>
              </a:solidFill>
              <a:ea typeface="等线" panose="02010600030101010101" pitchFamily="2" charset="-122"/>
            </a:endParaRPr>
          </a:p>
        </p:txBody>
      </p:sp>
      <p:sp>
        <p:nvSpPr>
          <p:cNvPr id="152" name="文本占位符 2">
            <a:extLst>
              <a:ext uri="{FF2B5EF4-FFF2-40B4-BE49-F238E27FC236}">
                <a16:creationId xmlns:a16="http://schemas.microsoft.com/office/drawing/2014/main" id="{A19EF8D4-37B6-8C4A-A443-4297F968F818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auto">
          <a:xfrm>
            <a:off x="3867150" y="4049713"/>
            <a:ext cx="530225" cy="2730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BB5FFA1-EA8C-4D24-8B4A-ABCEB39EFE6E}" type="datetime'''''''-''''''''''2''''''''''''''''7''''''''''''%'''''''">
              <a:rPr lang="en-US" altLang="en-US" sz="1400" b="1" smtClean="0">
                <a:solidFill>
                  <a:srgbClr val="FF0000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-27%</a:t>
            </a:fld>
            <a:endParaRPr kumimoji="1" lang="zh-CN" altLang="en-US" sz="1400" b="1" dirty="0">
              <a:solidFill>
                <a:srgbClr val="FF0000"/>
              </a:solidFill>
              <a:ea typeface="等线" panose="02010600030101010101" pitchFamily="2" charset="-122"/>
            </a:endParaRPr>
          </a:p>
        </p:txBody>
      </p:sp>
      <p:sp>
        <p:nvSpPr>
          <p:cNvPr id="190" name="文本占位符 2">
            <a:extLst>
              <a:ext uri="{FF2B5EF4-FFF2-40B4-BE49-F238E27FC236}">
                <a16:creationId xmlns:a16="http://schemas.microsoft.com/office/drawing/2014/main" id="{47B7EBC1-C4F6-0744-85B9-61132CDB60C9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auto">
          <a:xfrm>
            <a:off x="4983163" y="4530725"/>
            <a:ext cx="530225" cy="2730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675DDEA-9A13-49A2-931C-5357DC2812F0}" type="datetime'''''''''''-''''''1''''''''''''''''''''''''''''0%'''''''''">
              <a:rPr lang="en-US" altLang="en-US" sz="1400" b="1" smtClean="0">
                <a:solidFill>
                  <a:srgbClr val="FF0000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-10%</a:t>
            </a:fld>
            <a:endParaRPr kumimoji="1" lang="zh-CN" altLang="en-US" sz="1400" b="1" dirty="0">
              <a:solidFill>
                <a:srgbClr val="FF0000"/>
              </a:solidFill>
              <a:ea typeface="等线" panose="02010600030101010101" pitchFamily="2" charset="-122"/>
            </a:endParaRPr>
          </a:p>
        </p:txBody>
      </p:sp>
      <p:sp>
        <p:nvSpPr>
          <p:cNvPr id="22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6099175" y="4662488"/>
            <a:ext cx="530225" cy="27305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F7B10B7-1550-4DD1-9A4B-0EB15998C784}" type="datetime'''''''''''-''''''''''''''''''''2''''''6''%'''">
              <a:rPr lang="zh-CN" altLang="en-US" sz="1400" b="1" smtClean="0">
                <a:solidFill>
                  <a:srgbClr val="FF0000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-26%</a:t>
            </a:fld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164" name="文本占位符 2">
            <a:extLst>
              <a:ext uri="{FF2B5EF4-FFF2-40B4-BE49-F238E27FC236}">
                <a16:creationId xmlns:a16="http://schemas.microsoft.com/office/drawing/2014/main" id="{268B09B9-4E1D-2F45-9FA6-F05AD5B8B8D8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auto">
          <a:xfrm>
            <a:off x="7191375" y="4629150"/>
            <a:ext cx="579438" cy="2730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F95EDEA-BC64-427D-8383-2F622B86B121}" type="datetime'+''''''''''''''''''''''''''''''''''''3''''0''''''''%'''''''">
              <a:rPr lang="en-US" altLang="en-US" sz="1400" b="1" smtClean="0">
                <a:solidFill>
                  <a:schemeClr val="accent6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+30%</a:t>
            </a:fld>
            <a:endParaRPr kumimoji="1" lang="zh-CN" altLang="en-US" sz="1400" b="1" dirty="0">
              <a:solidFill>
                <a:schemeClr val="accent6"/>
              </a:solidFill>
              <a:ea typeface="等线" panose="02010600030101010101" pitchFamily="2" charset="-122"/>
            </a:endParaRPr>
          </a:p>
        </p:txBody>
      </p:sp>
      <p:sp>
        <p:nvSpPr>
          <p:cNvPr id="118" name="文本占位符 2">
            <a:extLst>
              <a:ext uri="{FF2B5EF4-FFF2-40B4-BE49-F238E27FC236}">
                <a16:creationId xmlns:a16="http://schemas.microsoft.com/office/drawing/2014/main" id="{32E55FB4-5392-B74E-A0A0-BF3CABE4C010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auto">
          <a:xfrm>
            <a:off x="8420100" y="4705350"/>
            <a:ext cx="392113" cy="2730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4182A3-EB61-4B7E-89F0-91D23FA71E9D}" type="datetime'''''''''''''''''''''''''''''''''''''''''''-''8''%'''">
              <a:rPr lang="en-US" altLang="en-US" sz="1400" b="1" smtClean="0">
                <a:solidFill>
                  <a:srgbClr val="FF0000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-8%</a:t>
            </a:fld>
            <a:endParaRPr kumimoji="1" lang="zh-CN" altLang="en-US" sz="1400" b="1" dirty="0">
              <a:solidFill>
                <a:srgbClr val="FF0000"/>
              </a:solidFill>
              <a:ea typeface="等线" panose="02010600030101010101" pitchFamily="2" charset="-122"/>
            </a:endParaRPr>
          </a:p>
        </p:txBody>
      </p:sp>
      <p:sp>
        <p:nvSpPr>
          <p:cNvPr id="198" name="矩形 197">
            <a:extLst>
              <a:ext uri="{FF2B5EF4-FFF2-40B4-BE49-F238E27FC236}">
                <a16:creationId xmlns:a16="http://schemas.microsoft.com/office/drawing/2014/main" id="{BF466827-6392-1A43-A8D4-2BB40CE498F2}"/>
              </a:ext>
            </a:extLst>
          </p:cNvPr>
          <p:cNvSpPr/>
          <p:nvPr>
            <p:custDataLst>
              <p:tags r:id="rId62"/>
            </p:custDataLst>
          </p:nvPr>
        </p:nvSpPr>
        <p:spPr bwMode="auto">
          <a:xfrm>
            <a:off x="9883775" y="4826000"/>
            <a:ext cx="250825" cy="187325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2" name="文本占位符 2">
            <a:extLst>
              <a:ext uri="{FF2B5EF4-FFF2-40B4-BE49-F238E27FC236}">
                <a16:creationId xmlns:a16="http://schemas.microsoft.com/office/drawing/2014/main" id="{2E6533F4-144E-EE49-AC53-8F33099B88F9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auto">
          <a:xfrm>
            <a:off x="10185400" y="4837113"/>
            <a:ext cx="7477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7B4DFA0-0067-4226-8859-1472083C6EDB}" type="datetime'直''''''营-''''''S''''K''''''''''A'''''''''''''''''''''">
              <a:rPr lang="zh-CN" altLang="en-US" sz="1400" smtClean="0"/>
              <a:pPr/>
              <a:t>直营-SKA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graphicFrame>
        <p:nvGraphicFramePr>
          <p:cNvPr id="406" name="Chart 3">
            <a:extLst>
              <a:ext uri="{FF2B5EF4-FFF2-40B4-BE49-F238E27FC236}">
                <a16:creationId xmlns:a16="http://schemas.microsoft.com/office/drawing/2014/main" id="{61840A93-03B6-4209-BD7F-FDC17413FD97}"/>
              </a:ext>
            </a:extLst>
          </p:cNvPr>
          <p:cNvGraphicFramePr/>
          <p:nvPr>
            <p:custDataLst>
              <p:tags r:id="rId64"/>
            </p:custDataLst>
            <p:extLst>
              <p:ext uri="{D42A27DB-BD31-4B8C-83A1-F6EECF244321}">
                <p14:modId xmlns:p14="http://schemas.microsoft.com/office/powerpoint/2010/main" val="3297113393"/>
              </p:ext>
            </p:extLst>
          </p:nvPr>
        </p:nvGraphicFramePr>
        <p:xfrm>
          <a:off x="947738" y="906463"/>
          <a:ext cx="8510587" cy="1268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6"/>
          </a:graphicData>
        </a:graphic>
      </p:graphicFrame>
      <p:sp>
        <p:nvSpPr>
          <p:cNvPr id="262" name="箭头: 右 261">
            <a:extLst>
              <a:ext uri="{FF2B5EF4-FFF2-40B4-BE49-F238E27FC236}">
                <a16:creationId xmlns:a16="http://schemas.microsoft.com/office/drawing/2014/main" id="{A0DD2B19-3B34-49D9-8E33-18D99C90AE3B}"/>
              </a:ext>
            </a:extLst>
          </p:cNvPr>
          <p:cNvSpPr/>
          <p:nvPr>
            <p:custDataLst>
              <p:tags r:id="rId65"/>
            </p:custDataLst>
          </p:nvPr>
        </p:nvSpPr>
        <p:spPr bwMode="auto">
          <a:xfrm rot="10800000">
            <a:off x="9426575" y="1727200"/>
            <a:ext cx="128587" cy="152400"/>
          </a:xfrm>
          <a:prstGeom prst="rightArrow">
            <a:avLst>
              <a:gd name="adj1" fmla="val 100000"/>
              <a:gd name="adj2" fmla="val 100000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8" name="直接连接符 227">
            <a:extLst>
              <a:ext uri="{FF2B5EF4-FFF2-40B4-BE49-F238E27FC236}">
                <a16:creationId xmlns:a16="http://schemas.microsoft.com/office/drawing/2014/main" id="{193FCB1F-004D-4A1F-BD5C-5A34F11B16EE}"/>
              </a:ext>
            </a:extLst>
          </p:cNvPr>
          <p:cNvCxnSpPr/>
          <p:nvPr>
            <p:custDataLst>
              <p:tags r:id="rId66"/>
            </p:custDataLst>
          </p:nvPr>
        </p:nvCxnSpPr>
        <p:spPr bwMode="auto">
          <a:xfrm>
            <a:off x="1030288" y="1803400"/>
            <a:ext cx="456088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直接连接符 229">
            <a:extLst>
              <a:ext uri="{FF2B5EF4-FFF2-40B4-BE49-F238E27FC236}">
                <a16:creationId xmlns:a16="http://schemas.microsoft.com/office/drawing/2014/main" id="{A6E170A5-DC14-49A2-81F0-446806F797BE}"/>
              </a:ext>
            </a:extLst>
          </p:cNvPr>
          <p:cNvCxnSpPr/>
          <p:nvPr>
            <p:custDataLst>
              <p:tags r:id="rId67"/>
            </p:custDataLst>
          </p:nvPr>
        </p:nvCxnSpPr>
        <p:spPr bwMode="auto">
          <a:xfrm>
            <a:off x="6007100" y="1803400"/>
            <a:ext cx="77628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4" name="直接连接符 243">
            <a:extLst>
              <a:ext uri="{FF2B5EF4-FFF2-40B4-BE49-F238E27FC236}">
                <a16:creationId xmlns:a16="http://schemas.microsoft.com/office/drawing/2014/main" id="{61447054-9815-4EA6-8FD1-3ACE754B4089}"/>
              </a:ext>
            </a:extLst>
          </p:cNvPr>
          <p:cNvCxnSpPr/>
          <p:nvPr>
            <p:custDataLst>
              <p:tags r:id="rId68"/>
            </p:custDataLst>
          </p:nvPr>
        </p:nvCxnSpPr>
        <p:spPr bwMode="auto">
          <a:xfrm>
            <a:off x="7199313" y="1803400"/>
            <a:ext cx="21764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5" name="文本占位符 2">
            <a:extLst>
              <a:ext uri="{FF2B5EF4-FFF2-40B4-BE49-F238E27FC236}">
                <a16:creationId xmlns:a16="http://schemas.microsoft.com/office/drawing/2014/main" id="{791A8B76-4A22-4596-B544-980D15F20D8D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820738" y="688975"/>
            <a:ext cx="420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CE9FF5-40B5-4684-ACE1-90BCA691B87B}" type="datetime'''''''''''''''1''''''''''''''''''''''''''''3''3''''''''''''%'">
              <a:rPr lang="en-US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133%</a:t>
            </a:fld>
            <a:endParaRPr lang="zh-CN" altLang="en-US" sz="1400" dirty="0"/>
          </a:p>
        </p:txBody>
      </p:sp>
      <p:sp>
        <p:nvSpPr>
          <p:cNvPr id="236" name="文本占位符 2">
            <a:extLst>
              <a:ext uri="{FF2B5EF4-FFF2-40B4-BE49-F238E27FC236}">
                <a16:creationId xmlns:a16="http://schemas.microsoft.com/office/drawing/2014/main" id="{629C28BF-EBFE-47FB-820D-FD7CD9340D61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2058988" y="1187450"/>
            <a:ext cx="3270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BED931D-EE0E-4629-B8FB-CE28D24BDE45}" type="datetime'''5''''''''''''''''''''''1''''''''''''''''''''''%'''''">
              <a:rPr lang="en-US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51%</a:t>
            </a:fld>
            <a:endParaRPr lang="zh-CN" altLang="en-US" sz="1400" dirty="0"/>
          </a:p>
        </p:txBody>
      </p:sp>
      <p:sp>
        <p:nvSpPr>
          <p:cNvPr id="237" name="文本占位符 2">
            <a:extLst>
              <a:ext uri="{FF2B5EF4-FFF2-40B4-BE49-F238E27FC236}">
                <a16:creationId xmlns:a16="http://schemas.microsoft.com/office/drawing/2014/main" id="{681766C3-34EF-41BA-9EF4-F82A0C61DB00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gray">
          <a:xfrm>
            <a:off x="3254375" y="1504950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D1B9108-32DD-4D6F-AE66-027B11639A6A}" type="datetime'''''-''''''''''''''''''''''''''1''''''%'''''">
              <a:rPr lang="en-US" altLang="en-US" sz="1400" smtClean="0">
                <a:solidFill>
                  <a:srgbClr val="FF0000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-1%</a:t>
            </a:fld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238" name="文本占位符 2">
            <a:extLst>
              <a:ext uri="{FF2B5EF4-FFF2-40B4-BE49-F238E27FC236}">
                <a16:creationId xmlns:a16="http://schemas.microsoft.com/office/drawing/2014/main" id="{1BABDFA4-3BA8-426D-B55C-82B6BCB6B0A3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 bwMode="gray">
          <a:xfrm>
            <a:off x="4446588" y="1528763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9ECD30F-9684-4276-9EC5-5A8F6DE09ECB}" type="datetime'''''''''''''''-''''''''''''''''''''''5%'''''''''''''">
              <a:rPr lang="en-US" altLang="en-US" sz="1400" smtClean="0">
                <a:solidFill>
                  <a:srgbClr val="FF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-5%</a:t>
            </a:fld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239" name="文本占位符 2">
            <a:extLst>
              <a:ext uri="{FF2B5EF4-FFF2-40B4-BE49-F238E27FC236}">
                <a16:creationId xmlns:a16="http://schemas.microsoft.com/office/drawing/2014/main" id="{9C0223D2-3A03-4139-BAED-8D0CDA86F654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 bwMode="gray">
          <a:xfrm>
            <a:off x="5591175" y="1639888"/>
            <a:ext cx="4159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E532E8-C2A4-44CF-AF10-96DDCD604B1D}" type="datetime'''-''''''''''''''''''''''''''''''''''2''''''4%'''''">
              <a:rPr lang="en-US" altLang="en-US" sz="1400" smtClean="0">
                <a:solidFill>
                  <a:srgbClr val="FF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-24%</a:t>
            </a:fld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240" name="文本占位符 2">
            <a:extLst>
              <a:ext uri="{FF2B5EF4-FFF2-40B4-BE49-F238E27FC236}">
                <a16:creationId xmlns:a16="http://schemas.microsoft.com/office/drawing/2014/main" id="{FC570819-419C-4FFB-8960-22C24E7E6D6A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gray">
          <a:xfrm>
            <a:off x="6783388" y="1792288"/>
            <a:ext cx="4159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7E2F25-7CA0-4E84-A63E-7CDC40CC8B58}" type="datetime'''''''''''''''''''-''4''9''''''''''''%'''''''''''''''''">
              <a:rPr lang="en-US" altLang="en-US" sz="1400" smtClean="0">
                <a:solidFill>
                  <a:srgbClr val="FF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-49%</a:t>
            </a:fld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241" name="文本占位符 2">
            <a:extLst>
              <a:ext uri="{FF2B5EF4-FFF2-40B4-BE49-F238E27FC236}">
                <a16:creationId xmlns:a16="http://schemas.microsoft.com/office/drawing/2014/main" id="{4B0AB486-BAD2-4063-8812-06DC87400A65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gray">
          <a:xfrm>
            <a:off x="8023225" y="1501775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360329E-7483-476B-AD9B-F0CD3F53C28D}" type="datetime'''''''''''''''''''''''''''''''''''-''1''''''''''''''''''''%'''">
              <a:rPr lang="en-US" altLang="en-US" sz="1400" smtClean="0">
                <a:solidFill>
                  <a:srgbClr val="FF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-1%</a:t>
            </a:fld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261" name="文本占位符 2">
            <a:extLst>
              <a:ext uri="{FF2B5EF4-FFF2-40B4-BE49-F238E27FC236}">
                <a16:creationId xmlns:a16="http://schemas.microsoft.com/office/drawing/2014/main" id="{CDE959AF-B930-4A15-9DAB-A3578014C9E4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 bwMode="gray">
          <a:xfrm>
            <a:off x="9212263" y="1044575"/>
            <a:ext cx="3270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FBFCC66-16EE-4382-8CD6-08FD4F90D3BB}" type="datetime'''74''''''''''''''''''''''''''''''''''''''''''''%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74%</a:t>
            </a:fld>
            <a:endParaRPr lang="zh-CN" altLang="en-US" sz="1400" dirty="0"/>
          </a:p>
        </p:txBody>
      </p:sp>
      <p:sp>
        <p:nvSpPr>
          <p:cNvPr id="40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9605963" y="1706563"/>
            <a:ext cx="277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>
                <a:effectLst/>
              </a:rPr>
              <a:t>Ø 0</a:t>
            </a:r>
            <a:endParaRPr lang="zh-CN" altLang="en-US" sz="1400" dirty="0"/>
          </a:p>
        </p:txBody>
      </p:sp>
      <p:cxnSp>
        <p:nvCxnSpPr>
          <p:cNvPr id="242" name="直线连接符 495">
            <a:extLst>
              <a:ext uri="{FF2B5EF4-FFF2-40B4-BE49-F238E27FC236}">
                <a16:creationId xmlns:a16="http://schemas.microsoft.com/office/drawing/2014/main" id="{EA985090-3604-42C4-8254-2DF8155539A5}"/>
              </a:ext>
            </a:extLst>
          </p:cNvPr>
          <p:cNvCxnSpPr/>
          <p:nvPr>
            <p:custDataLst>
              <p:tags r:id="rId78"/>
            </p:custDataLst>
          </p:nvPr>
        </p:nvCxnSpPr>
        <p:spPr bwMode="gray">
          <a:xfrm>
            <a:off x="9893300" y="1692275"/>
            <a:ext cx="330200" cy="0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2" name="椭圆 161">
            <a:extLst>
              <a:ext uri="{FF2B5EF4-FFF2-40B4-BE49-F238E27FC236}">
                <a16:creationId xmlns:a16="http://schemas.microsoft.com/office/drawing/2014/main" id="{2EDBACD9-7553-4C8B-BAF4-A5D2EDBACC25}"/>
              </a:ext>
            </a:extLst>
          </p:cNvPr>
          <p:cNvSpPr/>
          <p:nvPr>
            <p:custDataLst>
              <p:tags r:id="rId79"/>
            </p:custDataLst>
          </p:nvPr>
        </p:nvSpPr>
        <p:spPr bwMode="auto">
          <a:xfrm>
            <a:off x="10013950" y="1647825"/>
            <a:ext cx="88900" cy="88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3" name="文本占位符 2">
            <a:extLst>
              <a:ext uri="{FF2B5EF4-FFF2-40B4-BE49-F238E27FC236}">
                <a16:creationId xmlns:a16="http://schemas.microsoft.com/office/drawing/2014/main" id="{62BDF631-A6B2-47A3-AA70-8C24611D0069}"/>
              </a:ext>
            </a:extLst>
          </p:cNvPr>
          <p:cNvSpPr txBox="1">
            <a:spLocks/>
          </p:cNvSpPr>
          <p:nvPr>
            <p:custDataLst>
              <p:tags r:id="rId80"/>
            </p:custDataLst>
          </p:nvPr>
        </p:nvSpPr>
        <p:spPr bwMode="auto">
          <a:xfrm>
            <a:off x="10283825" y="1609725"/>
            <a:ext cx="7207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548D4B8-CBC3-42C7-A49D-CC5669B9770F}" type="datetime'''''''Y''''''''''''''O''''''''''Y''''''''-''''S''''KA'''''">
              <a:rPr kumimoji="1" lang="en-GB" altLang="en-US" sz="1400" smtClean="0">
                <a:ea typeface="等线" panose="02010600030101010101" pitchFamily="2" charset="-122"/>
              </a:rPr>
              <a:pPr/>
              <a:t>YOY-SKA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5669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hink-cell data - do not delete" hidden="1">
            <a:extLst>
              <a:ext uri="{FF2B5EF4-FFF2-40B4-BE49-F238E27FC236}">
                <a16:creationId xmlns:a16="http://schemas.microsoft.com/office/drawing/2014/main" id="{97F6E17F-2097-4694-B97E-46DB9F923A56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157864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71" imgW="404" imgH="405" progId="TCLayout.ActiveDocument.1">
                  <p:embed/>
                </p:oleObj>
              </mc:Choice>
              <mc:Fallback>
                <p:oleObj name="think-cell 幻灯片" r:id="rId71" imgW="404" imgH="4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矩形 115">
            <a:extLst>
              <a:ext uri="{FF2B5EF4-FFF2-40B4-BE49-F238E27FC236}">
                <a16:creationId xmlns:a16="http://schemas.microsoft.com/office/drawing/2014/main" id="{CD277CC1-2AB2-4E3C-8C17-B34C2781F179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9888538" y="1771650"/>
            <a:ext cx="26988" cy="408305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36664439-B935-4049-858F-68A89E6C90E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9888538" y="1770063"/>
            <a:ext cx="26988" cy="15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BB0C3A4A-649C-40BB-A850-442B069FAA74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9796463" y="5103813"/>
            <a:ext cx="92075" cy="75088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1BACA93F-4691-44AC-BB43-E229C3479F1B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9796463" y="1770063"/>
            <a:ext cx="92075" cy="3333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9" name="矩形 218">
            <a:extLst>
              <a:ext uri="{FF2B5EF4-FFF2-40B4-BE49-F238E27FC236}">
                <a16:creationId xmlns:a16="http://schemas.microsoft.com/office/drawing/2014/main" id="{92E3EA16-3CBC-4CDA-B849-63FC6BCC573F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9574213" y="2449513"/>
            <a:ext cx="222250" cy="340518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3FFC1DB8-4194-4BD5-AD09-302BA77D722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9574213" y="1770063"/>
            <a:ext cx="222250" cy="6794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2" name="矩形 271">
            <a:extLst>
              <a:ext uri="{FF2B5EF4-FFF2-40B4-BE49-F238E27FC236}">
                <a16:creationId xmlns:a16="http://schemas.microsoft.com/office/drawing/2014/main" id="{DE7B2A3F-4419-4B7D-BF23-6EC361FE15BA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9144000" y="4205288"/>
            <a:ext cx="430213" cy="164941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5" name="矩形 274">
            <a:extLst>
              <a:ext uri="{FF2B5EF4-FFF2-40B4-BE49-F238E27FC236}">
                <a16:creationId xmlns:a16="http://schemas.microsoft.com/office/drawing/2014/main" id="{BF1725B0-3BD0-425F-B2F3-B3AEBACEF91A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9144000" y="1770063"/>
            <a:ext cx="430213" cy="24352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2" name="矩形 261">
            <a:extLst>
              <a:ext uri="{FF2B5EF4-FFF2-40B4-BE49-F238E27FC236}">
                <a16:creationId xmlns:a16="http://schemas.microsoft.com/office/drawing/2014/main" id="{B2B2A05D-30CF-4CB2-8F18-C27518656249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8705850" y="4725988"/>
            <a:ext cx="438150" cy="112871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5" name="矩形 264">
            <a:extLst>
              <a:ext uri="{FF2B5EF4-FFF2-40B4-BE49-F238E27FC236}">
                <a16:creationId xmlns:a16="http://schemas.microsoft.com/office/drawing/2014/main" id="{EF987B9D-18D7-4E50-ADCD-68995A1A7659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8705850" y="1770063"/>
            <a:ext cx="438150" cy="29559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BE8A34DA-E970-4284-85FF-84CD268C18EB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8235950" y="3605213"/>
            <a:ext cx="469900" cy="224948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1D78CBC9-572A-46F5-85D3-B476CEFF6384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8235950" y="1770063"/>
            <a:ext cx="469900" cy="18351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7" name="矩形 266">
            <a:extLst>
              <a:ext uri="{FF2B5EF4-FFF2-40B4-BE49-F238E27FC236}">
                <a16:creationId xmlns:a16="http://schemas.microsoft.com/office/drawing/2014/main" id="{A8777ED6-6C88-4E73-91FE-4D1C44F5DFA6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7748588" y="4397375"/>
            <a:ext cx="487363" cy="145732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0" name="矩形 269">
            <a:extLst>
              <a:ext uri="{FF2B5EF4-FFF2-40B4-BE49-F238E27FC236}">
                <a16:creationId xmlns:a16="http://schemas.microsoft.com/office/drawing/2014/main" id="{8D7AF832-CC56-4644-8009-F202441C716D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7748588" y="1770063"/>
            <a:ext cx="487363" cy="262731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6" name="矩形 275">
            <a:extLst>
              <a:ext uri="{FF2B5EF4-FFF2-40B4-BE49-F238E27FC236}">
                <a16:creationId xmlns:a16="http://schemas.microsoft.com/office/drawing/2014/main" id="{6D0DDC03-06A0-43CA-8E05-DB4021C3DDAA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6692900" y="3989388"/>
            <a:ext cx="1055688" cy="186531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7" name="矩形 276">
            <a:extLst>
              <a:ext uri="{FF2B5EF4-FFF2-40B4-BE49-F238E27FC236}">
                <a16:creationId xmlns:a16="http://schemas.microsoft.com/office/drawing/2014/main" id="{89262EA7-6667-4A03-8E1D-C99D11825187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6692900" y="1770063"/>
            <a:ext cx="1055688" cy="22193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9" name="矩形 258">
            <a:extLst>
              <a:ext uri="{FF2B5EF4-FFF2-40B4-BE49-F238E27FC236}">
                <a16:creationId xmlns:a16="http://schemas.microsoft.com/office/drawing/2014/main" id="{3DA0665C-1E47-46D6-8996-24A2DC202353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5245100" y="3862388"/>
            <a:ext cx="1447800" cy="199231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0" name="矩形 259">
            <a:extLst>
              <a:ext uri="{FF2B5EF4-FFF2-40B4-BE49-F238E27FC236}">
                <a16:creationId xmlns:a16="http://schemas.microsoft.com/office/drawing/2014/main" id="{16D6A473-0B8D-4DE2-8D80-D8069A716551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5245100" y="1770063"/>
            <a:ext cx="1447800" cy="20923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7" name="矩形 256">
            <a:extLst>
              <a:ext uri="{FF2B5EF4-FFF2-40B4-BE49-F238E27FC236}">
                <a16:creationId xmlns:a16="http://schemas.microsoft.com/office/drawing/2014/main" id="{61A7D9F3-A58B-497E-9482-1A44875CC506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1784349" y="4516438"/>
            <a:ext cx="3460750" cy="133826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8" name="矩形 257">
            <a:extLst>
              <a:ext uri="{FF2B5EF4-FFF2-40B4-BE49-F238E27FC236}">
                <a16:creationId xmlns:a16="http://schemas.microsoft.com/office/drawing/2014/main" id="{F83D4DF9-F403-40FD-ABEE-EB6FD951AB83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1784349" y="1770063"/>
            <a:ext cx="3460750" cy="274637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E5A2E06C-BA46-42C3-A6BA-BE65AE1028FF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1779587" y="5854700"/>
            <a:ext cx="81407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9" name="直接连接符 328">
            <a:extLst>
              <a:ext uri="{FF2B5EF4-FFF2-40B4-BE49-F238E27FC236}">
                <a16:creationId xmlns:a16="http://schemas.microsoft.com/office/drawing/2014/main" id="{E81B8892-1E5B-4481-AE50-2B60AE2E1EDC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 flipV="1">
            <a:off x="8924925" y="5854700"/>
            <a:ext cx="0" cy="3429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4" name="直接连接符 253">
            <a:extLst>
              <a:ext uri="{FF2B5EF4-FFF2-40B4-BE49-F238E27FC236}">
                <a16:creationId xmlns:a16="http://schemas.microsoft.com/office/drawing/2014/main" id="{57C3E70B-AE23-4137-B997-5A75B01A78BE}"/>
              </a:ext>
            </a:extLst>
          </p:cNvPr>
          <p:cNvCxnSpPr>
            <a:cxnSpLocks/>
          </p:cNvCxnSpPr>
          <p:nvPr>
            <p:custDataLst>
              <p:tags r:id="rId24"/>
            </p:custDataLst>
          </p:nvPr>
        </p:nvCxnSpPr>
        <p:spPr bwMode="auto">
          <a:xfrm flipH="1">
            <a:off x="9910763" y="3813175"/>
            <a:ext cx="2381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3" name="直接连接符 342">
            <a:extLst>
              <a:ext uri="{FF2B5EF4-FFF2-40B4-BE49-F238E27FC236}">
                <a16:creationId xmlns:a16="http://schemas.microsoft.com/office/drawing/2014/main" id="{AB0DC605-0E3E-412C-ACDD-33B394CD0B09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9685338" y="1084263"/>
            <a:ext cx="0" cy="6858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9" name="直接连接符 338">
            <a:extLst>
              <a:ext uri="{FF2B5EF4-FFF2-40B4-BE49-F238E27FC236}">
                <a16:creationId xmlns:a16="http://schemas.microsoft.com/office/drawing/2014/main" id="{85B558AB-AA22-4C95-A223-9616046C89FD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8924925" y="1414463"/>
            <a:ext cx="0" cy="3556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1" name="直接连接符 340">
            <a:extLst>
              <a:ext uri="{FF2B5EF4-FFF2-40B4-BE49-F238E27FC236}">
                <a16:creationId xmlns:a16="http://schemas.microsoft.com/office/drawing/2014/main" id="{33D4414E-695A-4872-B6F2-573D65366265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>
            <a:off x="9842500" y="1414463"/>
            <a:ext cx="0" cy="3556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2" name="直接连接符 341">
            <a:extLst>
              <a:ext uri="{FF2B5EF4-FFF2-40B4-BE49-F238E27FC236}">
                <a16:creationId xmlns:a16="http://schemas.microsoft.com/office/drawing/2014/main" id="{241E4F2F-62D9-40C8-B937-0D1A019CCF9F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9358313" y="1084263"/>
            <a:ext cx="0" cy="6858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4" name="文本占位符 2">
            <a:extLst>
              <a:ext uri="{FF2B5EF4-FFF2-40B4-BE49-F238E27FC236}">
                <a16:creationId xmlns:a16="http://schemas.microsoft.com/office/drawing/2014/main" id="{7694B778-15AE-43CF-AB22-FA9C40538A88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gray">
          <a:xfrm>
            <a:off x="7042150" y="2797175"/>
            <a:ext cx="357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A95486F-14B8-4614-8747-7F5C4170EB87}" type="datetime'''''54''''''''%'''''''''''''''''''''''''''''''''''''''''">
              <a:rPr lang="zh-CN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54%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3" name="文本占位符 2">
            <a:extLst>
              <a:ext uri="{FF2B5EF4-FFF2-40B4-BE49-F238E27FC236}">
                <a16:creationId xmlns:a16="http://schemas.microsoft.com/office/drawing/2014/main" id="{0393526E-4BD1-49A4-B392-5B6363AFD2C8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gray">
          <a:xfrm>
            <a:off x="7042150" y="4838700"/>
            <a:ext cx="357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6F07333-7BB8-40AF-8411-57B65E2F1955}" type="datetime'4''''''''''''''''''''''''''''6''''''''''''%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46%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6" name="文本占位符 2">
            <a:extLst>
              <a:ext uri="{FF2B5EF4-FFF2-40B4-BE49-F238E27FC236}">
                <a16:creationId xmlns:a16="http://schemas.microsoft.com/office/drawing/2014/main" id="{C142318C-6531-4747-A612-44AB28AAC423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7067550" y="5905500"/>
            <a:ext cx="3048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48E1FEA-E1C1-465A-A48F-544D32A70178}" type="datetime'''''''''美''''''''''''''''''''业''''''''''''''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美业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2" name="文本占位符 2">
            <a:extLst>
              <a:ext uri="{FF2B5EF4-FFF2-40B4-BE49-F238E27FC236}">
                <a16:creationId xmlns:a16="http://schemas.microsoft.com/office/drawing/2014/main" id="{1D5072A1-A8EF-4E1E-82FB-9B16763C1503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gray">
          <a:xfrm>
            <a:off x="5791200" y="2733675"/>
            <a:ext cx="357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052D9A8-46D8-4B2F-9ED8-929B12BB8C8C}" type="datetime'''''5''1''''''''''''''''''''''''''%'''''''''''''''''''''''">
              <a:rPr lang="zh-CN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51%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8" name="文本占位符 2">
            <a:extLst>
              <a:ext uri="{FF2B5EF4-FFF2-40B4-BE49-F238E27FC236}">
                <a16:creationId xmlns:a16="http://schemas.microsoft.com/office/drawing/2014/main" id="{59F9597B-BC4E-44C9-91DD-9E6A315513BC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 bwMode="gray">
          <a:xfrm>
            <a:off x="7813675" y="3000375"/>
            <a:ext cx="357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7CE066D-FB4B-4D36-8186-30C94E322FD7}" type="datetime'''''''''''''''6''''''''''''''''''''4''''''''''''''''''''''%'">
              <a:rPr lang="zh-CN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64%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7" name="文本占位符 2">
            <a:extLst>
              <a:ext uri="{FF2B5EF4-FFF2-40B4-BE49-F238E27FC236}">
                <a16:creationId xmlns:a16="http://schemas.microsoft.com/office/drawing/2014/main" id="{D83963CD-25A6-473E-B7C2-527BEFE19F09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gray">
          <a:xfrm>
            <a:off x="7813675" y="5043488"/>
            <a:ext cx="357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7B06912-45DA-4DAC-824C-B29C9F91D98C}" type="datetime'3''''''''''''''''''''''''''''''''''''6''''''''''''''%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36%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4" name="文本占位符 2">
            <a:extLst>
              <a:ext uri="{FF2B5EF4-FFF2-40B4-BE49-F238E27FC236}">
                <a16:creationId xmlns:a16="http://schemas.microsoft.com/office/drawing/2014/main" id="{9DC77365-BC41-4FB2-A137-9E4C705A815D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7839075" y="5905500"/>
            <a:ext cx="3048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EE3B46F-960E-49BB-BD9E-A998FC2C08DA}" type="datetime'''''''''''''''''''''''''''眼''''科''''''''''''''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眼科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gray">
          <a:xfrm>
            <a:off x="8293100" y="2605088"/>
            <a:ext cx="357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DE09B92-467F-431E-B5C0-8D7C200ED6DE}" type="datetime'''4''''5%'''''''''''''''''''''''''''''''''">
              <a:rPr lang="zh-CN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45%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gray">
          <a:xfrm>
            <a:off x="8293100" y="4646613"/>
            <a:ext cx="357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ADBAD17-64F0-43AC-A6D3-DBA030B1B467}" type="datetime'5''''''''''''''''''''''''''''''''''5''''''''''''''''%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55%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0" name="文本占位符 2">
            <a:extLst>
              <a:ext uri="{FF2B5EF4-FFF2-40B4-BE49-F238E27FC236}">
                <a16:creationId xmlns:a16="http://schemas.microsoft.com/office/drawing/2014/main" id="{2B3E952E-8CEC-41FB-AAB9-C735E253F38E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gray">
          <a:xfrm>
            <a:off x="9180513" y="4946650"/>
            <a:ext cx="357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903F600-16BC-433F-92E1-DE9554402421}" type="datetime'''''40''%'''''''''''''">
              <a:rPr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40%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" name="文本占位符 2">
            <a:extLst>
              <a:ext uri="{FF2B5EF4-FFF2-40B4-BE49-F238E27FC236}">
                <a16:creationId xmlns:a16="http://schemas.microsoft.com/office/drawing/2014/main" id="{F5FC33AD-D9F5-4C20-B75C-278166481BEE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8945563" y="5905500"/>
            <a:ext cx="609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6ABCDA6-7ABF-44B4-87E9-51C18B63DB4C}" type="datetime'''综''''''合''''''医''''''疗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综合医疗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1" name="文本占位符 2">
            <a:extLst>
              <a:ext uri="{FF2B5EF4-FFF2-40B4-BE49-F238E27FC236}">
                <a16:creationId xmlns:a16="http://schemas.microsoft.com/office/drawing/2014/main" id="{E76E69CE-3A35-4816-8906-6DDBE1F959B4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gray">
          <a:xfrm>
            <a:off x="9180513" y="2905125"/>
            <a:ext cx="357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3F730FB-E73F-45FC-8845-CCD1F24B2E6D}" type="datetime'''''''''''''6''''''''''''''''''''''''''0''''''''''''%'''''">
              <a:rPr lang="zh-CN" altLang="en-US" sz="120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60%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gray">
          <a:xfrm>
            <a:off x="9507538" y="2027238"/>
            <a:ext cx="357188" cy="165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2D81492-05C5-458F-80D4-1EB096A2D387}" type="datetime'''''''''''''''''''''''''1''''7''''''''''''''''''%'''''''''">
              <a:rPr lang="zh-CN" altLang="en-US" sz="120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17%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7" name="文本占位符 2">
            <a:extLst>
              <a:ext uri="{FF2B5EF4-FFF2-40B4-BE49-F238E27FC236}">
                <a16:creationId xmlns:a16="http://schemas.microsoft.com/office/drawing/2014/main" id="{EC46E5EF-0460-4DD8-B116-706EEBB348F6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gray">
          <a:xfrm>
            <a:off x="9507538" y="4068763"/>
            <a:ext cx="357188" cy="165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E427745-B6DD-44E2-9F9E-AA4E821A3F1B}" type="datetime'''''''''''''''''''''''8''''''''''''''''''''''''3%'''''''''">
              <a:rPr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83%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9472613" y="6051550"/>
            <a:ext cx="3048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3B17E15-E162-4FA1-B48D-C02D3B1372F9}" type="datetime'''''''''''''中''''''''''''''''''''''''''医''''''''''''''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中医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3" name="文本占位符 2">
            <a:extLst>
              <a:ext uri="{FF2B5EF4-FFF2-40B4-BE49-F238E27FC236}">
                <a16:creationId xmlns:a16="http://schemas.microsoft.com/office/drawing/2014/main" id="{920B72DE-2E2F-4576-80E7-E157D5019568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8661400" y="6197600"/>
            <a:ext cx="4572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C4C71AD-4A6A-46FB-B85D-4522FBC3DDB0}" type="datetime'''''''''''''''''''皮肤''''科''''''''''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皮肤科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gray">
          <a:xfrm>
            <a:off x="9664700" y="3354388"/>
            <a:ext cx="357188" cy="165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BC9B0E6-1AB8-4BC3-B078-319B23175FB7}" type="datetime'''''''''''''''''''''82''''%'">
              <a:rPr lang="zh-CN" altLang="en-US" sz="120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82%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4" name="文本占位符 2">
            <a:extLst>
              <a:ext uri="{FF2B5EF4-FFF2-40B4-BE49-F238E27FC236}">
                <a16:creationId xmlns:a16="http://schemas.microsoft.com/office/drawing/2014/main" id="{B402F9C9-01EB-4297-AB53-179F9D4A96E0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gray">
          <a:xfrm>
            <a:off x="8747125" y="5207000"/>
            <a:ext cx="357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7A03718-9C1B-4D57-9412-DDE3F58D13A6}" type="datetime'''''''''''''2''''''''''''''''''''''''''''8%'''''''''''''">
              <a:rPr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28%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gray">
          <a:xfrm>
            <a:off x="9664700" y="5395913"/>
            <a:ext cx="357188" cy="165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5C91753-B205-4D23-8C28-339B888EFA0D}" type="datetime'''''''''1''''''''8''''''''''''''''''%'''''''''''''''''''">
              <a:rPr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18%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9821863" y="6051550"/>
            <a:ext cx="3048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E7F1271-7CEB-42CF-9E04-963D7E35E1FA}" type="datetime'''体''''''''''''''''''''''''''''''''''''''''检''''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体检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" name="文本占位符 2">
            <a:extLst>
              <a:ext uri="{FF2B5EF4-FFF2-40B4-BE49-F238E27FC236}">
                <a16:creationId xmlns:a16="http://schemas.microsoft.com/office/drawing/2014/main" id="{40E272E2-BD9E-4517-B1BB-7A8A12BD4BD1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gray">
          <a:xfrm>
            <a:off x="8747125" y="3165475"/>
            <a:ext cx="357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48F1B17-CC5D-4DD6-8D26-C9BD81123CB0}" type="datetime'''7''''2''''''''''''''''%'''''''''''''''''''''''''''">
              <a:rPr lang="zh-CN" altLang="en-US" sz="120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72%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8070850" y="6051550"/>
            <a:ext cx="609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AEBAE01-DDA6-471C-80D0-C12429091C69}" type="datetime'专''科''医''''''''''''''院''''''''''''''''''''''''''''''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专科医院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0" name="文本占位符 2">
            <a:extLst>
              <a:ext uri="{FF2B5EF4-FFF2-40B4-BE49-F238E27FC236}">
                <a16:creationId xmlns:a16="http://schemas.microsoft.com/office/drawing/2014/main" id="{648770F9-D7EF-4BA7-8914-842FD0C72EFF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gray">
          <a:xfrm>
            <a:off x="9934575" y="3730625"/>
            <a:ext cx="4460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4A3B728A-07B9-4F16-AB08-6727E5DA9D06}" type="datetime'''''''1''''''''''''''''''0''0''''''''''''''''%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100%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9" name="文本占位符 2">
            <a:extLst>
              <a:ext uri="{FF2B5EF4-FFF2-40B4-BE49-F238E27FC236}">
                <a16:creationId xmlns:a16="http://schemas.microsoft.com/office/drawing/2014/main" id="{3272C2F6-44B1-4506-9F1D-6C4A1EA46AFD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gray">
          <a:xfrm>
            <a:off x="3336925" y="3060700"/>
            <a:ext cx="357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A3F976A-B149-49CB-A3EB-BB90A9D00C0C}" type="datetime'6''''''''''''''''''''''''''7''''''''''''%'">
              <a:rPr lang="zh-CN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67%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8" name="文本占位符 2">
            <a:extLst>
              <a:ext uri="{FF2B5EF4-FFF2-40B4-BE49-F238E27FC236}">
                <a16:creationId xmlns:a16="http://schemas.microsoft.com/office/drawing/2014/main" id="{014A5FF8-0ED8-4E90-8E08-1D4B0739E340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gray">
          <a:xfrm>
            <a:off x="3336925" y="5102225"/>
            <a:ext cx="357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C71E3BD-1E32-44C4-82D3-083409636B02}" type="datetime'3''''''''''3''''''''''''''''''''%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33%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1057275" y="3060700"/>
            <a:ext cx="6048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E3EFF61-010E-4CC8-B669-4FF96A5F5953}" type="datetime'''''''''''''''''''''''''''S''K''A''''''''''''/''''KA''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SKA/KA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1204913" y="5102225"/>
            <a:ext cx="4572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BB8791C-5614-486C-94AA-AAD6FB259FD3}" type="datetime'''''''''''''''''''''''''''中''''''''长''''''''''''''''尾''''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中长尾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7" name="文本占位符 2">
            <a:extLst>
              <a:ext uri="{FF2B5EF4-FFF2-40B4-BE49-F238E27FC236}">
                <a16:creationId xmlns:a16="http://schemas.microsoft.com/office/drawing/2014/main" id="{2E614BAC-B07B-4A3A-A44C-0E6E74444BC5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gray">
          <a:xfrm>
            <a:off x="3222625" y="1414463"/>
            <a:ext cx="5842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4B2F10B-BF97-417F-95C2-50F878B46171}" type="datetime'3''''1'''''''''''''''''',''''''''''''''''''''5''''''9''3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31,593</a:t>
            </a:fld>
            <a:b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fld id="{A9FA9ECF-EB69-4995-BF46-8AB7620F5E52}" type="datetime'''''''''''''''''''''''4''2''''''''.''''''''''6%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42.6%</a:t>
            </a:fld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0" name="文本占位符 2">
            <a:extLst>
              <a:ext uri="{FF2B5EF4-FFF2-40B4-BE49-F238E27FC236}">
                <a16:creationId xmlns:a16="http://schemas.microsoft.com/office/drawing/2014/main" id="{AB573D4B-F355-4F48-A030-2D365128306D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gray">
          <a:xfrm>
            <a:off x="5676900" y="1414463"/>
            <a:ext cx="5842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BD0E321-A4F2-4293-80C9-51D2A952C196}" type="datetime'''''''''''''''''''''13'''''''''',2''2''''''''''''''3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13,223</a:t>
            </a:fld>
            <a:b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fld id="{F722D9D2-6C46-4614-946F-DEC162AB699B}" type="datetime'''''17''''''''''''''.''''''8''''''''''''''''''''%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17.8%</a:t>
            </a:fld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2" name="文本占位符 2">
            <a:extLst>
              <a:ext uri="{FF2B5EF4-FFF2-40B4-BE49-F238E27FC236}">
                <a16:creationId xmlns:a16="http://schemas.microsoft.com/office/drawing/2014/main" id="{E48F8A34-68D1-43CA-8343-37879BB3F1DF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gray">
          <a:xfrm>
            <a:off x="6927850" y="1414463"/>
            <a:ext cx="5842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EF57092-D6BA-4A9B-A318-62C0DE0D19ED}" type="datetime'''''''''''''''''''''''''9,''''''''6''''''''''27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9,627</a:t>
            </a:fld>
            <a:b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fld id="{483AFAA1-44F0-461A-86C7-EAC62E673428}" type="datetime'''''''''''''''''''''''''1''''3''.''''0%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13.0%</a:t>
            </a:fld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6" name="文本占位符 2">
            <a:extLst>
              <a:ext uri="{FF2B5EF4-FFF2-40B4-BE49-F238E27FC236}">
                <a16:creationId xmlns:a16="http://schemas.microsoft.com/office/drawing/2014/main" id="{96902CC6-E90E-4C2B-BA18-234FEB8227F0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gray">
          <a:xfrm>
            <a:off x="7743825" y="1414463"/>
            <a:ext cx="4953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EBA2326-8251-455C-869F-1DC40806F110}" type="datetime'4'''',''''''''''''''''''''''''''''''''''''''''4''5''''''8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4,458</a:t>
            </a:fld>
            <a:b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fld id="{4D9D01C0-3F33-4E54-8062-F88CFAA6B7FB}" type="datetime'''''6''''''''''''''''''.''''''0''''''''''''''''''%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6.0%</a:t>
            </a:fld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gray">
          <a:xfrm>
            <a:off x="8223250" y="1414463"/>
            <a:ext cx="4953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AF6304C-3250-43B6-9221-413EFA7094AD}" type="datetime'''''''''''''''''4'',''''''''2''8''''''''''''4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4,284</a:t>
            </a:fld>
            <a:b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fld id="{AFE35754-ECA8-471B-A824-EB5397513466}" type="datetime'''''5''''.''''''''''''''''''''''''8%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5.8%</a:t>
            </a:fld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文本占位符 2">
            <a:extLst>
              <a:ext uri="{FF2B5EF4-FFF2-40B4-BE49-F238E27FC236}">
                <a16:creationId xmlns:a16="http://schemas.microsoft.com/office/drawing/2014/main" id="{D9AB2520-AF71-4467-AB38-C94AAC1336A8}"/>
              </a:ext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9901238" y="5905500"/>
            <a:ext cx="3048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058E5BF-28D6-487A-B73C-54B940F112CA}" type="datetime'''其''他''''''''''''''''''''''''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其他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9" name="文本占位符 2">
            <a:extLst>
              <a:ext uri="{FF2B5EF4-FFF2-40B4-BE49-F238E27FC236}">
                <a16:creationId xmlns:a16="http://schemas.microsoft.com/office/drawing/2014/main" id="{9345E8BF-C2FC-4D12-A78D-7935B297999E}"/>
              </a:ext>
            </a:extLst>
          </p:cNvPr>
          <p:cNvSpPr>
            <a:spLocks/>
          </p:cNvSpPr>
          <p:nvPr>
            <p:custDataLst>
              <p:tags r:id="rId62"/>
            </p:custDataLst>
          </p:nvPr>
        </p:nvSpPr>
        <p:spPr bwMode="gray">
          <a:xfrm>
            <a:off x="9075738" y="754063"/>
            <a:ext cx="4953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3044938-F7E6-4388-96DD-EE7157352AD5}" type="datetime'''''3'''''''''''''''',''9''''1''''''''''''''7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3,917</a:t>
            </a:fld>
            <a:b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fld id="{91000AAB-2A3F-408C-AD59-FC26E966CDE3}" type="datetime'''''5''''.''''''''''''''''3''''''''''''''''''''''''''''''''%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5.3%</a:t>
            </a:fld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3"/>
            </p:custDataLst>
          </p:nvPr>
        </p:nvSpPr>
        <p:spPr bwMode="gray">
          <a:xfrm>
            <a:off x="9571038" y="754063"/>
            <a:ext cx="4953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8B72E47-DD38-4A82-AC68-DFC20C453AA1}" type="datetime'2,''''''''''''''''''''0''3''''''''2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2,032</a:t>
            </a:fld>
            <a:b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fld id="{EFC8BD2A-9F36-41D4-B098-E7DFD285D0A0}" type="datetime'''''''''''''''''''''2''.''''''''''''7%''''''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2.7%</a:t>
            </a:fld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4"/>
            </p:custDataLst>
          </p:nvPr>
        </p:nvSpPr>
        <p:spPr bwMode="gray">
          <a:xfrm>
            <a:off x="9799638" y="1084263"/>
            <a:ext cx="4953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B3AE3A0-0685-42F9-B42D-346EEB3491D5}" type="datetime'8''''''3''''''''''''''''''''''''8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838</a:t>
            </a:fld>
            <a:b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fld id="{AF4CE023-C5A1-483A-9200-C1F8BEFFBCFF}" type="datetime'1''''''''''''''''.''''''''''''''1%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1.1%</a:t>
            </a:fld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" name="文本占位符 2">
            <a:extLst>
              <a:ext uri="{FF2B5EF4-FFF2-40B4-BE49-F238E27FC236}">
                <a16:creationId xmlns:a16="http://schemas.microsoft.com/office/drawing/2014/main" id="{87CFD054-1159-4A6B-8D1A-F71BAE9565F4}"/>
              </a:ext>
            </a:extLst>
          </p:cNvPr>
          <p:cNvSpPr>
            <a:spLocks/>
          </p:cNvSpPr>
          <p:nvPr>
            <p:custDataLst>
              <p:tags r:id="rId65"/>
            </p:custDataLst>
          </p:nvPr>
        </p:nvSpPr>
        <p:spPr bwMode="gray">
          <a:xfrm>
            <a:off x="9879013" y="1414463"/>
            <a:ext cx="4953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CE2C866-A643-44D5-B48E-DAFFE9EFD59F}" type="datetime'''''''''''''2''''''''''''''''''''''4''''''''''''9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249</a:t>
            </a:fld>
            <a:b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fld id="{BE5B8189-7B10-4BAF-9807-DC4335A4DCD1}" type="datetime'''''''''''''''0''''''.3''''''''''''''''''''''%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0.3%</a:t>
            </a:fld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1" name="文本占位符 2">
            <a:extLst>
              <a:ext uri="{FF2B5EF4-FFF2-40B4-BE49-F238E27FC236}">
                <a16:creationId xmlns:a16="http://schemas.microsoft.com/office/drawing/2014/main" id="{5A1FBAD8-478A-42B4-9155-A6FDCA637545}"/>
              </a:ext>
            </a:extLst>
          </p:cNvPr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3209925" y="5905500"/>
            <a:ext cx="609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BBC5455-F9BF-4C51-ABD6-E954CBFCA1F3}" type="datetime'''''''''''''''''''''''口''腔''''''齿''''''科''''''''''''''''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口腔齿科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1" name="文本占位符 2">
            <a:extLst>
              <a:ext uri="{FF2B5EF4-FFF2-40B4-BE49-F238E27FC236}">
                <a16:creationId xmlns:a16="http://schemas.microsoft.com/office/drawing/2014/main" id="{517EA90A-5445-479C-B8CE-719FEC579A04}"/>
              </a:ext>
            </a:extLst>
          </p:cNvPr>
          <p:cNvSpPr>
            <a:spLocks/>
          </p:cNvSpPr>
          <p:nvPr>
            <p:custDataLst>
              <p:tags r:id="rId67"/>
            </p:custDataLst>
          </p:nvPr>
        </p:nvSpPr>
        <p:spPr bwMode="gray">
          <a:xfrm>
            <a:off x="5791200" y="4775200"/>
            <a:ext cx="357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4F9E5B3-7DD2-4B27-8523-EAABB1076BE7}" type="datetime'4''9''''''''''%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49%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2" name="文本占位符 2">
            <a:extLst>
              <a:ext uri="{FF2B5EF4-FFF2-40B4-BE49-F238E27FC236}">
                <a16:creationId xmlns:a16="http://schemas.microsoft.com/office/drawing/2014/main" id="{D66D39F9-F2C5-4037-8C88-758AD488639E}"/>
              </a:ext>
            </a:extLst>
          </p:cNvPr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5435600" y="5905500"/>
            <a:ext cx="10668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A481723-4279-46E9-A4CA-F2DBE3F0325E}" type="datetime'''妇''''产''''''''''''''及''''''''''''''''''''''''''''辅助''生''''殖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妇产及辅助生殖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3" name="文本占位符 2">
            <a:extLst>
              <a:ext uri="{FF2B5EF4-FFF2-40B4-BE49-F238E27FC236}">
                <a16:creationId xmlns:a16="http://schemas.microsoft.com/office/drawing/2014/main" id="{8835334D-4A3A-47E5-9A38-46BEC84015FB}"/>
              </a:ext>
            </a:extLst>
          </p:cNvPr>
          <p:cNvSpPr>
            <a:spLocks/>
          </p:cNvSpPr>
          <p:nvPr>
            <p:custDataLst>
              <p:tags r:id="rId69"/>
            </p:custDataLst>
          </p:nvPr>
        </p:nvSpPr>
        <p:spPr bwMode="gray">
          <a:xfrm>
            <a:off x="8645525" y="1084263"/>
            <a:ext cx="4953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8F8F2F2-26F4-49B8-AA7C-30FB72D92A46}" type="datetime'''''''''''''''''''''''''''''''4,''''''''0''''''''''''07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4,007</a:t>
            </a:fld>
            <a:b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fld id="{FF0647A3-8CF3-4142-9485-35FF1E1553FE}" type="datetime'''''''''''''''''''5''''''''''.4''''''''%''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5.4%</a:t>
            </a:fld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6" name="Title 1">
            <a:extLst>
              <a:ext uri="{FF2B5EF4-FFF2-40B4-BE49-F238E27FC236}">
                <a16:creationId xmlns:a16="http://schemas.microsoft.com/office/drawing/2014/main" id="{A6A98268-6BD5-4582-945A-2E809C7630E2}"/>
              </a:ext>
            </a:extLst>
          </p:cNvPr>
          <p:cNvSpPr txBox="1">
            <a:spLocks/>
          </p:cNvSpPr>
          <p:nvPr/>
        </p:nvSpPr>
        <p:spPr>
          <a:xfrm>
            <a:off x="3166433" y="502444"/>
            <a:ext cx="5605133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收入结构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医疗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7922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hink-cell data - do not delete" hidden="1">
            <a:extLst>
              <a:ext uri="{FF2B5EF4-FFF2-40B4-BE49-F238E27FC236}">
                <a16:creationId xmlns:a16="http://schemas.microsoft.com/office/drawing/2014/main" id="{97F6E17F-2097-4694-B97E-46DB9F923A56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560342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0" imgW="404" imgH="405" progId="TCLayout.ActiveDocument.1">
                  <p:embed/>
                </p:oleObj>
              </mc:Choice>
              <mc:Fallback>
                <p:oleObj name="think-cell 幻灯片" r:id="rId30" imgW="404" imgH="405" progId="TCLayout.ActiveDocument.1">
                  <p:embed/>
                  <p:pic>
                    <p:nvPicPr>
                      <p:cNvPr id="3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7F6E17F-2097-4694-B97E-46DB9F923A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矩形 108">
            <a:extLst>
              <a:ext uri="{FF2B5EF4-FFF2-40B4-BE49-F238E27FC236}">
                <a16:creationId xmlns:a16="http://schemas.microsoft.com/office/drawing/2014/main" id="{BB0C3A4A-649C-40BB-A850-442B069FAA74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7086600" y="2409825"/>
            <a:ext cx="244475" cy="358775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1BACA93F-4691-44AC-BB43-E229C3479F1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7086600" y="1736725"/>
            <a:ext cx="244475" cy="6731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9" name="矩形 218">
            <a:extLst>
              <a:ext uri="{FF2B5EF4-FFF2-40B4-BE49-F238E27FC236}">
                <a16:creationId xmlns:a16="http://schemas.microsoft.com/office/drawing/2014/main" id="{92E3EA16-3CBC-4CDA-B849-63FC6BCC573F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6478588" y="1803400"/>
            <a:ext cx="608013" cy="419417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3FFC1DB8-4194-4BD5-AD09-302BA77D7221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6478588" y="1736725"/>
            <a:ext cx="608013" cy="6667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CD277CC1-2AB2-4E3C-8C17-B34C2781F179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5413375" y="2163763"/>
            <a:ext cx="1065213" cy="383381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36664439-B935-4049-858F-68A89E6C90E0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5413375" y="1736725"/>
            <a:ext cx="1065213" cy="4270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BE8A34DA-E970-4284-85FF-84CD268C18EB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2933700" y="3562350"/>
            <a:ext cx="2479675" cy="243522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1D78CBC9-572A-46F5-85D3-B476CEFF6384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2933700" y="1736725"/>
            <a:ext cx="2479675" cy="18256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E5A2E06C-BA46-42C3-A6BA-BE65AE1028FF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2928937" y="5997575"/>
            <a:ext cx="44069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gray">
          <a:xfrm>
            <a:off x="3932238" y="2566988"/>
            <a:ext cx="482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A50CEE9-C74B-4552-8AD4-546662F7CC3D}" type="datetime'''''''''''''''''4''''2''''.''''8''''''''''%'''''''''''''">
              <a:rPr lang="zh-CN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42.8%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gray">
          <a:xfrm>
            <a:off x="3932238" y="4697413"/>
            <a:ext cx="482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6112AE0-A77B-4AF0-812E-2511BBA4B1F2}" type="datetime'''''''''5''''''''''''''''''''''''''''''''7.''''''''''''2''''%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57.2%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3868738" y="6048375"/>
            <a:ext cx="609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C18A986-C897-418E-B018-A97D4C7A0BAE}" type="datetime'''亲''''''子''教育''''''''''''''''''''''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亲子教育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gray">
          <a:xfrm>
            <a:off x="6584950" y="1687513"/>
            <a:ext cx="393700" cy="165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F97795C-D4F7-44AF-97C8-F0D63F0A4295}" type="datetime'''''''''''''''''1.''''6''''%'''''''''''''">
              <a:rPr lang="zh-CN" altLang="en-US" sz="120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1.6%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7" name="文本占位符 2">
            <a:extLst>
              <a:ext uri="{FF2B5EF4-FFF2-40B4-BE49-F238E27FC236}">
                <a16:creationId xmlns:a16="http://schemas.microsoft.com/office/drawing/2014/main" id="{EC46E5EF-0460-4DD8-B116-706EEBB348F6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gray">
          <a:xfrm>
            <a:off x="6540500" y="3817938"/>
            <a:ext cx="482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D638E5F-26B4-4719-B296-1F6ACB427EEC}" type="datetime'''''''''''''''98.''''''''''''''4''''%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98.4%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6451600" y="6048375"/>
            <a:ext cx="609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62D8AAF-DCB2-488A-8E2E-E1613DF92956}" type="datetime'''''''''''''''''''文''''''印''''''''''''广''''''告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文印广告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gray">
          <a:xfrm>
            <a:off x="6967538" y="1990725"/>
            <a:ext cx="482600" cy="165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D803F20-6A07-4066-B6F7-C4EF87E3D26E}" type="datetime'''''''''''''''''''1''''''''''5''''''''''''''''.''''''8%'''''">
              <a:rPr lang="zh-CN" altLang="en-US" sz="120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15.8%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gray">
          <a:xfrm>
            <a:off x="6967538" y="4121150"/>
            <a:ext cx="482600" cy="165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6F783CC-9552-48B4-9A29-6929A0F62302}" type="datetime'''''''''''''''''''''''''''''''''''84.''2%'''''''''''''''''">
              <a:rPr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84.2%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7105650" y="6048375"/>
            <a:ext cx="3048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47C1F6D-E033-4E47-9561-429B97FE331B}" type="datetime'结''''''''''''''''''婚''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结婚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1" name="文本占位符 2">
            <a:extLst>
              <a:ext uri="{FF2B5EF4-FFF2-40B4-BE49-F238E27FC236}">
                <a16:creationId xmlns:a16="http://schemas.microsoft.com/office/drawing/2014/main" id="{96B5D359-8381-4175-8FEE-84F66EF99677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5703888" y="1866900"/>
            <a:ext cx="482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DFBF6AE-B954-4439-BB85-6AED7706013E}" type="datetime'''''''''1''''''''''''''''0''.''''0''''''''%'''''''''">
              <a:rPr lang="zh-CN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10.0%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0" name="文本占位符 2">
            <a:extLst>
              <a:ext uri="{FF2B5EF4-FFF2-40B4-BE49-F238E27FC236}">
                <a16:creationId xmlns:a16="http://schemas.microsoft.com/office/drawing/2014/main" id="{648770F9-D7EF-4BA7-8914-842FD0C72EFF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5703888" y="3997325"/>
            <a:ext cx="482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A0725AD-8C9D-49D6-B8AA-EE8A50B6775A}" type="datetime'''''9''''0''''''''''''''''''''''''''.''''''0''%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90.0%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文本占位符 2">
            <a:extLst>
              <a:ext uri="{FF2B5EF4-FFF2-40B4-BE49-F238E27FC236}">
                <a16:creationId xmlns:a16="http://schemas.microsoft.com/office/drawing/2014/main" id="{D9AB2520-AF71-4467-AB38-C94AAC1336A8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5640388" y="6048375"/>
            <a:ext cx="609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1016702-F0E0-4B36-9DD2-6221125B06C1}" type="datetime'''''''''''''''''''''''驾''''''''''''''校''培''''''''''''训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驾校培训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2206625" y="2566988"/>
            <a:ext cx="6048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E3EFF61-010E-4CC8-B669-4FF96A5F5953}" type="datetime'''''''''''''''''''''''''''S''K''A''''''''''''/''''KA''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SKA/KA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2354263" y="4697413"/>
            <a:ext cx="4572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BB8791C-5614-486C-94AA-AAD6FB259FD3}" type="datetime'''''''''''''''''''''''''''中''''''''长''''''''''''''''尾''''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中长尾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3881438" y="1357313"/>
            <a:ext cx="5842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CE39061-09E8-4490-86D4-07565D881EDB}" type="datetime'''''14'''''''''''''''''''',979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14,979</a:t>
            </a:fld>
            <a:b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fld id="{2E7B798C-1FAE-4391-8E31-C115DC073F85}" type="datetime'''''''''''''''''5''''''''''''''''''6''''''.''''''''''''4''''%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56.4%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gray">
          <a:xfrm>
            <a:off x="6489700" y="1357313"/>
            <a:ext cx="5842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166BB06-F225-4F8A-8915-C776E295DB82}" type="datetime'''''''''''3,''''''''''6''''''''''''''''''78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3,678</a:t>
            </a:fld>
            <a:b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fld id="{DF848E55-DC53-4D01-8B8A-A8A94086B127}" type="datetime'''''''''''1''''3''''''''''''''''.8''''''''''''%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13.8%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gray">
          <a:xfrm>
            <a:off x="7073900" y="1357313"/>
            <a:ext cx="4953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39BF0FC-5656-47B0-8C4E-888D02A0FB42}" type="datetime'''''''''1'''''''',''4''''''''7''''''''6''''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1,476</a:t>
            </a:fld>
            <a:b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1272B7E2-DADA-420F-92C5-F142A833A485}" type="datetime'''''''''''''''5''''.''''''''''''6''%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5.6%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" name="文本占位符 2">
            <a:extLst>
              <a:ext uri="{FF2B5EF4-FFF2-40B4-BE49-F238E27FC236}">
                <a16:creationId xmlns:a16="http://schemas.microsoft.com/office/drawing/2014/main" id="{87CFD054-1159-4A6B-8D1A-F71BAE9565F4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gray">
          <a:xfrm>
            <a:off x="5653088" y="1192213"/>
            <a:ext cx="5842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3FC669F-0B54-483F-8014-8EFD7D0D17EE}" type="datetime'''''''6,''''''''''''''''4''2''''''''''''''''''7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6,427</a:t>
            </a:fld>
            <a:b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E042F404-99F1-4212-AC56-568376CA74CA}" type="datetime'''''''24''''''''''''''''''.''''''''''''''''2''%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24.2%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6" name="Title 1">
            <a:extLst>
              <a:ext uri="{FF2B5EF4-FFF2-40B4-BE49-F238E27FC236}">
                <a16:creationId xmlns:a16="http://schemas.microsoft.com/office/drawing/2014/main" id="{A6A98268-6BD5-4582-945A-2E809C7630E2}"/>
              </a:ext>
            </a:extLst>
          </p:cNvPr>
          <p:cNvSpPr txBox="1">
            <a:spLocks/>
          </p:cNvSpPr>
          <p:nvPr/>
        </p:nvSpPr>
        <p:spPr>
          <a:xfrm>
            <a:off x="2378075" y="525463"/>
            <a:ext cx="5605133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收入结构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教培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3900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hink-cell data - do not delete" hidden="1">
            <a:extLst>
              <a:ext uri="{FF2B5EF4-FFF2-40B4-BE49-F238E27FC236}">
                <a16:creationId xmlns:a16="http://schemas.microsoft.com/office/drawing/2014/main" id="{97F6E17F-2097-4694-B97E-46DB9F923A56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152953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71" imgW="404" imgH="405" progId="TCLayout.ActiveDocument.1">
                  <p:embed/>
                </p:oleObj>
              </mc:Choice>
              <mc:Fallback>
                <p:oleObj name="think-cell 幻灯片" r:id="rId71" imgW="404" imgH="405" progId="TCLayout.ActiveDocument.1">
                  <p:embed/>
                  <p:pic>
                    <p:nvPicPr>
                      <p:cNvPr id="3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7F6E17F-2097-4694-B97E-46DB9F923A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矩形 115">
            <a:extLst>
              <a:ext uri="{FF2B5EF4-FFF2-40B4-BE49-F238E27FC236}">
                <a16:creationId xmlns:a16="http://schemas.microsoft.com/office/drawing/2014/main" id="{CD277CC1-2AB2-4E3C-8C17-B34C2781F179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9904413" y="1770062"/>
            <a:ext cx="7938" cy="408463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BB0C3A4A-649C-40BB-A850-442B069FAA74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9828213" y="5429250"/>
            <a:ext cx="76200" cy="42545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1BACA93F-4691-44AC-BB43-E229C3479F1B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9828213" y="1770063"/>
            <a:ext cx="76200" cy="36591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9" name="矩形 218">
            <a:extLst>
              <a:ext uri="{FF2B5EF4-FFF2-40B4-BE49-F238E27FC236}">
                <a16:creationId xmlns:a16="http://schemas.microsoft.com/office/drawing/2014/main" id="{92E3EA16-3CBC-4CDA-B849-63FC6BCC573F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9615488" y="2501900"/>
            <a:ext cx="212725" cy="33528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3FFC1DB8-4194-4BD5-AD09-302BA77D7221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9615488" y="1770063"/>
            <a:ext cx="212725" cy="7318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2" name="矩形 271">
            <a:extLst>
              <a:ext uri="{FF2B5EF4-FFF2-40B4-BE49-F238E27FC236}">
                <a16:creationId xmlns:a16="http://schemas.microsoft.com/office/drawing/2014/main" id="{DE7B2A3F-4419-4B7D-BF23-6EC361FE15BA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9240838" y="4464050"/>
            <a:ext cx="374650" cy="139065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5" name="矩形 274">
            <a:extLst>
              <a:ext uri="{FF2B5EF4-FFF2-40B4-BE49-F238E27FC236}">
                <a16:creationId xmlns:a16="http://schemas.microsoft.com/office/drawing/2014/main" id="{BF1725B0-3BD0-425F-B2F3-B3AEBACEF91A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9240838" y="1770063"/>
            <a:ext cx="374650" cy="26939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2" name="矩形 261">
            <a:extLst>
              <a:ext uri="{FF2B5EF4-FFF2-40B4-BE49-F238E27FC236}">
                <a16:creationId xmlns:a16="http://schemas.microsoft.com/office/drawing/2014/main" id="{B2B2A05D-30CF-4CB2-8F18-C27518656249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8797925" y="4832350"/>
            <a:ext cx="442913" cy="102235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5" name="矩形 264">
            <a:extLst>
              <a:ext uri="{FF2B5EF4-FFF2-40B4-BE49-F238E27FC236}">
                <a16:creationId xmlns:a16="http://schemas.microsoft.com/office/drawing/2014/main" id="{EF987B9D-18D7-4E50-ADCD-68995A1A7659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8797925" y="1770063"/>
            <a:ext cx="442913" cy="30622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BE8A34DA-E970-4284-85FF-84CD268C18EB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8335963" y="3711575"/>
            <a:ext cx="461963" cy="214312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1D78CBC9-572A-46F5-85D3-B476CEFF6384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8335963" y="1770064"/>
            <a:ext cx="461963" cy="194151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7" name="矩形 266">
            <a:extLst>
              <a:ext uri="{FF2B5EF4-FFF2-40B4-BE49-F238E27FC236}">
                <a16:creationId xmlns:a16="http://schemas.microsoft.com/office/drawing/2014/main" id="{A8777ED6-6C88-4E73-91FE-4D1C44F5DFA6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7818438" y="4383088"/>
            <a:ext cx="517525" cy="147161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0" name="矩形 269">
            <a:extLst>
              <a:ext uri="{FF2B5EF4-FFF2-40B4-BE49-F238E27FC236}">
                <a16:creationId xmlns:a16="http://schemas.microsoft.com/office/drawing/2014/main" id="{8D7AF832-CC56-4644-8009-F202441C716D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7818438" y="1770063"/>
            <a:ext cx="517525" cy="26130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6" name="矩形 275">
            <a:extLst>
              <a:ext uri="{FF2B5EF4-FFF2-40B4-BE49-F238E27FC236}">
                <a16:creationId xmlns:a16="http://schemas.microsoft.com/office/drawing/2014/main" id="{6D0DDC03-06A0-43CA-8E05-DB4021C3DDAA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6999288" y="4619625"/>
            <a:ext cx="819150" cy="123507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7" name="矩形 276">
            <a:extLst>
              <a:ext uri="{FF2B5EF4-FFF2-40B4-BE49-F238E27FC236}">
                <a16:creationId xmlns:a16="http://schemas.microsoft.com/office/drawing/2014/main" id="{89262EA7-6667-4A03-8E1D-C99D11825187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6999288" y="1770062"/>
            <a:ext cx="819150" cy="28495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9" name="矩形 258">
            <a:extLst>
              <a:ext uri="{FF2B5EF4-FFF2-40B4-BE49-F238E27FC236}">
                <a16:creationId xmlns:a16="http://schemas.microsoft.com/office/drawing/2014/main" id="{3DA0665C-1E47-46D6-8996-24A2DC202353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5375275" y="3887788"/>
            <a:ext cx="1624013" cy="196691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0" name="矩形 259">
            <a:extLst>
              <a:ext uri="{FF2B5EF4-FFF2-40B4-BE49-F238E27FC236}">
                <a16:creationId xmlns:a16="http://schemas.microsoft.com/office/drawing/2014/main" id="{16D6A473-0B8D-4DE2-8D80-D8069A716551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5375275" y="1770063"/>
            <a:ext cx="1624013" cy="21177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7" name="矩形 256">
            <a:extLst>
              <a:ext uri="{FF2B5EF4-FFF2-40B4-BE49-F238E27FC236}">
                <a16:creationId xmlns:a16="http://schemas.microsoft.com/office/drawing/2014/main" id="{61A7D9F3-A58B-497E-9482-1A44875CC506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1784350" y="4624388"/>
            <a:ext cx="3590925" cy="123031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8" name="矩形 257">
            <a:extLst>
              <a:ext uri="{FF2B5EF4-FFF2-40B4-BE49-F238E27FC236}">
                <a16:creationId xmlns:a16="http://schemas.microsoft.com/office/drawing/2014/main" id="{F83D4DF9-F403-40FD-ABEE-EB6FD951AB83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1784350" y="1770063"/>
            <a:ext cx="3590925" cy="28543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E5A2E06C-BA46-42C3-A6BA-BE65AE1028FF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1779588" y="5854700"/>
            <a:ext cx="8137525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直接连接符 151">
            <a:extLst>
              <a:ext uri="{FF2B5EF4-FFF2-40B4-BE49-F238E27FC236}">
                <a16:creationId xmlns:a16="http://schemas.microsoft.com/office/drawing/2014/main" id="{4148BD9D-270A-4A0D-A432-D4081BA89DE0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 flipV="1">
            <a:off x="9721850" y="5854700"/>
            <a:ext cx="0" cy="3429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93E98328-F5DD-4A79-BB0A-F7BBF27D6EDB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9018588" y="1414463"/>
            <a:ext cx="0" cy="3556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1D19DA7E-535E-49A6-BFC7-F26AC9E50938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 flipV="1">
            <a:off x="9018588" y="5854700"/>
            <a:ext cx="0" cy="3429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ED7AFBF2-43E0-4305-A014-460B2DD750F7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9721850" y="1084263"/>
            <a:ext cx="0" cy="6858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FA6DE028-FBD2-411E-9844-4702FC5F58D1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9866313" y="1414463"/>
            <a:ext cx="0" cy="3556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2447A6EC-4144-4D16-A16E-0ACF1D98BF6D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 flipH="1">
            <a:off x="9910763" y="3811588"/>
            <a:ext cx="2063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直接连接符 125">
            <a:extLst>
              <a:ext uri="{FF2B5EF4-FFF2-40B4-BE49-F238E27FC236}">
                <a16:creationId xmlns:a16="http://schemas.microsoft.com/office/drawing/2014/main" id="{AE360B5D-BAA9-41C0-A4E3-BFE91543E7D0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9428163" y="1084263"/>
            <a:ext cx="0" cy="6858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gray">
          <a:xfrm>
            <a:off x="8388350" y="2657475"/>
            <a:ext cx="357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3198119-B56F-4790-B18C-99CFF1DB99BB}" type="datetime'''''''''''''''''''''''4''''''''''''''''''''''''''''8''''%'''''">
              <a:rPr lang="zh-CN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48%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gray">
          <a:xfrm>
            <a:off x="8388350" y="4700588"/>
            <a:ext cx="357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820EC50-1F8D-44B5-A943-A03AFC4BD3AB}" type="datetime'''''52''''''%''''''''''''''''''''''''''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52%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8162925" y="6051550"/>
            <a:ext cx="609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AEBAE01-DDA6-471C-80D0-C12429091C69}" type="datetime'专''科''医''''''''''''''院''''''''''''''''''''''''''''''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专科医院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" name="文本占位符 2">
            <a:extLst>
              <a:ext uri="{FF2B5EF4-FFF2-40B4-BE49-F238E27FC236}">
                <a16:creationId xmlns:a16="http://schemas.microsoft.com/office/drawing/2014/main" id="{40E272E2-BD9E-4517-B1BB-7A8A12BD4BD1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gray">
          <a:xfrm>
            <a:off x="8840788" y="3217863"/>
            <a:ext cx="357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1015077-F132-4069-8DC8-A2E747CB166D}" type="datetime'7''''''''''''''''''''''''5''''''''''''''''''''''''%'''''''">
              <a:rPr lang="zh-CN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75%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4" name="文本占位符 2">
            <a:extLst>
              <a:ext uri="{FF2B5EF4-FFF2-40B4-BE49-F238E27FC236}">
                <a16:creationId xmlns:a16="http://schemas.microsoft.com/office/drawing/2014/main" id="{B402F9C9-01EB-4297-AB53-179F9D4A96E0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 bwMode="gray">
          <a:xfrm>
            <a:off x="8840788" y="5260975"/>
            <a:ext cx="357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BCCADE5-DFBB-4A61-A413-DF5C2F109E74}" type="datetime'''''''''2''''''''''''''5%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25%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3" name="文本占位符 2">
            <a:extLst>
              <a:ext uri="{FF2B5EF4-FFF2-40B4-BE49-F238E27FC236}">
                <a16:creationId xmlns:a16="http://schemas.microsoft.com/office/drawing/2014/main" id="{920B72DE-2E2F-4576-80E7-E157D5019568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8758238" y="6197600"/>
            <a:ext cx="4572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C4C71AD-4A6A-46FB-B85D-4522FBC3DDB0}" type="datetime'''''''''''''''''''皮肤''''科''''''''''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皮肤科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1" name="文本占位符 2">
            <a:extLst>
              <a:ext uri="{FF2B5EF4-FFF2-40B4-BE49-F238E27FC236}">
                <a16:creationId xmlns:a16="http://schemas.microsoft.com/office/drawing/2014/main" id="{E76E69CE-3A35-4816-8906-6DDBE1F959B4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gray">
          <a:xfrm>
            <a:off x="9250363" y="3033713"/>
            <a:ext cx="357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3561330-3CA0-462B-A11B-F86652812988}" type="datetime'''''''''66''''''''%'''''''''''''''''''''''">
              <a:rPr lang="zh-CN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66%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0" name="文本占位符 2">
            <a:extLst>
              <a:ext uri="{FF2B5EF4-FFF2-40B4-BE49-F238E27FC236}">
                <a16:creationId xmlns:a16="http://schemas.microsoft.com/office/drawing/2014/main" id="{2B3E952E-8CEC-41FB-AAB9-C735E253F38E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gray">
          <a:xfrm>
            <a:off x="9250363" y="5076825"/>
            <a:ext cx="357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F7CF74E-95EB-4BC4-8C3A-F0E70F79A425}" type="datetime'''3''''''''''''4''''''%''''''''''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34%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" name="文本占位符 2">
            <a:extLst>
              <a:ext uri="{FF2B5EF4-FFF2-40B4-BE49-F238E27FC236}">
                <a16:creationId xmlns:a16="http://schemas.microsoft.com/office/drawing/2014/main" id="{F5FC33AD-D9F5-4C20-B75C-278166481BEE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9086850" y="5905500"/>
            <a:ext cx="609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6ABCDA6-7ABF-44B4-87E9-51C18B63DB4C}" type="datetime'''综''''''合''''''医''''''疗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综合医疗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9" name="文本占位符 2">
            <a:extLst>
              <a:ext uri="{FF2B5EF4-FFF2-40B4-BE49-F238E27FC236}">
                <a16:creationId xmlns:a16="http://schemas.microsoft.com/office/drawing/2014/main" id="{3272C2F6-44B1-4506-9F1D-6C4A1EA46AFD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gray">
          <a:xfrm>
            <a:off x="3402013" y="3114675"/>
            <a:ext cx="357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7B9462F-FF6E-4539-8BBF-68F56E0BACB4}" type="datetime'''''''''7''''''''''''''''''''''0''''''%'''''''''''''''''''''">
              <a:rPr lang="zh-CN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70%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gray">
          <a:xfrm>
            <a:off x="9544050" y="2052638"/>
            <a:ext cx="357188" cy="165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718CC7C-B1D0-4C56-A1F3-8F463BF43235}" type="datetime'''''1''''''''8''%'''''''''''''''''">
              <a:rPr lang="zh-CN" altLang="en-US" sz="120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18%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8" name="文本占位符 2">
            <a:extLst>
              <a:ext uri="{FF2B5EF4-FFF2-40B4-BE49-F238E27FC236}">
                <a16:creationId xmlns:a16="http://schemas.microsoft.com/office/drawing/2014/main" id="{014A5FF8-0ED8-4E90-8E08-1D4B0739E340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gray">
          <a:xfrm>
            <a:off x="3402013" y="5156200"/>
            <a:ext cx="357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1116D76-24C5-4D28-8A60-E63A15D72C0A}" type="datetime'30''''''%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30%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7" name="文本占位符 2">
            <a:extLst>
              <a:ext uri="{FF2B5EF4-FFF2-40B4-BE49-F238E27FC236}">
                <a16:creationId xmlns:a16="http://schemas.microsoft.com/office/drawing/2014/main" id="{EC46E5EF-0460-4DD8-B116-706EEBB348F6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gray">
          <a:xfrm>
            <a:off x="9544050" y="4095750"/>
            <a:ext cx="357188" cy="165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4C56080-AC00-4508-9172-A1E84F5E1C93}" type="datetime'''''''''8''''''''''''''''''2''''''''''''''%'''''''''''''''">
              <a:rPr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82%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9640888" y="6197600"/>
            <a:ext cx="3048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3B17E15-E162-4FA1-B48D-C02D3B1372F9}" type="datetime'''''''''''''中''''''''''''''''''''''''''医''''''''''''''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中医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1" name="文本占位符 2">
            <a:extLst>
              <a:ext uri="{FF2B5EF4-FFF2-40B4-BE49-F238E27FC236}">
                <a16:creationId xmlns:a16="http://schemas.microsoft.com/office/drawing/2014/main" id="{5A1FBAD8-478A-42B4-9155-A6FDCA637545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3275013" y="5905500"/>
            <a:ext cx="609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BBC5455-F9BF-4C51-ABD6-E954CBFCA1F3}" type="datetime'''''''''''''''''''''''口''腔''''''齿''''''科''''''''''''''''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口腔齿科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gray">
          <a:xfrm>
            <a:off x="9688513" y="3516313"/>
            <a:ext cx="357188" cy="165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382E0D9-8979-4258-9C0B-68CEC26638E0}" type="datetime'''''''''''''''''''''90''''%'''''''''''''''''''''''''">
              <a:rPr lang="zh-CN" altLang="en-US" sz="120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90%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2" name="文本占位符 2">
            <a:extLst>
              <a:ext uri="{FF2B5EF4-FFF2-40B4-BE49-F238E27FC236}">
                <a16:creationId xmlns:a16="http://schemas.microsoft.com/office/drawing/2014/main" id="{1D5072A1-A8EF-4E1E-82FB-9B16763C1503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gray">
          <a:xfrm>
            <a:off x="6008688" y="2746375"/>
            <a:ext cx="357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29A8D26-21DC-4776-A250-F0FE0C1DDDE5}" type="datetime'''''''''''''5''''2''''''''%'''''''''''''''''''''''''''">
              <a:rPr lang="zh-CN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52%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gray">
          <a:xfrm>
            <a:off x="9688513" y="5559425"/>
            <a:ext cx="357188" cy="165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864ADF4-C0C4-4537-A943-61F837F7F379}" type="datetime'''''1''''''''''''''''''0''''''''%'''''''''''''''">
              <a:rPr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10%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9853613" y="6051550"/>
            <a:ext cx="3048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E7F1271-7CEB-42CF-9E04-963D7E35E1FA}" type="datetime'''体''''''''''''''''''''''''''''''''''''''''检''''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体检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1" name="文本占位符 2">
            <a:extLst>
              <a:ext uri="{FF2B5EF4-FFF2-40B4-BE49-F238E27FC236}">
                <a16:creationId xmlns:a16="http://schemas.microsoft.com/office/drawing/2014/main" id="{517EA90A-5445-479C-B8CE-719FEC579A04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gray">
          <a:xfrm>
            <a:off x="6008688" y="4787900"/>
            <a:ext cx="357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64433B3-E71C-4813-9425-AF18732DD95A}" type="datetime'''''4''8''''''''''''%''''''''''''''''''''''''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48%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0" name="文本占位符 2">
            <a:extLst>
              <a:ext uri="{FF2B5EF4-FFF2-40B4-BE49-F238E27FC236}">
                <a16:creationId xmlns:a16="http://schemas.microsoft.com/office/drawing/2014/main" id="{648770F9-D7EF-4BA7-8914-842FD0C72EFF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gray">
          <a:xfrm>
            <a:off x="9931400" y="3729038"/>
            <a:ext cx="4460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818C081F-859D-4772-94B9-0F302CE5136D}" type="datetime'''''''1''''''''''''''''''0''0''''''''''''''''%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100%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文本占位符 2">
            <a:extLst>
              <a:ext uri="{FF2B5EF4-FFF2-40B4-BE49-F238E27FC236}">
                <a16:creationId xmlns:a16="http://schemas.microsoft.com/office/drawing/2014/main" id="{D9AB2520-AF71-4467-AB38-C94AAC1336A8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9907588" y="5905500"/>
            <a:ext cx="3048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058E5BF-28D6-487A-B73C-54B940F112CA}" type="datetime'''其''他''''''''''''''''''''''''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其他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auto">
          <a:xfrm>
            <a:off x="1057275" y="3114675"/>
            <a:ext cx="6048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E3EFF61-010E-4CC8-B669-4FF96A5F5953}" type="datetime'''''''''''''''''''''''''''S''K''A''''''''''''/''''KA''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SKA/KA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1204913" y="5156200"/>
            <a:ext cx="4572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BB8791C-5614-486C-94AA-AAD6FB259FD3}" type="datetime'''''''''''''''''''''''''''中''''''''长''''''''''''''''尾''''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中长尾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2" name="文本占位符 2">
            <a:extLst>
              <a:ext uri="{FF2B5EF4-FFF2-40B4-BE49-F238E27FC236}">
                <a16:creationId xmlns:a16="http://schemas.microsoft.com/office/drawing/2014/main" id="{D66D39F9-F2C5-4037-8C88-758AD488639E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5653088" y="5905500"/>
            <a:ext cx="10668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A481723-4279-46E9-A4CA-F2DBE3F0325E}" type="datetime'''妇''''产''''''''''''''及''''''''''''''''''''''''''''辅助''生''''殖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妇产及辅助生殖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0" name="文本占位符 2">
            <a:extLst>
              <a:ext uri="{FF2B5EF4-FFF2-40B4-BE49-F238E27FC236}">
                <a16:creationId xmlns:a16="http://schemas.microsoft.com/office/drawing/2014/main" id="{AB573D4B-F355-4F48-A030-2D365128306D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gray">
          <a:xfrm>
            <a:off x="5894388" y="1414463"/>
            <a:ext cx="5842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D816DB1-8055-4337-8AB1-78F607C946D2}" type="datetime'''1''''''''2'''''',''''''5''''''''9''''''6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12,596</a:t>
            </a:fld>
            <a:b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fld id="{5F907CD9-25C7-4679-9835-FBE9FF3A6D0D}" type="datetime'''''''''2''0''''''''''''''''''''.''''''''''0''%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20.0%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2" name="文本占位符 2">
            <a:extLst>
              <a:ext uri="{FF2B5EF4-FFF2-40B4-BE49-F238E27FC236}">
                <a16:creationId xmlns:a16="http://schemas.microsoft.com/office/drawing/2014/main" id="{E48F8A34-68D1-43CA-8343-37879BB3F1DF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gray">
          <a:xfrm>
            <a:off x="7116763" y="1414463"/>
            <a:ext cx="5842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92E5A28-4BB3-4E54-8852-CF86E6DD05A8}" type="datetime'6'''''',''''''''3''''4''''''''''''''''''''9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6,349</a:t>
            </a:fld>
            <a:b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fld id="{E5D7D3F2-B679-4DB5-86D9-8F7442CD7A5C}" type="datetime'10''.''''''''''''''''''''''''''''''1%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10.1%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6" name="文本占位符 2">
            <a:extLst>
              <a:ext uri="{FF2B5EF4-FFF2-40B4-BE49-F238E27FC236}">
                <a16:creationId xmlns:a16="http://schemas.microsoft.com/office/drawing/2014/main" id="{96902CC6-E90E-4C2B-BA18-234FEB8227F0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gray">
          <a:xfrm>
            <a:off x="7829550" y="1414463"/>
            <a:ext cx="4953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260A50F-44BC-4922-AD6C-8D2791D5F854}" type="datetime'''''''''''''4'',''0''''''''''''''''''1''''''''''''''''''''6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4,016</a:t>
            </a:fld>
            <a:b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fld id="{C90C82C3-F979-42DA-A49E-214B40548BAB}" type="datetime'''''''''''''''''''''6''''.4''''''%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6.4%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gray">
          <a:xfrm>
            <a:off x="8318500" y="1414463"/>
            <a:ext cx="4953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61E1617-08F4-4FEB-845D-5EC79CE27083}" type="datetime'3'''''''',''''''5''''7''''''''''''''''2''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3,572</a:t>
            </a:fld>
            <a:b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fld id="{71A061F5-2270-41B9-B7E4-2F62EBAA20D1}" type="datetime'''''''''''''''''''''''''''''''''5''''''.''''7''''%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5.7%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3" name="文本占位符 2">
            <a:extLst>
              <a:ext uri="{FF2B5EF4-FFF2-40B4-BE49-F238E27FC236}">
                <a16:creationId xmlns:a16="http://schemas.microsoft.com/office/drawing/2014/main" id="{8835334D-4A3A-47E5-9A38-46BEC84015FB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gray">
          <a:xfrm>
            <a:off x="8742363" y="1084263"/>
            <a:ext cx="4953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CFE7B58-BEC0-42D3-8F3C-70BAD6F557EC}" type="datetime'''''''''''''3'''''''',''''''''''''''''4''''4''2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3,442</a:t>
            </a:fld>
            <a:b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fld id="{A7868648-3C4A-4D08-B240-7FADF1363C4E}" type="datetime'''''''''''''''5.''''''''5''''%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5.5%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9" name="文本占位符 2">
            <a:extLst>
              <a:ext uri="{FF2B5EF4-FFF2-40B4-BE49-F238E27FC236}">
                <a16:creationId xmlns:a16="http://schemas.microsoft.com/office/drawing/2014/main" id="{9345E8BF-C2FC-4D12-A78D-7935B297999E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gray">
          <a:xfrm>
            <a:off x="9117013" y="754063"/>
            <a:ext cx="4953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017A1FD-F8C5-4355-91C3-9E1C84356AAB}" type="datetime'''''2'''''''''''',9''''''''''''''''''''''''''0''3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2,903</a:t>
            </a:fld>
            <a:b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fld id="{BCD3E5A9-9B4B-4F1C-9866-4900AA8826E0}" type="datetime'''''''''''''''''''''''''''''''4''''''''''.''''''6''''%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4.6%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gray">
          <a:xfrm>
            <a:off x="9612313" y="754063"/>
            <a:ext cx="4953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54DCBCA-207B-4584-932F-964F6E1372A7}" type="datetime'''''''''''''''1'''''''''''''''',''''''''''''''6''5''1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1,651</a:t>
            </a:fld>
            <a:b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fld id="{8FA481C5-7F4C-4DEA-AD80-8B8887903039}" type="datetime'2''''''''''''''''''''''''''''.''''6''%''''''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2.6%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7" name="文本占位符 2">
            <a:extLst>
              <a:ext uri="{FF2B5EF4-FFF2-40B4-BE49-F238E27FC236}">
                <a16:creationId xmlns:a16="http://schemas.microsoft.com/office/drawing/2014/main" id="{2E614BAC-B07B-4A3A-A44C-0E6E74444BC5}"/>
              </a:ext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gray">
          <a:xfrm>
            <a:off x="3287713" y="1414463"/>
            <a:ext cx="5842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F6C623A-F924-45A8-9B25-A127A4C39570}" type="datetime'''''''''''''''''27'''''''''''''',''''''8''''''5''2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27,852</a:t>
            </a:fld>
            <a:b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fld id="{65269479-FF08-4B1E-B789-6B525D72EDCD}" type="datetime'''''''44''''''''''''''''''''''''''''.''2''''%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44.2%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" name="文本占位符 2">
            <a:extLst>
              <a:ext uri="{FF2B5EF4-FFF2-40B4-BE49-F238E27FC236}">
                <a16:creationId xmlns:a16="http://schemas.microsoft.com/office/drawing/2014/main" id="{87CFD054-1159-4A6B-8D1A-F71BAE9565F4}"/>
              </a:ext>
            </a:extLst>
          </p:cNvPr>
          <p:cNvSpPr>
            <a:spLocks/>
          </p:cNvSpPr>
          <p:nvPr>
            <p:custDataLst>
              <p:tags r:id="rId62"/>
            </p:custDataLst>
          </p:nvPr>
        </p:nvSpPr>
        <p:spPr bwMode="gray">
          <a:xfrm>
            <a:off x="9885363" y="1414463"/>
            <a:ext cx="4953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8F1ECB5-8C11-409C-8B72-7EF8AA414018}" type="datetime'''''5''''''''''''''''''''''''''''8''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58</a:t>
            </a:fld>
            <a:b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fld id="{9A85A5C6-050C-4261-8A8D-1B1364C74561}" type="datetime'0''''''''''''''.1''''''''''''''''''''''''''%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0.1%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4" name="文本占位符 2">
            <a:extLst>
              <a:ext uri="{FF2B5EF4-FFF2-40B4-BE49-F238E27FC236}">
                <a16:creationId xmlns:a16="http://schemas.microsoft.com/office/drawing/2014/main" id="{7694B778-15AE-43CF-AB22-FA9C40538A88}"/>
              </a:ext>
            </a:extLst>
          </p:cNvPr>
          <p:cNvSpPr>
            <a:spLocks/>
          </p:cNvSpPr>
          <p:nvPr>
            <p:custDataLst>
              <p:tags r:id="rId63"/>
            </p:custDataLst>
          </p:nvPr>
        </p:nvSpPr>
        <p:spPr bwMode="gray">
          <a:xfrm>
            <a:off x="7231063" y="3111500"/>
            <a:ext cx="357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AF957F6-6E87-444D-8C3E-8BCB5956C86D}" type="datetime'''''''''''''''''''''''''''7''''''0''%'">
              <a:rPr lang="zh-CN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70%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3" name="文本占位符 2">
            <a:extLst>
              <a:ext uri="{FF2B5EF4-FFF2-40B4-BE49-F238E27FC236}">
                <a16:creationId xmlns:a16="http://schemas.microsoft.com/office/drawing/2014/main" id="{0393526E-4BD1-49A4-B392-5B6363AFD2C8}"/>
              </a:ext>
            </a:extLst>
          </p:cNvPr>
          <p:cNvSpPr>
            <a:spLocks/>
          </p:cNvSpPr>
          <p:nvPr>
            <p:custDataLst>
              <p:tags r:id="rId64"/>
            </p:custDataLst>
          </p:nvPr>
        </p:nvSpPr>
        <p:spPr bwMode="gray">
          <a:xfrm>
            <a:off x="7231063" y="5154613"/>
            <a:ext cx="357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32B9A3D-40B6-4D16-A708-C15559B7DD07}" type="datetime'''''''3''''''''''''''''''''0''''''''''''''''''''''''%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30%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6" name="文本占位符 2">
            <a:extLst>
              <a:ext uri="{FF2B5EF4-FFF2-40B4-BE49-F238E27FC236}">
                <a16:creationId xmlns:a16="http://schemas.microsoft.com/office/drawing/2014/main" id="{C142318C-6531-4747-A612-44AB28AAC423}"/>
              </a:ext>
            </a:extLst>
          </p:cNvPr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7256463" y="5905500"/>
            <a:ext cx="3048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48E1FEA-E1C1-465A-A48F-544D32A70178}" type="datetime'''''''''美''''''''''''''''''''业''''''''''''''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美业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8" name="文本占位符 2">
            <a:extLst>
              <a:ext uri="{FF2B5EF4-FFF2-40B4-BE49-F238E27FC236}">
                <a16:creationId xmlns:a16="http://schemas.microsoft.com/office/drawing/2014/main" id="{59F9597B-BC4E-44C9-91DD-9E6A315513BC}"/>
              </a:ext>
            </a:extLst>
          </p:cNvPr>
          <p:cNvSpPr>
            <a:spLocks/>
          </p:cNvSpPr>
          <p:nvPr>
            <p:custDataLst>
              <p:tags r:id="rId66"/>
            </p:custDataLst>
          </p:nvPr>
        </p:nvSpPr>
        <p:spPr bwMode="gray">
          <a:xfrm>
            <a:off x="7899400" y="2994025"/>
            <a:ext cx="357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3C9AEC3-7735-418D-9399-CB8908E009F5}" type="datetime'''''''''''''''6''''''''''''''''''''4''''''''''''''''''''''%'">
              <a:rPr lang="zh-CN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64%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7" name="文本占位符 2">
            <a:extLst>
              <a:ext uri="{FF2B5EF4-FFF2-40B4-BE49-F238E27FC236}">
                <a16:creationId xmlns:a16="http://schemas.microsoft.com/office/drawing/2014/main" id="{D83963CD-25A6-473E-B7C2-527BEFE19F09}"/>
              </a:ext>
            </a:extLst>
          </p:cNvPr>
          <p:cNvSpPr>
            <a:spLocks/>
          </p:cNvSpPr>
          <p:nvPr>
            <p:custDataLst>
              <p:tags r:id="rId67"/>
            </p:custDataLst>
          </p:nvPr>
        </p:nvSpPr>
        <p:spPr bwMode="gray">
          <a:xfrm>
            <a:off x="7899400" y="5035550"/>
            <a:ext cx="357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CDF8F16-696F-46B2-A06F-0D74720C7F74}" type="datetime'3''''''''''''''''''''''''''''''''''''6''''''''''''''%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36%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4" name="文本占位符 2">
            <a:extLst>
              <a:ext uri="{FF2B5EF4-FFF2-40B4-BE49-F238E27FC236}">
                <a16:creationId xmlns:a16="http://schemas.microsoft.com/office/drawing/2014/main" id="{9DC77365-BC41-4FB2-A137-9E4C705A815D}"/>
              </a:ext>
            </a:extLst>
          </p:cNvPr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7924800" y="5905500"/>
            <a:ext cx="3048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EE3B46F-960E-49BB-BD9E-A998FC2C08DA}" type="datetime'''''''''''''''''''''''''''眼''''科''''''''''''''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眼科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9"/>
            </p:custDataLst>
          </p:nvPr>
        </p:nvSpPr>
        <p:spPr bwMode="gray">
          <a:xfrm>
            <a:off x="9831388" y="1084263"/>
            <a:ext cx="4953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6ABD08F-6216-42D2-91A6-E395356EC26A}" type="datetime'''''''''''5''''''''''''''''''9''''''''''''''''4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594</a:t>
            </a:fld>
            <a:b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fld id="{E61C5BBF-ECC4-4FC2-9062-86BFE244B3F8}" type="datetime'''''''''''0''''''.''''''''''''''''9''''''''''%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0.9%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6" name="Title 1">
            <a:extLst>
              <a:ext uri="{FF2B5EF4-FFF2-40B4-BE49-F238E27FC236}">
                <a16:creationId xmlns:a16="http://schemas.microsoft.com/office/drawing/2014/main" id="{A6A98268-6BD5-4582-945A-2E809C7630E2}"/>
              </a:ext>
            </a:extLst>
          </p:cNvPr>
          <p:cNvSpPr txBox="1">
            <a:spLocks/>
          </p:cNvSpPr>
          <p:nvPr/>
        </p:nvSpPr>
        <p:spPr>
          <a:xfrm>
            <a:off x="3166433" y="502444"/>
            <a:ext cx="5605133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现金广告收入结构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医疗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0387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hink-cell data - do not delete" hidden="1">
            <a:extLst>
              <a:ext uri="{FF2B5EF4-FFF2-40B4-BE49-F238E27FC236}">
                <a16:creationId xmlns:a16="http://schemas.microsoft.com/office/drawing/2014/main" id="{97F6E17F-2097-4694-B97E-46DB9F923A56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22160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0" imgW="404" imgH="405" progId="TCLayout.ActiveDocument.1">
                  <p:embed/>
                </p:oleObj>
              </mc:Choice>
              <mc:Fallback>
                <p:oleObj name="think-cell 幻灯片" r:id="rId30" imgW="404" imgH="405" progId="TCLayout.ActiveDocument.1">
                  <p:embed/>
                  <p:pic>
                    <p:nvPicPr>
                      <p:cNvPr id="3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7F6E17F-2097-4694-B97E-46DB9F923A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矩形 108">
            <a:extLst>
              <a:ext uri="{FF2B5EF4-FFF2-40B4-BE49-F238E27FC236}">
                <a16:creationId xmlns:a16="http://schemas.microsoft.com/office/drawing/2014/main" id="{BB0C3A4A-649C-40BB-A850-442B069FAA74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7100888" y="2714625"/>
            <a:ext cx="209550" cy="328295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1BACA93F-4691-44AC-BB43-E229C3479F1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7100888" y="1744663"/>
            <a:ext cx="209550" cy="9699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9" name="矩形 218">
            <a:extLst>
              <a:ext uri="{FF2B5EF4-FFF2-40B4-BE49-F238E27FC236}">
                <a16:creationId xmlns:a16="http://schemas.microsoft.com/office/drawing/2014/main" id="{92E3EA16-3CBC-4CDA-B849-63FC6BCC573F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6462713" y="1797050"/>
            <a:ext cx="638175" cy="420052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3FFC1DB8-4194-4BD5-AD09-302BA77D7221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6462713" y="1744663"/>
            <a:ext cx="638175" cy="523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CD277CC1-2AB2-4E3C-8C17-B34C2781F179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5405438" y="2208213"/>
            <a:ext cx="1057275" cy="378936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36664439-B935-4049-858F-68A89E6C90E0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5405438" y="1744663"/>
            <a:ext cx="1057275" cy="4635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BE8A34DA-E970-4284-85FF-84CD268C18EB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2933700" y="3886200"/>
            <a:ext cx="2471738" cy="211137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1D78CBC9-572A-46F5-85D3-B476CEFF6384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2933700" y="1744663"/>
            <a:ext cx="2471738" cy="21415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E5A2E06C-BA46-42C3-A6BA-BE65AE1028FF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2928938" y="5997575"/>
            <a:ext cx="43862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gray">
          <a:xfrm>
            <a:off x="3927475" y="2732088"/>
            <a:ext cx="482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F4CE61E-831F-4BFA-A141-AB8A4E07EFBE}" type="datetime'''5''''''''''0''''''''''''''''.''''''''3''''''''''%'''''">
              <a:rPr lang="zh-CN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50.3%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gray">
          <a:xfrm>
            <a:off x="3927475" y="4859338"/>
            <a:ext cx="482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A3CE240-D9AC-463E-AFA9-D063C9992BC3}" type="datetime'''''''''49''''''''''''''''''.''7%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49.7%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3863975" y="6048375"/>
            <a:ext cx="609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C18A986-C897-418E-B018-A97D4C7A0BAE}" type="datetime'''亲''''''子''教育''''''''''''''''''''''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亲子教育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1" name="文本占位符 2">
            <a:extLst>
              <a:ext uri="{FF2B5EF4-FFF2-40B4-BE49-F238E27FC236}">
                <a16:creationId xmlns:a16="http://schemas.microsoft.com/office/drawing/2014/main" id="{96B5D359-8381-4175-8FEE-84F66EF99677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gray">
          <a:xfrm>
            <a:off x="5692775" y="1893888"/>
            <a:ext cx="482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CC081D6-9113-4294-BD33-1951258BFD33}" type="datetime'''''''''''''''''''''1''0''''''''''.''''9''''''''''%'''''''">
              <a:rPr lang="zh-CN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10.9%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0" name="文本占位符 2">
            <a:extLst>
              <a:ext uri="{FF2B5EF4-FFF2-40B4-BE49-F238E27FC236}">
                <a16:creationId xmlns:a16="http://schemas.microsoft.com/office/drawing/2014/main" id="{648770F9-D7EF-4BA7-8914-842FD0C72EFF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gray">
          <a:xfrm>
            <a:off x="5692775" y="4019550"/>
            <a:ext cx="482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922575C-5FBD-407C-81B9-ED045D378024}" type="datetime'''''''''''''''''''''''''8''''''''9''''''''''''''.1%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89.1%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文本占位符 2">
            <a:extLst>
              <a:ext uri="{FF2B5EF4-FFF2-40B4-BE49-F238E27FC236}">
                <a16:creationId xmlns:a16="http://schemas.microsoft.com/office/drawing/2014/main" id="{D9AB2520-AF71-4467-AB38-C94AAC1336A8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5629275" y="6048375"/>
            <a:ext cx="609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1016702-F0E0-4B36-9DD2-6221125B06C1}" type="datetime'''''''''''''''''''''''驾''''''''''''''校''培''''''''''''训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驾校培训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gray">
          <a:xfrm>
            <a:off x="6584950" y="1687513"/>
            <a:ext cx="393700" cy="165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A094DC0-D435-40CA-A91F-881D0C4E7C83}" type="datetime'''1''''''''''''''''''''''''''''''''.2''''''''%'''''''''">
              <a:rPr lang="zh-CN" altLang="en-US" sz="120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1.2%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7" name="文本占位符 2">
            <a:extLst>
              <a:ext uri="{FF2B5EF4-FFF2-40B4-BE49-F238E27FC236}">
                <a16:creationId xmlns:a16="http://schemas.microsoft.com/office/drawing/2014/main" id="{EC46E5EF-0460-4DD8-B116-706EEBB348F6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gray">
          <a:xfrm>
            <a:off x="6540500" y="3814763"/>
            <a:ext cx="482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38906AB-780A-4DE2-B6E9-5B0B132AC335}" type="datetime'''''''9''''''''''''''''''''''''''8''''''''''.8%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98.8%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6477000" y="6048375"/>
            <a:ext cx="609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62D8AAF-DCB2-488A-8E2E-E1613DF92956}" type="datetime'''''''''''''''''''文''''''印''''''''''''广''''''告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文印广告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6964363" y="2146300"/>
            <a:ext cx="482600" cy="165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52F76C8-72DD-4A79-A75D-8B889878D307}" type="datetime'''2''2''''''''.''8%'''''">
              <a:rPr lang="zh-CN" altLang="en-US" sz="120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22.8%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6964363" y="4273550"/>
            <a:ext cx="482600" cy="165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EAED881-44A0-4B55-B6A6-130284A1E88E}" type="datetime'''''''''''''''''''77''''''''.2''''%'''''''''''''''">
              <a:rPr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77.2%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7131050" y="6048375"/>
            <a:ext cx="3048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47C1F6D-E033-4E47-9561-429B97FE331B}" type="datetime'结''''''''''''''''''婚''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结婚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2206625" y="2732088"/>
            <a:ext cx="6048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E3EFF61-010E-4CC8-B669-4FF96A5F5953}" type="datetime'''''''''''''''''''''''''''S''K''A''''''''''''/''''KA''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SKA/KA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2354263" y="4859338"/>
            <a:ext cx="4572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BB8791C-5614-486C-94AA-AAD6FB259FD3}" type="datetime'''''''''''''''''''''''''''中''''''''长''''''''''''''''尾''''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中长尾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3876675" y="1357313"/>
            <a:ext cx="5842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EC4B30C-290B-443A-BBB2-57641754AC9A}" type="datetime'''''9,''7''9''''''1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9,791</a:t>
            </a:fld>
            <a:b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fld id="{535E361E-9E3A-466A-9FA9-D1532232D41B}" type="datetime'''5''6''''''''''''''''''''''.''''''5%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56.5%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" name="文本占位符 2">
            <a:extLst>
              <a:ext uri="{FF2B5EF4-FFF2-40B4-BE49-F238E27FC236}">
                <a16:creationId xmlns:a16="http://schemas.microsoft.com/office/drawing/2014/main" id="{87CFD054-1159-4A6B-8D1A-F71BAE9565F4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gray">
          <a:xfrm>
            <a:off x="5641975" y="1192213"/>
            <a:ext cx="5842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1443158-A008-4D5C-B6AC-A1BC662C2E85}" type="datetime'''''''''''''''''''''4'''''''''''',''''''''18''''''''7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4,187</a:t>
            </a:fld>
            <a:b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E042F404-99F1-4212-AC56-568376CA74CA}" type="datetime'''''''24''''''''''''''''''.''''''''''''''''2''%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24.2%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gray">
          <a:xfrm>
            <a:off x="6489700" y="1357313"/>
            <a:ext cx="5842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B95518D-08A1-404D-B84B-69D8171690FB}" type="datetime'''2'''''',''''5''2''''''''''''''''''''''''8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2,528</a:t>
            </a:fld>
            <a:b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fld id="{71CC5568-0B24-4405-8F4E-3AD0AA8C4C9A}" type="datetime'''''''''''1''''''''4''''''''''''.''6''%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14.6%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gray">
          <a:xfrm>
            <a:off x="7073900" y="1357313"/>
            <a:ext cx="4953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8BCCFAE-1048-4957-81F3-AD05DF574CEA}" type="datetime'''''''''''''''''''''''''''8''''''3''''''''''''''''''''''''2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832</a:t>
            </a:fld>
            <a:b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1C6AC5A0-8EEC-4B62-89CB-0494D13B7C93}" type="datetime'''''''''''''''4.''''''''''''''''8''''%''''''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4.8%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6" name="Title 1">
            <a:extLst>
              <a:ext uri="{FF2B5EF4-FFF2-40B4-BE49-F238E27FC236}">
                <a16:creationId xmlns:a16="http://schemas.microsoft.com/office/drawing/2014/main" id="{A6A98268-6BD5-4582-945A-2E809C7630E2}"/>
              </a:ext>
            </a:extLst>
          </p:cNvPr>
          <p:cNvSpPr txBox="1">
            <a:spLocks/>
          </p:cNvSpPr>
          <p:nvPr/>
        </p:nvSpPr>
        <p:spPr>
          <a:xfrm>
            <a:off x="2378075" y="525463"/>
            <a:ext cx="5605133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现金广告收入结构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教培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6378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C82C88E-1010-375D-CF88-CE95F5D5ED4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561436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13" imgW="7772400" imgH="10058400" progId="TCLayout.ActiveDocument.1">
                  <p:embed/>
                </p:oleObj>
              </mc:Choice>
              <mc:Fallback>
                <p:oleObj name="think-cell 幻灯片" r:id="rId113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2C88E-1010-375D-CF88-CE95F5D5E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itle 1">
            <a:extLst>
              <a:ext uri="{FF2B5EF4-FFF2-40B4-BE49-F238E27FC236}">
                <a16:creationId xmlns:a16="http://schemas.microsoft.com/office/drawing/2014/main" id="{107CD7FA-C424-676A-7433-B19E7D8EDE27}"/>
              </a:ext>
            </a:extLst>
          </p:cNvPr>
          <p:cNvSpPr txBox="1">
            <a:spLocks/>
          </p:cNvSpPr>
          <p:nvPr/>
        </p:nvSpPr>
        <p:spPr>
          <a:xfrm>
            <a:off x="2591217" y="305594"/>
            <a:ext cx="5605133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直营新签门店结构变化（单位：家）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2EF0A49-021D-4D1E-A96D-1C9755FD819E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 bwMode="auto">
          <a:xfrm flipV="1">
            <a:off x="2770188" y="3433763"/>
            <a:ext cx="495300" cy="8302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9AD3198F-9487-456C-9E34-73CF775928A7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2770188" y="3081338"/>
            <a:ext cx="495300" cy="8016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8DE7BA68-2142-4158-A737-BACB00A32ED7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1654175" y="4943475"/>
            <a:ext cx="495300" cy="134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5" name="直线连接符 484">
            <a:extLst>
              <a:ext uri="{FF2B5EF4-FFF2-40B4-BE49-F238E27FC236}">
                <a16:creationId xmlns:a16="http://schemas.microsoft.com/office/drawing/2014/main" id="{2635B53A-C2C1-A1C9-6A43-CBBA06FB4E01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1654175" y="4189413"/>
            <a:ext cx="495300" cy="746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F6496E75-53EF-4323-B933-9F3C9DC1642C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 bwMode="auto">
          <a:xfrm>
            <a:off x="8350250" y="3556000"/>
            <a:ext cx="495300" cy="285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4" name="直线连接符 483">
            <a:extLst>
              <a:ext uri="{FF2B5EF4-FFF2-40B4-BE49-F238E27FC236}">
                <a16:creationId xmlns:a16="http://schemas.microsoft.com/office/drawing/2014/main" id="{C3B3AD4D-7E5C-78E1-6B9C-01C662BA2CE5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 bwMode="auto">
          <a:xfrm flipV="1">
            <a:off x="1654175" y="3883025"/>
            <a:ext cx="495300" cy="1428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E741439E-238D-4852-BCBB-3EFB1492A72E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 bwMode="auto">
          <a:xfrm flipV="1">
            <a:off x="8350250" y="4741863"/>
            <a:ext cx="495300" cy="333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1B5016F9-D463-4610-9BE2-C24720B6616A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 bwMode="auto">
          <a:xfrm flipV="1">
            <a:off x="8350250" y="3735388"/>
            <a:ext cx="495300" cy="254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B524B282-88F3-404A-A22C-8A72A7C066EC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 bwMode="auto">
          <a:xfrm>
            <a:off x="7234238" y="4405313"/>
            <a:ext cx="495300" cy="3698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6F5A7234-B843-4553-B082-574601E1FB0F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 bwMode="auto">
          <a:xfrm>
            <a:off x="7234238" y="3092450"/>
            <a:ext cx="495300" cy="6683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DFEAEB21-6131-4CCB-9DA1-713FEEF3206A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 bwMode="auto">
          <a:xfrm>
            <a:off x="7234238" y="2951163"/>
            <a:ext cx="495300" cy="6048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977878F8-9165-4367-BF53-1EE2E820DC11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 bwMode="auto">
          <a:xfrm flipV="1">
            <a:off x="6118225" y="4405313"/>
            <a:ext cx="495300" cy="373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8017FD9E-4CD9-4CE3-94A5-B7D7D9E43FC9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 bwMode="auto">
          <a:xfrm flipV="1">
            <a:off x="6118225" y="3092450"/>
            <a:ext cx="495300" cy="7858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6AE7F7C5-548E-41C1-8119-F2D86D5C6423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 bwMode="auto">
          <a:xfrm flipV="1">
            <a:off x="6118225" y="2951163"/>
            <a:ext cx="495300" cy="7493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5BC1DFEF-94FF-4805-B244-58F29ACFF740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 bwMode="auto">
          <a:xfrm>
            <a:off x="5002213" y="4305300"/>
            <a:ext cx="495300" cy="4730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C4B918A9-86C1-4578-9E7B-40BDC1B961C6}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 bwMode="auto">
          <a:xfrm>
            <a:off x="5002213" y="3348038"/>
            <a:ext cx="495300" cy="5302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49F7C794-1F73-4640-8B33-B63482A387D4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5002213" y="3100388"/>
            <a:ext cx="495300" cy="6000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5AE37263-CE16-4286-827E-84CAF214469F}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 bwMode="auto">
          <a:xfrm flipV="1">
            <a:off x="3886200" y="4305300"/>
            <a:ext cx="495300" cy="841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C58A6CAA-0960-4A77-A94D-0197C2E25E29}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 bwMode="auto">
          <a:xfrm flipV="1">
            <a:off x="3886200" y="3348038"/>
            <a:ext cx="495300" cy="857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DFF7672B-CEF0-4C6C-B334-9AF136D5E2B3}"/>
              </a:ext>
            </a:extLst>
          </p:cNvPr>
          <p:cNvCxnSpPr>
            <a:cxnSpLocks/>
          </p:cNvCxnSpPr>
          <p:nvPr>
            <p:custDataLst>
              <p:tags r:id="rId21"/>
            </p:custDataLst>
          </p:nvPr>
        </p:nvCxnSpPr>
        <p:spPr bwMode="auto">
          <a:xfrm>
            <a:off x="3886200" y="3081338"/>
            <a:ext cx="495300" cy="190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029B80C-CF97-4F32-996A-9B6C61813FA2}"/>
              </a:ext>
            </a:extLst>
          </p:cNvPr>
          <p:cNvCxnSpPr>
            <a:cxnSpLocks/>
          </p:cNvCxnSpPr>
          <p:nvPr>
            <p:custDataLst>
              <p:tags r:id="rId22"/>
            </p:custDataLst>
          </p:nvPr>
        </p:nvCxnSpPr>
        <p:spPr bwMode="auto">
          <a:xfrm flipV="1">
            <a:off x="2770188" y="4389438"/>
            <a:ext cx="495300" cy="6889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0" name="Chart 3">
            <a:extLst>
              <a:ext uri="{FF2B5EF4-FFF2-40B4-BE49-F238E27FC236}">
                <a16:creationId xmlns:a16="http://schemas.microsoft.com/office/drawing/2014/main" id="{3EB14B35-CE8F-40F4-AF28-779741E86A90}"/>
              </a:ext>
            </a:extLst>
          </p:cNvPr>
          <p:cNvGraphicFramePr/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3594491022"/>
              </p:ext>
            </p:extLst>
          </p:nvPr>
        </p:nvGraphicFramePr>
        <p:xfrm>
          <a:off x="703263" y="2868613"/>
          <a:ext cx="9093200" cy="352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5"/>
          </a:graphicData>
        </a:graphic>
      </p:graphicFrame>
      <p:cxnSp>
        <p:nvCxnSpPr>
          <p:cNvPr id="104" name="直线连接符 103">
            <a:extLst>
              <a:ext uri="{FF2B5EF4-FFF2-40B4-BE49-F238E27FC236}">
                <a16:creationId xmlns:a16="http://schemas.microsoft.com/office/drawing/2014/main" id="{9CAD49B9-982E-7F4F-8535-B9B5C49EC91F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 flipV="1">
            <a:off x="1343025" y="3475038"/>
            <a:ext cx="0" cy="2095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直线连接符 104">
            <a:extLst>
              <a:ext uri="{FF2B5EF4-FFF2-40B4-BE49-F238E27FC236}">
                <a16:creationId xmlns:a16="http://schemas.microsoft.com/office/drawing/2014/main" id="{CC4D9DE2-E71E-D245-8F2A-08BF18E29988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1343025" y="3475038"/>
            <a:ext cx="10779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直线连接符 105">
            <a:extLst>
              <a:ext uri="{FF2B5EF4-FFF2-40B4-BE49-F238E27FC236}">
                <a16:creationId xmlns:a16="http://schemas.microsoft.com/office/drawing/2014/main" id="{BFB7531C-FB0D-FB4A-B1AE-F25A6332FC1B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2420938" y="3475038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直线连接符 107">
            <a:extLst>
              <a:ext uri="{FF2B5EF4-FFF2-40B4-BE49-F238E27FC236}">
                <a16:creationId xmlns:a16="http://schemas.microsoft.com/office/drawing/2014/main" id="{6765FB38-53F3-014A-AD0E-A78EFCB6E10B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 flipV="1">
            <a:off x="2497138" y="2649538"/>
            <a:ext cx="0" cy="9779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直线连接符 108">
            <a:extLst>
              <a:ext uri="{FF2B5EF4-FFF2-40B4-BE49-F238E27FC236}">
                <a16:creationId xmlns:a16="http://schemas.microsoft.com/office/drawing/2014/main" id="{BA9E87E0-8A46-D943-BD34-DBA078D2AEC7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2497138" y="2649538"/>
            <a:ext cx="10398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直线连接符 109">
            <a:extLst>
              <a:ext uri="{FF2B5EF4-FFF2-40B4-BE49-F238E27FC236}">
                <a16:creationId xmlns:a16="http://schemas.microsoft.com/office/drawing/2014/main" id="{F50EEC80-8FC0-324E-A12A-F02F3E60551C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>
            <a:off x="3536950" y="2649538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直线连接符 111">
            <a:extLst>
              <a:ext uri="{FF2B5EF4-FFF2-40B4-BE49-F238E27FC236}">
                <a16:creationId xmlns:a16="http://schemas.microsoft.com/office/drawing/2014/main" id="{49DD1F3E-D50D-8746-B014-D2290DEF3299}"/>
              </a:ext>
            </a:extLst>
          </p:cNvPr>
          <p:cNvCxnSpPr/>
          <p:nvPr>
            <p:custDataLst>
              <p:tags r:id="rId30"/>
            </p:custDataLst>
          </p:nvPr>
        </p:nvCxnSpPr>
        <p:spPr bwMode="auto">
          <a:xfrm flipV="1">
            <a:off x="3613150" y="2649538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直线连接符 112">
            <a:extLst>
              <a:ext uri="{FF2B5EF4-FFF2-40B4-BE49-F238E27FC236}">
                <a16:creationId xmlns:a16="http://schemas.microsoft.com/office/drawing/2014/main" id="{3F9221DB-E62B-784C-BE12-319EEA908F39}"/>
              </a:ext>
            </a:extLst>
          </p:cNvPr>
          <p:cNvCxnSpPr/>
          <p:nvPr>
            <p:custDataLst>
              <p:tags r:id="rId31"/>
            </p:custDataLst>
          </p:nvPr>
        </p:nvCxnSpPr>
        <p:spPr bwMode="auto">
          <a:xfrm>
            <a:off x="3613150" y="2649538"/>
            <a:ext cx="10398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直线连接符 113">
            <a:extLst>
              <a:ext uri="{FF2B5EF4-FFF2-40B4-BE49-F238E27FC236}">
                <a16:creationId xmlns:a16="http://schemas.microsoft.com/office/drawing/2014/main" id="{76977AAC-7C60-6149-B502-30494505E8C7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4652963" y="2649538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03D4B5B9-4D7D-4774-8826-190554CB8EA5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>
            <a:off x="4729164" y="2725738"/>
            <a:ext cx="10398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直线连接符 123">
            <a:extLst>
              <a:ext uri="{FF2B5EF4-FFF2-40B4-BE49-F238E27FC236}">
                <a16:creationId xmlns:a16="http://schemas.microsoft.com/office/drawing/2014/main" id="{059BAD1E-2082-33DC-47E0-CDAA35320F3A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>
            <a:off x="5768975" y="2725738"/>
            <a:ext cx="0" cy="6413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直线连接符 141">
            <a:extLst>
              <a:ext uri="{FF2B5EF4-FFF2-40B4-BE49-F238E27FC236}">
                <a16:creationId xmlns:a16="http://schemas.microsoft.com/office/drawing/2014/main" id="{6560D0E9-BBF5-894D-BD76-9C41F0B13D76}"/>
              </a:ext>
            </a:extLst>
          </p:cNvPr>
          <p:cNvCxnSpPr>
            <a:cxnSpLocks/>
          </p:cNvCxnSpPr>
          <p:nvPr>
            <p:custDataLst>
              <p:tags r:id="rId35"/>
            </p:custDataLst>
          </p:nvPr>
        </p:nvCxnSpPr>
        <p:spPr bwMode="auto">
          <a:xfrm flipV="1">
            <a:off x="4729163" y="2725738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7BE49EDC-64FD-4920-BD3F-565347498A90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 flipV="1">
            <a:off x="5845175" y="2446338"/>
            <a:ext cx="0" cy="9207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98681659-92AB-4751-AE62-7F2EC2FD0214}"/>
              </a:ext>
            </a:extLst>
          </p:cNvPr>
          <p:cNvCxnSpPr/>
          <p:nvPr>
            <p:custDataLst>
              <p:tags r:id="rId37"/>
            </p:custDataLst>
          </p:nvPr>
        </p:nvCxnSpPr>
        <p:spPr bwMode="auto">
          <a:xfrm>
            <a:off x="5845175" y="2446338"/>
            <a:ext cx="10398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D5960BB0-BEDC-4D31-BFD3-08C59981CF77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>
            <a:off x="6884988" y="2446338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直线连接符 121">
            <a:extLst>
              <a:ext uri="{FF2B5EF4-FFF2-40B4-BE49-F238E27FC236}">
                <a16:creationId xmlns:a16="http://schemas.microsoft.com/office/drawing/2014/main" id="{A4C3156A-340B-2649-AEDE-50008B2A4350}"/>
              </a:ext>
            </a:extLst>
          </p:cNvPr>
          <p:cNvCxnSpPr>
            <a:cxnSpLocks/>
          </p:cNvCxnSpPr>
          <p:nvPr>
            <p:custDataLst>
              <p:tags r:id="rId39"/>
            </p:custDataLst>
          </p:nvPr>
        </p:nvCxnSpPr>
        <p:spPr bwMode="auto">
          <a:xfrm flipV="1">
            <a:off x="6961188" y="2522538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直线连接符 136">
            <a:extLst>
              <a:ext uri="{FF2B5EF4-FFF2-40B4-BE49-F238E27FC236}">
                <a16:creationId xmlns:a16="http://schemas.microsoft.com/office/drawing/2014/main" id="{523AC35D-8C10-E54F-8451-F0C122E70DC7}"/>
              </a:ext>
            </a:extLst>
          </p:cNvPr>
          <p:cNvCxnSpPr>
            <a:cxnSpLocks/>
          </p:cNvCxnSpPr>
          <p:nvPr>
            <p:custDataLst>
              <p:tags r:id="rId40"/>
            </p:custDataLst>
          </p:nvPr>
        </p:nvCxnSpPr>
        <p:spPr bwMode="auto">
          <a:xfrm>
            <a:off x="6961188" y="2522538"/>
            <a:ext cx="10398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直线连接符 140">
            <a:extLst>
              <a:ext uri="{FF2B5EF4-FFF2-40B4-BE49-F238E27FC236}">
                <a16:creationId xmlns:a16="http://schemas.microsoft.com/office/drawing/2014/main" id="{AA3B46B3-8719-0143-89A8-8DD980EDB497}"/>
              </a:ext>
            </a:extLst>
          </p:cNvPr>
          <p:cNvCxnSpPr/>
          <p:nvPr>
            <p:custDataLst>
              <p:tags r:id="rId41"/>
            </p:custDataLst>
          </p:nvPr>
        </p:nvCxnSpPr>
        <p:spPr bwMode="auto">
          <a:xfrm>
            <a:off x="8001000" y="2522538"/>
            <a:ext cx="0" cy="7127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直接连接符 172">
            <a:extLst>
              <a:ext uri="{FF2B5EF4-FFF2-40B4-BE49-F238E27FC236}">
                <a16:creationId xmlns:a16="http://schemas.microsoft.com/office/drawing/2014/main" id="{DA6A22C5-57AE-4DBA-A622-FC0583FAC70A}"/>
              </a:ext>
            </a:extLst>
          </p:cNvPr>
          <p:cNvCxnSpPr/>
          <p:nvPr>
            <p:custDataLst>
              <p:tags r:id="rId42"/>
            </p:custDataLst>
          </p:nvPr>
        </p:nvCxnSpPr>
        <p:spPr bwMode="auto">
          <a:xfrm>
            <a:off x="8077200" y="3084513"/>
            <a:ext cx="10779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573A5245-B24F-ED4B-BC95-AF48D38A0F47}"/>
              </a:ext>
            </a:extLst>
          </p:cNvPr>
          <p:cNvCxnSpPr/>
          <p:nvPr>
            <p:custDataLst>
              <p:tags r:id="rId43"/>
            </p:custDataLst>
          </p:nvPr>
        </p:nvCxnSpPr>
        <p:spPr bwMode="auto">
          <a:xfrm>
            <a:off x="9155113" y="3084513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C7D47714-569B-4A49-B85C-9D914CA5F03D}"/>
              </a:ext>
            </a:extLst>
          </p:cNvPr>
          <p:cNvCxnSpPr>
            <a:cxnSpLocks/>
          </p:cNvCxnSpPr>
          <p:nvPr>
            <p:custDataLst>
              <p:tags r:id="rId44"/>
            </p:custDataLst>
          </p:nvPr>
        </p:nvCxnSpPr>
        <p:spPr bwMode="auto">
          <a:xfrm flipV="1">
            <a:off x="8077200" y="3084513"/>
            <a:ext cx="0" cy="1508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6" name="文本占位符 2">
            <a:extLst>
              <a:ext uri="{FF2B5EF4-FFF2-40B4-BE49-F238E27FC236}">
                <a16:creationId xmlns:a16="http://schemas.microsoft.com/office/drawing/2014/main" id="{254D16D4-4462-1EEC-901E-96CBFE185E4F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1171575" y="3914775"/>
            <a:ext cx="342900" cy="3841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5AB509D-FDB6-44DA-8D80-C225B0467921}" type="datetime'''''''''''7''''%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412548E4-2310-47D8-97E4-FFE6A2073506}" type="datetime'''''''''6''''8''''''''''''''''''''''''''''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68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457" name="文本占位符 2">
            <a:extLst>
              <a:ext uri="{FF2B5EF4-FFF2-40B4-BE49-F238E27FC236}">
                <a16:creationId xmlns:a16="http://schemas.microsoft.com/office/drawing/2014/main" id="{D694DAB1-3BB1-79CA-A38B-CDBADF6F66E7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gray">
          <a:xfrm>
            <a:off x="1125538" y="4373563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DF10695-B73F-4232-B942-410D18B8F466}" type="datetime'''''''''''3''''''''''''''3''''''''''''''''''''''''%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33%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261293B8-FDD8-4E95-BACA-6FC0C92627F9}" type="datetime'''''''''3''''''''''''''''''''''''''1''''''4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314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107" name="文本占位符 2">
            <a:extLst>
              <a:ext uri="{FF2B5EF4-FFF2-40B4-BE49-F238E27FC236}">
                <a16:creationId xmlns:a16="http://schemas.microsoft.com/office/drawing/2014/main" id="{883E1A17-B0FE-45DE-A220-E22C365A6F5C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1125538" y="5435600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7CB0F62-33A3-4A8F-A335-EAC6BE9A28D3}" type="datetime'''''''''6''''''''''''''''''''''''''''''''''''''''''''''0%'''">
              <a:rPr lang="zh-CN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60%</a:t>
            </a:fld>
            <a:br>
              <a:rPr lang="zh-CN" altLang="en-US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</a:br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(</a:t>
            </a:r>
            <a:fld id="{E19217E9-C1C3-43E4-8306-0C9C35D3D293}" type="datetime'''''''''''''''5''''''''7''''''''''''0'''''''">
              <a:rPr lang="zh-CN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570</a:t>
            </a:fld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350" name="文本占位符 2">
            <a:extLst>
              <a:ext uri="{FF2B5EF4-FFF2-40B4-BE49-F238E27FC236}">
                <a16:creationId xmlns:a16="http://schemas.microsoft.com/office/drawing/2014/main" id="{E02525E2-2809-32C9-7B8B-7A1B3CB3E2D9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auto">
          <a:xfrm>
            <a:off x="1055688" y="637063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504A839-0004-42E4-A3C7-46703661A9D1}" type="datetime'''''''''2''''0''''''''''''2''''''''5''''''''0''''''''''4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202504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460" name="文本占位符 2">
            <a:extLst>
              <a:ext uri="{FF2B5EF4-FFF2-40B4-BE49-F238E27FC236}">
                <a16:creationId xmlns:a16="http://schemas.microsoft.com/office/drawing/2014/main" id="{C2268885-FBB0-21EF-787C-91B6B4C10633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2241550" y="3881438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01FBFF9-6609-404F-B2AA-776AF4FD7CC3}" type="datetime'1''''''''6''''''''''%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4C2D4E05-348F-4D15-B287-EAB996B786ED}" type="datetime'''''1''''5''''''''''9''''''''''''''''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159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461" name="文本占位符 2">
            <a:extLst>
              <a:ext uri="{FF2B5EF4-FFF2-40B4-BE49-F238E27FC236}">
                <a16:creationId xmlns:a16="http://schemas.microsoft.com/office/drawing/2014/main" id="{824EEDBA-287E-2772-0D90-D3498B13E371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2241550" y="4478338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6A8B83D-A061-45E3-9548-50A8E178A64C}" type="datetime'''''''''''3''''''''3''''''''''''''''''''%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33%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56D40E3B-69CA-4F1F-B930-790E56161464}" type="datetime'''''''''3''''''''''3''9''''''''''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339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111" name="文本占位符 2">
            <a:extLst>
              <a:ext uri="{FF2B5EF4-FFF2-40B4-BE49-F238E27FC236}">
                <a16:creationId xmlns:a16="http://schemas.microsoft.com/office/drawing/2014/main" id="{A68F68C7-BD7B-4B50-A5BC-F58AD445BA9C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2241550" y="5502275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BBCB819-58C4-4F03-89C2-CD10AB44FF1C}" type="datetime'''''''''''5''''''''''''''''''''1''''''''''''''%'">
              <a:rPr lang="zh-CN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51%</a:t>
            </a:fld>
            <a:br>
              <a:rPr lang="zh-CN" altLang="en-US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</a:br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(</a:t>
            </a:r>
            <a:fld id="{E3FF7DCB-8953-414F-8B8E-70C2B66FC4A0}" type="datetime'''''''''''''''51''''''''''''''''''''''''''4'''''''">
              <a:rPr lang="zh-CN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514</a:t>
            </a:fld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352" name="文本占位符 2">
            <a:extLst>
              <a:ext uri="{FF2B5EF4-FFF2-40B4-BE49-F238E27FC236}">
                <a16:creationId xmlns:a16="http://schemas.microsoft.com/office/drawing/2014/main" id="{216F1A76-230E-5807-E205-328EBA6B9E86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auto">
          <a:xfrm>
            <a:off x="2171700" y="637063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0126DD-462C-4BE4-AFF2-C95C75F3A063}" type="datetime'''''''''''''''''''2''0''''''''''25''''''''''05''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202505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464" name="文本占位符 2">
            <a:extLst>
              <a:ext uri="{FF2B5EF4-FFF2-40B4-BE49-F238E27FC236}">
                <a16:creationId xmlns:a16="http://schemas.microsoft.com/office/drawing/2014/main" id="{29658A59-18F4-2C51-571B-77F61DCCCDC2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gray">
          <a:xfrm>
            <a:off x="3357563" y="3065463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363F274-F941-4023-88C2-F5678703C2B1}" type="datetime'''''''''''''''11''''''''''''''''''''''''''''''''%'''">
              <a:rPr lang="en-US" altLang="en-US" sz="14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8358566A-29D7-499B-96FF-21F8399F06E2}" type="datetime'''''''''''''''''''1''''''''''''''''''''4''''7'''''''''''''''">
              <a:rPr lang="en-US" altLang="en-US" sz="14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147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465" name="文本占位符 2">
            <a:extLst>
              <a:ext uri="{FF2B5EF4-FFF2-40B4-BE49-F238E27FC236}">
                <a16:creationId xmlns:a16="http://schemas.microsoft.com/office/drawing/2014/main" id="{B8ABBC8F-26B3-39EB-2AFB-C1E9256BA123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3357563" y="3719513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F126C4-E35B-4E31-9AA2-7553E6399644}" type="datetime'''''''''3''0''''''''''''''''''''''%''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D65CC6DE-564F-470F-A915-B54A06E3F468}" type="datetime'''''''''''''''''''''''''''39''8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398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115" name="文本占位符 2">
            <a:extLst>
              <a:ext uri="{FF2B5EF4-FFF2-40B4-BE49-F238E27FC236}">
                <a16:creationId xmlns:a16="http://schemas.microsoft.com/office/drawing/2014/main" id="{438DF89F-B45F-434F-8639-7C7384C62B25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3357563" y="5157788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3F1C9BB-CC6E-4607-AEC5-EFFA2738DCA8}" type="datetime'''''''''''''''''''''''''''''''''''''''''''6''0%'''''''''''">
              <a:rPr lang="zh-CN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60%</a:t>
            </a:fld>
            <a:br>
              <a:rPr lang="zh-CN" altLang="en-US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</a:br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(</a:t>
            </a:r>
            <a:fld id="{8B5575C0-BF8B-463B-ACAB-0927F8437053}" type="datetime'''''''8''''''''0''''''''''''''''''''''''''''''''''''''1'">
              <a:rPr lang="zh-CN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801</a:t>
            </a:fld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68" name="文本占位符 2">
            <a:extLst>
              <a:ext uri="{FF2B5EF4-FFF2-40B4-BE49-F238E27FC236}">
                <a16:creationId xmlns:a16="http://schemas.microsoft.com/office/drawing/2014/main" id="{D20D7FBB-BF23-A27A-046A-DC9B7F454B7E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4473575" y="3032125"/>
            <a:ext cx="436563" cy="38417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F8DEF08-8DCE-4E0B-ACE1-7E0D2F8C507A}" type="datetime'''''''''''''''8''''''''''''''''''''''''''''''''''%''''''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8%</a:t>
            </a:fld>
            <a:br>
              <a:rPr lang="zh-CN" altLang="en-US" sz="1400">
                <a:solidFill>
                  <a:schemeClr val="bg1"/>
                </a:solidFill>
                <a:effectLst/>
              </a:rPr>
            </a:br>
            <a:r>
              <a:rPr lang="en-US" altLang="zh-CN" sz="1400">
                <a:solidFill>
                  <a:schemeClr val="bg1"/>
                </a:solidFill>
                <a:effectLst/>
              </a:rPr>
              <a:t>(</a:t>
            </a:r>
            <a:fld id="{20278991-DED7-48FD-A413-7EDA757170A1}" type="datetime'''''''''''''''''''''''1''''''''''''''''''0''''''''''''3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103</a:t>
            </a:fld>
            <a:r>
              <a:rPr lang="en-US" altLang="zh-CN" sz="1400">
                <a:solidFill>
                  <a:schemeClr val="bg1"/>
                </a:solidFill>
                <a:effectLst/>
              </a:rPr>
              <a:t>)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69" name="文本占位符 2">
            <a:extLst>
              <a:ext uri="{FF2B5EF4-FFF2-40B4-BE49-F238E27FC236}">
                <a16:creationId xmlns:a16="http://schemas.microsoft.com/office/drawing/2014/main" id="{FC4555AC-8E83-08FD-76DA-17A1E7EDAADE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gray">
          <a:xfrm>
            <a:off x="4473575" y="3633788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934D887-42F5-44B1-ABE9-0FBFFB49E01E}" type="datetime'''''''''''''3''''''''''''''''''''0''''''''%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CE78D412-1FF1-4E4B-9270-4EECBEB05960}" type="datetime'''''''''''3''''''''''9''''''''''''''''''''''''''''''9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399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116" name="文本占位符 2">
            <a:extLst>
              <a:ext uri="{FF2B5EF4-FFF2-40B4-BE49-F238E27FC236}">
                <a16:creationId xmlns:a16="http://schemas.microsoft.com/office/drawing/2014/main" id="{68CF5227-5F26-4313-B02C-DF86FFF6A643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4473575" y="5116513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C0F4B41-503B-4ADB-A296-1FE98F44F4EE}" type="datetime'''''''''6''''''2''''''''''''''''''''''''''''''''%'''''''''">
              <a:rPr lang="zh-CN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62%</a:t>
            </a:fld>
            <a:br>
              <a:rPr lang="zh-CN" altLang="en-US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</a:br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(</a:t>
            </a:r>
            <a:fld id="{EDFE511A-AD09-426D-AF01-0DDC663D27FD}" type="datetime'''8''''3''''''''''''''6'''''''''''''''''''''''">
              <a:rPr lang="zh-CN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836</a:t>
            </a:fld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74" name="文本占位符 2">
            <a:extLst>
              <a:ext uri="{FF2B5EF4-FFF2-40B4-BE49-F238E27FC236}">
                <a16:creationId xmlns:a16="http://schemas.microsoft.com/office/drawing/2014/main" id="{D67BD301-6EBC-58A9-03B3-B51DA8E0478C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5594350" y="3405188"/>
            <a:ext cx="425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A078BA1-3EDA-4E73-92EA-26717EC957F7}" type="datetime'''''''''''''''''''''''''1''''''0''''''''8''''''''''8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1088</a:t>
            </a:fld>
            <a:endParaRPr kumimoji="1" lang="zh-CN" altLang="en-US" sz="1400" dirty="0"/>
          </a:p>
        </p:txBody>
      </p:sp>
      <p:sp>
        <p:nvSpPr>
          <p:cNvPr id="478" name="文本占位符 2">
            <a:extLst>
              <a:ext uri="{FF2B5EF4-FFF2-40B4-BE49-F238E27FC236}">
                <a16:creationId xmlns:a16="http://schemas.microsoft.com/office/drawing/2014/main" id="{C5FDE9AC-AB42-243A-2A62-E81E617F0C47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6710363" y="2636838"/>
            <a:ext cx="425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F900C21-283E-40AC-9501-1ECBDCDD2E97}" type="datetime'''''''''1''''''''''''''''''4''''''''''''''''''''00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1400</a:t>
            </a:fld>
            <a:endParaRPr kumimoji="1" lang="zh-CN" altLang="en-US" sz="1400" dirty="0"/>
          </a:p>
        </p:txBody>
      </p:sp>
      <p:sp>
        <p:nvSpPr>
          <p:cNvPr id="482" name="文本占位符 2">
            <a:extLst>
              <a:ext uri="{FF2B5EF4-FFF2-40B4-BE49-F238E27FC236}">
                <a16:creationId xmlns:a16="http://schemas.microsoft.com/office/drawing/2014/main" id="{C00B5D59-BC59-D5EF-3CF9-DBD804854AAC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gray">
          <a:xfrm>
            <a:off x="7826375" y="3273425"/>
            <a:ext cx="425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36EBC63-E799-428F-A1BF-130241C3C667}" type="datetime'''1''''1''''''''''''''''''''''4''''''''''''''''8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1148</a:t>
            </a:fld>
            <a:endParaRPr kumimoji="1" lang="zh-CN" altLang="en-US" sz="1400" dirty="0"/>
          </a:p>
        </p:txBody>
      </p:sp>
      <p:sp>
        <p:nvSpPr>
          <p:cNvPr id="123" name="文本占位符 2">
            <a:extLst>
              <a:ext uri="{FF2B5EF4-FFF2-40B4-BE49-F238E27FC236}">
                <a16:creationId xmlns:a16="http://schemas.microsoft.com/office/drawing/2014/main" id="{05D2F08D-2D04-400F-A183-0800929C2B7B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gray">
          <a:xfrm>
            <a:off x="8942388" y="3275013"/>
            <a:ext cx="425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D67CD53-7560-4C30-91A7-71D1916DF66E}" type="datetime'''''''''1''''''''''''''''1''''''''''''''''''3''6''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1136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54" name="文本占位符 2">
            <a:extLst>
              <a:ext uri="{FF2B5EF4-FFF2-40B4-BE49-F238E27FC236}">
                <a16:creationId xmlns:a16="http://schemas.microsoft.com/office/drawing/2014/main" id="{0A1E9C2D-BB8F-CD68-30F1-78C7D298F53C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auto">
          <a:xfrm>
            <a:off x="4403725" y="637063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F078FA4-E3C4-4E00-9AA6-217F250F07DC}" type="datetime'''''2''''''''0''2''5''''''''0''''''''''''''''''''7''''''''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202507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121" name="文本占位符 2">
            <a:extLst>
              <a:ext uri="{FF2B5EF4-FFF2-40B4-BE49-F238E27FC236}">
                <a16:creationId xmlns:a16="http://schemas.microsoft.com/office/drawing/2014/main" id="{A405C3E8-4D25-491D-A8DF-90056E825932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7821613" y="5351463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71CBF97-675C-4415-A0C3-5D83ED23B998}" type="datetime'''5''''''''''''''''''''''''''''''''''''''''6''%'''''''''''''">
              <a:rPr lang="zh-CN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56%</a:t>
            </a:fld>
            <a:br>
              <a:rPr lang="zh-CN" altLang="en-US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</a:br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(</a:t>
            </a:r>
            <a:fld id="{F78980A9-ADE3-451C-B87C-BF259301E4B7}" type="datetime'''''''''''''''''''''''''''''''''''''''''''6''4''0'''''''''''">
              <a:rPr lang="zh-CN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640</a:t>
            </a:fld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98" name="文本占位符 2">
            <a:extLst>
              <a:ext uri="{FF2B5EF4-FFF2-40B4-BE49-F238E27FC236}">
                <a16:creationId xmlns:a16="http://schemas.microsoft.com/office/drawing/2014/main" id="{B5C21DE5-B3D5-4AEB-8CE2-62F1641F65CC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auto">
          <a:xfrm>
            <a:off x="8867775" y="637063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A9E0E4C-4685-445E-9CE2-C11B8BDA51BB}" type="datetime'''''''2''''''''''0''''''''''''''''''''25''''''''''1''''''1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202511</a:t>
            </a:fld>
            <a:endParaRPr kumimoji="1" lang="zh-CN" altLang="en-US" sz="1400" dirty="0"/>
          </a:p>
        </p:txBody>
      </p:sp>
      <p:sp>
        <p:nvSpPr>
          <p:cNvPr id="125" name="文本占位符 2">
            <a:extLst>
              <a:ext uri="{FF2B5EF4-FFF2-40B4-BE49-F238E27FC236}">
                <a16:creationId xmlns:a16="http://schemas.microsoft.com/office/drawing/2014/main" id="{89B5CD25-1AE7-46F4-92C0-D3D188EC5992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gray">
          <a:xfrm>
            <a:off x="8937625" y="5334000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1EE70D3-9A94-4AE0-BB75-2D981103CABE}" type="datetime'''''''''''5''''''''''8''''''''''''''''''''%'''''''''''''''">
              <a:rPr lang="zh-CN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58%</a:t>
            </a:fld>
            <a:br>
              <a:rPr lang="zh-CN" altLang="en-US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</a:br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(</a:t>
            </a:r>
            <a:fld id="{554A7692-1533-4AF5-9055-1AFB71C08711}" type="datetime'''''''''''''''6''''''''''''''5''''4'''">
              <a:rPr lang="zh-CN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654</a:t>
            </a:fld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26" name="文本占位符 2">
            <a:extLst>
              <a:ext uri="{FF2B5EF4-FFF2-40B4-BE49-F238E27FC236}">
                <a16:creationId xmlns:a16="http://schemas.microsoft.com/office/drawing/2014/main" id="{F4027BF4-5C71-4D89-8162-D21B5C12312F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gray">
          <a:xfrm>
            <a:off x="8937625" y="4046538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098E88-E8B4-480B-BDF8-21F73AE9F487}" type="datetime'''3''''''''''''''''''''''''7''''''''''''%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37%</a:t>
            </a:fld>
            <a:br>
              <a:rPr lang="zh-CN" altLang="en-US" sz="1400">
                <a:effectLst/>
                <a:ea typeface="等线" panose="02010600030101010101" pitchFamily="2" charset="-122"/>
              </a:rPr>
            </a:br>
            <a:r>
              <a:rPr lang="en-US" altLang="zh-CN" sz="1400">
                <a:effectLst/>
                <a:ea typeface="等线" panose="02010600030101010101" pitchFamily="2" charset="-122"/>
              </a:rPr>
              <a:t>(</a:t>
            </a:r>
            <a:fld id="{320F45CA-30F3-4418-8955-41B357B13128}" type="datetime'4''''''''''1''''''9''''''''''''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419</a:t>
            </a:fld>
            <a:r>
              <a:rPr lang="en-US" altLang="zh-CN" sz="1400">
                <a:effectLst/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27" name="文本占位符 2">
            <a:extLst>
              <a:ext uri="{FF2B5EF4-FFF2-40B4-BE49-F238E27FC236}">
                <a16:creationId xmlns:a16="http://schemas.microsoft.com/office/drawing/2014/main" id="{63E416F6-00D0-463A-8031-EB753F2C3436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gray">
          <a:xfrm>
            <a:off x="8983663" y="3467100"/>
            <a:ext cx="342900" cy="38417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94800D7-17FC-417F-8CFE-4BE1B769D375}" type="datetime'6''''''''''''''''''''''''''''''''''''''''''''%'''''''''''''''">
              <a:rPr lang="zh-CN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6%</a:t>
            </a:fld>
            <a:br>
              <a:rPr lang="zh-CN" altLang="en-US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</a:br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(</a:t>
            </a:r>
            <a:fld id="{ECA9C873-62E7-45E1-8808-7120EE292C5B}" type="datetime'''''''''''''''''''''''''''6''3'''''''''''''''">
              <a:rPr lang="zh-CN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</a:t>
            </a:fld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357" name="文本占位符 2">
            <a:extLst>
              <a:ext uri="{FF2B5EF4-FFF2-40B4-BE49-F238E27FC236}">
                <a16:creationId xmlns:a16="http://schemas.microsoft.com/office/drawing/2014/main" id="{94A178D4-E7BF-EC2A-D025-E4EB7FA3E77F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auto">
          <a:xfrm>
            <a:off x="7751763" y="637063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323F40-2E46-49FA-AB33-C6ACD10D1FB8}" type="datetime'''''2''''''''''''''0''''''''2''''''''5''''''''''1''''''''0''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202510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481" name="文本占位符 2">
            <a:extLst>
              <a:ext uri="{FF2B5EF4-FFF2-40B4-BE49-F238E27FC236}">
                <a16:creationId xmlns:a16="http://schemas.microsoft.com/office/drawing/2014/main" id="{5E5327F5-37C4-272B-6843-1FE21FAD7FFC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7821613" y="4075113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1E9E123-00BB-462D-9261-91B34FE36648}" type="datetime'3''''''''''''''''''''''7''''''''''''%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37%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EEC6EB78-EBF9-4098-BE30-ABEAE84AD3D5}" type="datetime'''''''''''''''''''''''''4''''''''2''''''''3''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423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480" name="文本占位符 2">
            <a:extLst>
              <a:ext uri="{FF2B5EF4-FFF2-40B4-BE49-F238E27FC236}">
                <a16:creationId xmlns:a16="http://schemas.microsoft.com/office/drawing/2014/main" id="{1564BBE2-562B-7174-F991-10E94FD38D63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gray">
          <a:xfrm>
            <a:off x="7867650" y="3465513"/>
            <a:ext cx="342900" cy="38417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A78BBC-7945-4E38-9272-FC6D7DF95136}" type="datetime'''''''''''''''''''''''''''''''''''''7''''''%''''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7%</a:t>
            </a:fld>
            <a:br>
              <a:rPr lang="zh-CN" altLang="en-US" sz="1400">
                <a:solidFill>
                  <a:schemeClr val="bg1"/>
                </a:solidFill>
                <a:effectLst/>
              </a:rPr>
            </a:br>
            <a:r>
              <a:rPr lang="en-US" altLang="zh-CN" sz="1400">
                <a:solidFill>
                  <a:schemeClr val="bg1"/>
                </a:solidFill>
                <a:effectLst/>
              </a:rPr>
              <a:t>(</a:t>
            </a:r>
            <a:fld id="{196B7419-C0D7-485F-A03C-714C6C7A191F}" type="datetime'''8''''''''''''''''''''''''''''''''''''''''''''5''''''''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85</a:t>
            </a:fld>
            <a:r>
              <a:rPr lang="en-US" altLang="zh-CN" sz="1400">
                <a:solidFill>
                  <a:schemeClr val="bg1"/>
                </a:solidFill>
                <a:effectLst/>
              </a:rPr>
              <a:t>)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56" name="文本占位符 2">
            <a:extLst>
              <a:ext uri="{FF2B5EF4-FFF2-40B4-BE49-F238E27FC236}">
                <a16:creationId xmlns:a16="http://schemas.microsoft.com/office/drawing/2014/main" id="{361C9724-5DA7-B252-4248-4956E7A3D8D4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 bwMode="auto">
          <a:xfrm>
            <a:off x="6635750" y="637063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5574BB-F7B0-4B8F-AF0F-96735A6A0319}" type="datetime'''''''''''2''''''''''''''02''''5''''''''0''''''''''''''''9''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202509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119" name="文本占位符 2">
            <a:extLst>
              <a:ext uri="{FF2B5EF4-FFF2-40B4-BE49-F238E27FC236}">
                <a16:creationId xmlns:a16="http://schemas.microsoft.com/office/drawing/2014/main" id="{7A834B2D-04F3-4E9A-96EB-38CAE259B66D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 bwMode="gray">
          <a:xfrm>
            <a:off x="6705600" y="5165725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47CC206-298F-468D-9CAD-13C2E38D29A5}" type="datetime'''''''''''''''''''''''''''''5''''''''''''''''7''%'''''">
              <a:rPr lang="zh-CN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57%</a:t>
            </a:fld>
            <a:br>
              <a:rPr lang="zh-CN" altLang="en-US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</a:br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(</a:t>
            </a:r>
            <a:fld id="{0EF30929-DAC0-489D-9C1F-A56E869FFAA1}" type="datetime'7''9''''''''''''''''''''''''''''4'''''''''''''''''''''''''''''">
              <a:rPr lang="zh-CN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794</a:t>
            </a:fld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77" name="文本占位符 2">
            <a:extLst>
              <a:ext uri="{FF2B5EF4-FFF2-40B4-BE49-F238E27FC236}">
                <a16:creationId xmlns:a16="http://schemas.microsoft.com/office/drawing/2014/main" id="{75901A5C-2C81-AF9A-6F22-0229D77BEE54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gray">
          <a:xfrm>
            <a:off x="6705600" y="3556000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23A5CE-98DB-4B71-B2D6-EE6AF3CB6442}" type="datetime'''''''''''''''''3''''''''''9''''''''''%''''''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39%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564001DF-1F32-4436-9819-72F13F8DB55E}" type="datetime'''''''''''''''''''''5''''4''''''''''''''''7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547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476" name="文本占位符 2">
            <a:extLst>
              <a:ext uri="{FF2B5EF4-FFF2-40B4-BE49-F238E27FC236}">
                <a16:creationId xmlns:a16="http://schemas.microsoft.com/office/drawing/2014/main" id="{D95AC917-8AFC-FE53-E1B6-989E4D966C0C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gray">
          <a:xfrm>
            <a:off x="6751638" y="2828925"/>
            <a:ext cx="342900" cy="38417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FF839FA-BF35-4EAD-85D7-0F99159B6052}" type="datetime'''''''''4''''''%'''''''''''''''''''''''''''''''''">
              <a:rPr lang="en-US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br>
              <a:rPr lang="zh-CN" altLang="en-US" sz="1400">
                <a:solidFill>
                  <a:schemeClr val="bg1"/>
                </a:solidFill>
                <a:effectLst/>
              </a:rPr>
            </a:br>
            <a:r>
              <a:rPr lang="en-US" altLang="zh-CN" sz="1400">
                <a:solidFill>
                  <a:schemeClr val="bg1"/>
                </a:solidFill>
                <a:effectLst/>
              </a:rPr>
              <a:t>(</a:t>
            </a:r>
            <a:fld id="{142510A2-014B-4EC5-AD8B-7C565073CD35}" type="datetime'''''''''5''''9''''''''''''''''''''''''''''''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59</a:t>
            </a:fld>
            <a:r>
              <a:rPr lang="en-US" altLang="zh-CN" sz="1400">
                <a:solidFill>
                  <a:schemeClr val="bg1"/>
                </a:solidFill>
                <a:effectLst/>
              </a:rPr>
              <a:t>)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55" name="文本占位符 2">
            <a:extLst>
              <a:ext uri="{FF2B5EF4-FFF2-40B4-BE49-F238E27FC236}">
                <a16:creationId xmlns:a16="http://schemas.microsoft.com/office/drawing/2014/main" id="{2E479CAF-3073-0C1A-6A61-28CFC8BB0A92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 bwMode="auto">
          <a:xfrm>
            <a:off x="5519738" y="637063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4ACDEAB-AA0C-4EDC-9F33-EAD34D08771F}" type="datetime'''''''''''2''''''''''''''''''''02''''5''''''0''''8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202508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117" name="文本占位符 2">
            <a:extLst>
              <a:ext uri="{FF2B5EF4-FFF2-40B4-BE49-F238E27FC236}">
                <a16:creationId xmlns:a16="http://schemas.microsoft.com/office/drawing/2014/main" id="{11E0514F-5856-4BE2-8570-2032F43F7793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5589588" y="5353050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D3C2611-C72C-4CEE-8C8F-28C66289ACEF}" type="datetime'''''''5''''''''9''''''%'">
              <a:rPr lang="zh-CN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59%</a:t>
            </a:fld>
            <a:br>
              <a:rPr lang="zh-CN" altLang="en-US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</a:br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(</a:t>
            </a:r>
            <a:fld id="{FB34BF2D-36FC-4FDF-AAF1-B8E91056AA3C}" type="datetime'''6''''''''''''''3''''''''''9'''''''''''''''''''''''''''''">
              <a:rPr lang="zh-CN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639</a:t>
            </a:fld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353" name="文本占位符 2">
            <a:extLst>
              <a:ext uri="{FF2B5EF4-FFF2-40B4-BE49-F238E27FC236}">
                <a16:creationId xmlns:a16="http://schemas.microsoft.com/office/drawing/2014/main" id="{9F5D949A-0C79-2D7C-CE1F-5216C77C8DE6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auto">
          <a:xfrm>
            <a:off x="3287713" y="637063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8C849F6-7BA9-4F8F-9DE1-3B8701EB7059}" type="datetime'''2''02''''''''5''''''''''''0''''6''''''''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202506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473" name="文本占位符 2">
            <a:extLst>
              <a:ext uri="{FF2B5EF4-FFF2-40B4-BE49-F238E27FC236}">
                <a16:creationId xmlns:a16="http://schemas.microsoft.com/office/drawing/2014/main" id="{0E7078E2-09C2-9C12-E211-3E000CE78E4F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gray">
          <a:xfrm>
            <a:off x="5589588" y="4135438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B1330D4-1C37-4D4F-9F6F-A869AFC0D254}" type="datetime'''''''''''''''''''''3''''''''''''4''''%''''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34%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C27752E9-33E9-44CA-995D-559E082A4716}" type="datetime'''3''''7''''''''''''''''''''''''''''5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375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472" name="文本占位符 2">
            <a:extLst>
              <a:ext uri="{FF2B5EF4-FFF2-40B4-BE49-F238E27FC236}">
                <a16:creationId xmlns:a16="http://schemas.microsoft.com/office/drawing/2014/main" id="{798279BC-4B23-DA51-79F6-70216248EFF4}"/>
              </a:ext>
            </a:extLst>
          </p:cNvPr>
          <p:cNvSpPr txBox="1">
            <a:spLocks/>
          </p:cNvSpPr>
          <p:nvPr>
            <p:custDataLst>
              <p:tags r:id="rId80"/>
            </p:custDataLst>
          </p:nvPr>
        </p:nvSpPr>
        <p:spPr bwMode="gray">
          <a:xfrm>
            <a:off x="5635625" y="3597275"/>
            <a:ext cx="342900" cy="38417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79844C-73E7-478E-A62C-0B2C54AAA377}" type="datetime'''''''7''''%''''''''''''''''''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7%</a:t>
            </a:fld>
            <a:br>
              <a:rPr lang="zh-CN" altLang="en-US" sz="1400">
                <a:solidFill>
                  <a:schemeClr val="bg1"/>
                </a:solidFill>
                <a:effectLst/>
              </a:rPr>
            </a:br>
            <a:r>
              <a:rPr lang="en-US" altLang="zh-CN" sz="1400">
                <a:solidFill>
                  <a:schemeClr val="bg1"/>
                </a:solidFill>
                <a:effectLst/>
              </a:rPr>
              <a:t>(</a:t>
            </a:r>
            <a:fld id="{F0BB01F4-51C9-458B-8CB2-8643CF875C78}" type="datetime'''7''''''''''''''''''''''''''''4''''''''''''''''''''''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</a:t>
            </a:fld>
            <a:r>
              <a:rPr lang="en-US" altLang="zh-CN" sz="1400">
                <a:solidFill>
                  <a:schemeClr val="bg1"/>
                </a:solidFill>
                <a:effectLst/>
              </a:rPr>
              <a:t>)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58" name="文本占位符 2">
            <a:extLst>
              <a:ext uri="{FF2B5EF4-FFF2-40B4-BE49-F238E27FC236}">
                <a16:creationId xmlns:a16="http://schemas.microsoft.com/office/drawing/2014/main" id="{1A699D45-6AC4-352B-ED57-747DDDBBBC57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 bwMode="gray">
          <a:xfrm>
            <a:off x="1177925" y="3722688"/>
            <a:ext cx="3317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AAD2FF8-FD6A-4D05-ACA5-94EA4B626202}" type="datetime'''''''''95''''''''''''''''''''''''''''2''''''''''''''''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952</a:t>
            </a:fld>
            <a:endParaRPr kumimoji="1" lang="zh-CN" altLang="en-US" sz="1400" dirty="0"/>
          </a:p>
        </p:txBody>
      </p:sp>
      <p:sp>
        <p:nvSpPr>
          <p:cNvPr id="462" name="文本占位符 2">
            <a:extLst>
              <a:ext uri="{FF2B5EF4-FFF2-40B4-BE49-F238E27FC236}">
                <a16:creationId xmlns:a16="http://schemas.microsoft.com/office/drawing/2014/main" id="{1D3C0F55-4829-CFE6-5C51-A4B64FBDAE6B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 bwMode="gray">
          <a:xfrm>
            <a:off x="2246313" y="3665538"/>
            <a:ext cx="425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22EFCB6-7551-4554-B6D6-40CBD3A5BE59}" type="datetime'10''''''''''''''1''''''''''''2''''''''''''''''''''''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1012</a:t>
            </a:fld>
            <a:endParaRPr kumimoji="1" lang="zh-CN" altLang="en-US" sz="1400" dirty="0"/>
          </a:p>
        </p:txBody>
      </p:sp>
      <p:sp>
        <p:nvSpPr>
          <p:cNvPr id="466" name="文本占位符 2">
            <a:extLst>
              <a:ext uri="{FF2B5EF4-FFF2-40B4-BE49-F238E27FC236}">
                <a16:creationId xmlns:a16="http://schemas.microsoft.com/office/drawing/2014/main" id="{51D2DC06-6B46-E68F-78EE-E5CC5FCE447C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gray">
          <a:xfrm>
            <a:off x="3362325" y="2840038"/>
            <a:ext cx="425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993C3C8-52AC-443B-AF7E-D9314AE5F740}" type="datetime'''''''1''''''34''''''6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1346</a:t>
            </a:fld>
            <a:endParaRPr kumimoji="1" lang="zh-CN" altLang="en-US" sz="1400" dirty="0"/>
          </a:p>
        </p:txBody>
      </p:sp>
      <p:sp>
        <p:nvSpPr>
          <p:cNvPr id="470" name="文本占位符 2">
            <a:extLst>
              <a:ext uri="{FF2B5EF4-FFF2-40B4-BE49-F238E27FC236}">
                <a16:creationId xmlns:a16="http://schemas.microsoft.com/office/drawing/2014/main" id="{ACD24A16-0B90-E9AC-56E4-1AFE199B3E4D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gray">
          <a:xfrm>
            <a:off x="4478338" y="2840038"/>
            <a:ext cx="425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932114D-56E2-45EE-8DB9-9B801B289B05}" type="datetime'''1''''''''3''''''''''3''''''''8''''''''''''''''''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1338</a:t>
            </a:fld>
            <a:endParaRPr kumimoji="1" lang="zh-CN" altLang="en-US" sz="1400" dirty="0"/>
          </a:p>
        </p:txBody>
      </p:sp>
      <p:sp>
        <p:nvSpPr>
          <p:cNvPr id="140" name="文本占位符 2">
            <a:extLst>
              <a:ext uri="{FF2B5EF4-FFF2-40B4-BE49-F238E27FC236}">
                <a16:creationId xmlns:a16="http://schemas.microsoft.com/office/drawing/2014/main" id="{73B76293-2C55-AC41-96D0-72CEE7E103A1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auto">
          <a:xfrm>
            <a:off x="1660525" y="3338513"/>
            <a:ext cx="441325" cy="2730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F120A5-BA9A-4693-A0C4-F6F3CD317462}" type="datetime'''''''''''''''''''''''''''+''''6''''''''''%'''''''''">
              <a:rPr lang="en-US" altLang="en-US" sz="1400" b="1" smtClean="0">
                <a:solidFill>
                  <a:srgbClr val="FF0000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+6%</a:t>
            </a:fld>
            <a:endParaRPr kumimoji="1" lang="zh-CN" altLang="en-US" sz="1400" b="1" dirty="0">
              <a:solidFill>
                <a:srgbClr val="FF0000"/>
              </a:solidFill>
              <a:ea typeface="等线" panose="02010600030101010101" pitchFamily="2" charset="-122"/>
            </a:endParaRPr>
          </a:p>
        </p:txBody>
      </p:sp>
      <p:sp>
        <p:nvSpPr>
          <p:cNvPr id="146" name="文本占位符 2">
            <a:extLst>
              <a:ext uri="{FF2B5EF4-FFF2-40B4-BE49-F238E27FC236}">
                <a16:creationId xmlns:a16="http://schemas.microsoft.com/office/drawing/2014/main" id="{A1CEF82D-6426-D744-B7DB-C938A327C5AE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auto">
          <a:xfrm>
            <a:off x="2727325" y="2513013"/>
            <a:ext cx="579438" cy="2730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E524B2A-1E74-46A1-BF77-6BACD78AB0F5}" type="datetime'''''''''''''+''''''''''''''''''''''''''3''''3%'''''''''''''">
              <a:rPr lang="en-US" altLang="en-US" sz="1400" b="1" smtClean="0">
                <a:solidFill>
                  <a:srgbClr val="00B050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+33%</a:t>
            </a:fld>
            <a:endParaRPr kumimoji="1" lang="zh-CN" altLang="en-US" sz="1400" b="1" dirty="0">
              <a:solidFill>
                <a:srgbClr val="00B050"/>
              </a:solidFill>
              <a:ea typeface="等线" panose="02010600030101010101" pitchFamily="2" charset="-122"/>
            </a:endParaRPr>
          </a:p>
        </p:txBody>
      </p:sp>
      <p:sp>
        <p:nvSpPr>
          <p:cNvPr id="152" name="文本占位符 2">
            <a:extLst>
              <a:ext uri="{FF2B5EF4-FFF2-40B4-BE49-F238E27FC236}">
                <a16:creationId xmlns:a16="http://schemas.microsoft.com/office/drawing/2014/main" id="{A19EF8D4-37B6-8C4A-A443-4297F968F818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auto">
          <a:xfrm>
            <a:off x="3937000" y="2513013"/>
            <a:ext cx="392113" cy="2730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D6BAAA-3135-4CF7-BB70-A209E23680A3}" type="datetime'''''''''''-''1''''''''''%'''''''''''''''''''''''''''''''''''">
              <a:rPr lang="en-US" altLang="en-US" sz="1400" b="1" smtClean="0">
                <a:solidFill>
                  <a:srgbClr val="FF0000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-1%</a:t>
            </a:fld>
            <a:endParaRPr kumimoji="1" lang="zh-CN" altLang="en-US" sz="1400" b="1" dirty="0">
              <a:solidFill>
                <a:srgbClr val="FF0000"/>
              </a:solidFill>
              <a:ea typeface="等线" panose="02010600030101010101" pitchFamily="2" charset="-122"/>
            </a:endParaRPr>
          </a:p>
        </p:txBody>
      </p:sp>
      <p:sp>
        <p:nvSpPr>
          <p:cNvPr id="190" name="文本占位符 2">
            <a:extLst>
              <a:ext uri="{FF2B5EF4-FFF2-40B4-BE49-F238E27FC236}">
                <a16:creationId xmlns:a16="http://schemas.microsoft.com/office/drawing/2014/main" id="{47B7EBC1-C4F6-0744-85B9-61132CDB60C9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auto">
          <a:xfrm>
            <a:off x="4983163" y="2589213"/>
            <a:ext cx="530225" cy="2730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5FA4178-973B-4FAB-A613-E2E05CA1B8AE}" type="datetime'''-''''1''''''''''''''9''''''''''''''''%'''''''''''''">
              <a:rPr lang="en-US" altLang="en-US" sz="1400" b="1" smtClean="0">
                <a:solidFill>
                  <a:srgbClr val="FF0000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-19%</a:t>
            </a:fld>
            <a:endParaRPr kumimoji="1" lang="zh-CN" altLang="en-US" sz="1400" b="1" dirty="0">
              <a:solidFill>
                <a:srgbClr val="FF0000"/>
              </a:solidFill>
              <a:ea typeface="等线" panose="02010600030101010101" pitchFamily="2" charset="-122"/>
            </a:endParaRPr>
          </a:p>
        </p:txBody>
      </p:sp>
      <p:sp>
        <p:nvSpPr>
          <p:cNvPr id="22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9"/>
            </p:custDataLst>
          </p:nvPr>
        </p:nvSpPr>
        <p:spPr bwMode="auto">
          <a:xfrm>
            <a:off x="6075363" y="2309813"/>
            <a:ext cx="579438" cy="27305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842926B-E471-41CC-BCC2-BC6ED274EB4D}" type="datetime'''''''+2''''''''''9%'''''''''''''''''''''''''''''''''''">
              <a:rPr lang="zh-CN" altLang="en-US" sz="1400" b="1" smtClean="0">
                <a:solidFill>
                  <a:srgbClr val="00B050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+29%</a:t>
            </a:fld>
            <a:endParaRPr lang="zh-CN" altLang="en-US" sz="1400" b="1" dirty="0">
              <a:solidFill>
                <a:srgbClr val="00B050"/>
              </a:solidFill>
            </a:endParaRPr>
          </a:p>
        </p:txBody>
      </p:sp>
      <p:sp>
        <p:nvSpPr>
          <p:cNvPr id="164" name="文本占位符 2">
            <a:extLst>
              <a:ext uri="{FF2B5EF4-FFF2-40B4-BE49-F238E27FC236}">
                <a16:creationId xmlns:a16="http://schemas.microsoft.com/office/drawing/2014/main" id="{268B09B9-4E1D-2F45-9FA6-F05AD5B8B8D8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auto">
          <a:xfrm>
            <a:off x="7215188" y="2386013"/>
            <a:ext cx="530225" cy="2730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748CF12-E24A-49C4-85ED-2998DE138DCA}" type="datetime'''''''''''''''''''''-''18''''''''''''''''%'''''''''''">
              <a:rPr lang="en-US" altLang="en-US" sz="1400" b="1" smtClean="0">
                <a:solidFill>
                  <a:srgbClr val="FF0000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-18%</a:t>
            </a:fld>
            <a:endParaRPr kumimoji="1" lang="zh-CN" altLang="en-US" sz="1400" b="1" dirty="0">
              <a:solidFill>
                <a:srgbClr val="FF0000"/>
              </a:solidFill>
              <a:ea typeface="等线" panose="02010600030101010101" pitchFamily="2" charset="-122"/>
            </a:endParaRPr>
          </a:p>
        </p:txBody>
      </p:sp>
      <p:sp>
        <p:nvSpPr>
          <p:cNvPr id="118" name="文本占位符 2">
            <a:extLst>
              <a:ext uri="{FF2B5EF4-FFF2-40B4-BE49-F238E27FC236}">
                <a16:creationId xmlns:a16="http://schemas.microsoft.com/office/drawing/2014/main" id="{32E55FB4-5392-B74E-A0A0-BF3CABE4C010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auto">
          <a:xfrm>
            <a:off x="8420100" y="2947988"/>
            <a:ext cx="392113" cy="2730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3DB879E-CA7A-498E-A09A-BF5EF4FB3EA5}" type="datetime'''''''''-''''''1%'''''''''''''''''''''''''''''''''">
              <a:rPr lang="en-US" altLang="en-US" sz="1400" b="1" smtClean="0">
                <a:solidFill>
                  <a:srgbClr val="00B050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-1%</a:t>
            </a:fld>
            <a:endParaRPr kumimoji="1" lang="zh-CN" altLang="en-US" sz="1400" b="1" dirty="0">
              <a:solidFill>
                <a:srgbClr val="00B050"/>
              </a:solidFill>
              <a:ea typeface="等线" panose="02010600030101010101" pitchFamily="2" charset="-122"/>
            </a:endParaRPr>
          </a:p>
        </p:txBody>
      </p:sp>
      <p:sp>
        <p:nvSpPr>
          <p:cNvPr id="198" name="矩形 197">
            <a:extLst>
              <a:ext uri="{FF2B5EF4-FFF2-40B4-BE49-F238E27FC236}">
                <a16:creationId xmlns:a16="http://schemas.microsoft.com/office/drawing/2014/main" id="{BF466827-6392-1A43-A8D4-2BB40CE498F2}"/>
              </a:ext>
            </a:extLst>
          </p:cNvPr>
          <p:cNvSpPr/>
          <p:nvPr>
            <p:custDataLst>
              <p:tags r:id="rId92"/>
            </p:custDataLst>
          </p:nvPr>
        </p:nvSpPr>
        <p:spPr bwMode="auto">
          <a:xfrm>
            <a:off x="9883775" y="4826000"/>
            <a:ext cx="250825" cy="187325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5" name="矩形 194">
            <a:extLst>
              <a:ext uri="{FF2B5EF4-FFF2-40B4-BE49-F238E27FC236}">
                <a16:creationId xmlns:a16="http://schemas.microsoft.com/office/drawing/2014/main" id="{E6FC4632-23EC-4A41-9471-EA4BE58A1E25}"/>
              </a:ext>
            </a:extLst>
          </p:cNvPr>
          <p:cNvSpPr/>
          <p:nvPr>
            <p:custDataLst>
              <p:tags r:id="rId93"/>
            </p:custDataLst>
          </p:nvPr>
        </p:nvSpPr>
        <p:spPr bwMode="auto">
          <a:xfrm>
            <a:off x="9883775" y="5080000"/>
            <a:ext cx="250825" cy="1873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3" name="矩形 452">
            <a:extLst>
              <a:ext uri="{FF2B5EF4-FFF2-40B4-BE49-F238E27FC236}">
                <a16:creationId xmlns:a16="http://schemas.microsoft.com/office/drawing/2014/main" id="{16132975-8650-4DDF-B1E9-3A4EB17D9D04}"/>
              </a:ext>
            </a:extLst>
          </p:cNvPr>
          <p:cNvSpPr/>
          <p:nvPr>
            <p:custDataLst>
              <p:tags r:id="rId94"/>
            </p:custDataLst>
          </p:nvPr>
        </p:nvSpPr>
        <p:spPr bwMode="auto">
          <a:xfrm>
            <a:off x="9883775" y="5334000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2" name="文本占位符 2">
            <a:extLst>
              <a:ext uri="{FF2B5EF4-FFF2-40B4-BE49-F238E27FC236}">
                <a16:creationId xmlns:a16="http://schemas.microsoft.com/office/drawing/2014/main" id="{2E6533F4-144E-EE49-AC53-8F33099B88F9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auto">
          <a:xfrm>
            <a:off x="10185400" y="4837113"/>
            <a:ext cx="7477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7B4DFA0-0067-4226-8859-1472083C6EDB}" type="datetime'直''''''营-''''''S''''K''''''''''A'''''''''''''''''''''">
              <a:rPr lang="zh-CN" altLang="en-US" sz="1400" smtClean="0"/>
              <a:pPr/>
              <a:t>直营-SKA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0" name="文本占位符 2">
            <a:extLst>
              <a:ext uri="{FF2B5EF4-FFF2-40B4-BE49-F238E27FC236}">
                <a16:creationId xmlns:a16="http://schemas.microsoft.com/office/drawing/2014/main" id="{7864F667-C931-A642-992E-248E09A470B0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auto">
          <a:xfrm>
            <a:off x="10185400" y="5091113"/>
            <a:ext cx="1370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B171133-9A65-425C-8BA9-5E070CF5FB9D}" type="datetime'直''营''''''-非''''''''''''''''''S''''''''KA''''''''''''''-医''疗'">
              <a:rPr lang="zh-CN" altLang="en-US" sz="1400" smtClean="0"/>
              <a:pPr/>
              <a:t>直营-非SKA-医疗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03" name="文本占位符 2">
            <a:extLst>
              <a:ext uri="{FF2B5EF4-FFF2-40B4-BE49-F238E27FC236}">
                <a16:creationId xmlns:a16="http://schemas.microsoft.com/office/drawing/2014/main" id="{03B52A27-0313-4614-A9F1-817C283B727D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auto">
          <a:xfrm>
            <a:off x="10185400" y="5345113"/>
            <a:ext cx="1370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E39175A-B4C5-4BD3-817F-DB9C368F2748}" type="datetime'''直营-''''''非''S''''''''''K''''A''''-''''''''''''''''''''教培'">
              <a:rPr lang="zh-CN" altLang="en-US" sz="1400" smtClean="0"/>
              <a:pPr/>
              <a:t>直营-非SKA-教培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graphicFrame>
        <p:nvGraphicFramePr>
          <p:cNvPr id="128" name="Chart 3">
            <a:extLst>
              <a:ext uri="{FF2B5EF4-FFF2-40B4-BE49-F238E27FC236}">
                <a16:creationId xmlns:a16="http://schemas.microsoft.com/office/drawing/2014/main" id="{F4A581D6-D92C-40A2-8C52-0EEB71C3121B}"/>
              </a:ext>
            </a:extLst>
          </p:cNvPr>
          <p:cNvGraphicFramePr/>
          <p:nvPr>
            <p:custDataLst>
              <p:tags r:id="rId98"/>
            </p:custDataLst>
            <p:extLst>
              <p:ext uri="{D42A27DB-BD31-4B8C-83A1-F6EECF244321}">
                <p14:modId xmlns:p14="http://schemas.microsoft.com/office/powerpoint/2010/main" val="132600998"/>
              </p:ext>
            </p:extLst>
          </p:nvPr>
        </p:nvGraphicFramePr>
        <p:xfrm>
          <a:off x="947738" y="906463"/>
          <a:ext cx="8855075" cy="1268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6"/>
          </a:graphicData>
        </a:graphic>
      </p:graphicFrame>
      <p:cxnSp>
        <p:nvCxnSpPr>
          <p:cNvPr id="244" name="直接连接符 243">
            <a:extLst>
              <a:ext uri="{FF2B5EF4-FFF2-40B4-BE49-F238E27FC236}">
                <a16:creationId xmlns:a16="http://schemas.microsoft.com/office/drawing/2014/main" id="{61447054-9815-4EA6-8FD1-3ACE754B4089}"/>
              </a:ext>
            </a:extLst>
          </p:cNvPr>
          <p:cNvCxnSpPr/>
          <p:nvPr>
            <p:custDataLst>
              <p:tags r:id="rId99"/>
            </p:custDataLst>
          </p:nvPr>
        </p:nvCxnSpPr>
        <p:spPr bwMode="auto">
          <a:xfrm>
            <a:off x="1030288" y="1552575"/>
            <a:ext cx="8689975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5" name="文本占位符 2">
            <a:extLst>
              <a:ext uri="{FF2B5EF4-FFF2-40B4-BE49-F238E27FC236}">
                <a16:creationId xmlns:a16="http://schemas.microsoft.com/office/drawing/2014/main" id="{791A8B76-4A22-4596-B544-980D15F20D8D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gray">
          <a:xfrm>
            <a:off x="914400" y="1120775"/>
            <a:ext cx="2333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BB04DA4-30B3-4165-BAAF-B415CCA32145}" type="datetime'''''''''1''''''''''%'''''''''''''''''''''''''''''''''">
              <a:rPr lang="en-US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1%</a:t>
            </a:fld>
            <a:endParaRPr lang="zh-CN" altLang="en-US" sz="1400" dirty="0"/>
          </a:p>
        </p:txBody>
      </p:sp>
      <p:sp>
        <p:nvSpPr>
          <p:cNvPr id="236" name="文本占位符 2">
            <a:extLst>
              <a:ext uri="{FF2B5EF4-FFF2-40B4-BE49-F238E27FC236}">
                <a16:creationId xmlns:a16="http://schemas.microsoft.com/office/drawing/2014/main" id="{629C28BF-EBFE-47FB-820D-FD7CD9340D61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2063750" y="1585913"/>
            <a:ext cx="4159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299D578-BDE7-40AE-9C2B-C78D0DD90DE5}" type="datetime'''''''''''-''''''''''''''''''''''4''''''2''%'''''''''''''''">
              <a:rPr lang="en-US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-42%</a:t>
            </a:fld>
            <a:endParaRPr lang="zh-CN" altLang="en-US" sz="1400" dirty="0"/>
          </a:p>
        </p:txBody>
      </p:sp>
      <p:sp>
        <p:nvSpPr>
          <p:cNvPr id="237" name="文本占位符 2">
            <a:extLst>
              <a:ext uri="{FF2B5EF4-FFF2-40B4-BE49-F238E27FC236}">
                <a16:creationId xmlns:a16="http://schemas.microsoft.com/office/drawing/2014/main" id="{681766C3-34EF-41BA-9EF4-F82A0C61DB00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3397250" y="1106488"/>
            <a:ext cx="2333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EA54A2F-E2D9-4264-B41A-D958F5CFCBD9}" type="datetime'''''''''3%'''''''''''''''''''''''">
              <a:rPr lang="en-US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endParaRPr lang="zh-CN" altLang="en-US" sz="1400" dirty="0"/>
          </a:p>
        </p:txBody>
      </p:sp>
      <p:sp>
        <p:nvSpPr>
          <p:cNvPr id="238" name="文本占位符 2">
            <a:extLst>
              <a:ext uri="{FF2B5EF4-FFF2-40B4-BE49-F238E27FC236}">
                <a16:creationId xmlns:a16="http://schemas.microsoft.com/office/drawing/2014/main" id="{1BABDFA4-3BA8-426D-B55C-82B6BCB6B0A3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gray">
          <a:xfrm>
            <a:off x="4594225" y="1230313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0503255-3D1C-48E6-B491-1629E9F46DB3}" type="datetime'''''''''''''''''''''-''''''''9''''''%'''''''''''''''">
              <a:rPr lang="en-US" altLang="en-US" sz="1400" smtClean="0">
                <a:solidFill>
                  <a:srgbClr val="FF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-9%</a:t>
            </a:fld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239" name="文本占位符 2">
            <a:extLst>
              <a:ext uri="{FF2B5EF4-FFF2-40B4-BE49-F238E27FC236}">
                <a16:creationId xmlns:a16="http://schemas.microsoft.com/office/drawing/2014/main" id="{9C0223D2-3A03-4139-BAED-8D0CDA86F654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gray">
          <a:xfrm>
            <a:off x="5788025" y="1662113"/>
            <a:ext cx="4159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83D140D-6117-4EFB-84AC-3E03E238FE9E}" type="datetime'''''-''4''''''''''''''''''''''''''''9%'''''''''''''''''''''">
              <a:rPr lang="en-US" altLang="en-US" sz="1400" smtClean="0">
                <a:solidFill>
                  <a:srgbClr val="FF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-49%</a:t>
            </a:fld>
            <a:endParaRPr lang="zh-CN" altLang="en-US" sz="1400" dirty="0">
              <a:solidFill>
                <a:srgbClr val="FF0000"/>
              </a:solidFill>
            </a:endParaRPr>
          </a:p>
        </p:txBody>
      </p:sp>
      <p:sp useBgFill="1">
        <p:nvSpPr>
          <p:cNvPr id="240" name="文本占位符 2">
            <a:extLst>
              <a:ext uri="{FF2B5EF4-FFF2-40B4-BE49-F238E27FC236}">
                <a16:creationId xmlns:a16="http://schemas.microsoft.com/office/drawing/2014/main" id="{FC570819-419C-4FFB-8960-22C24E7E6D6A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gray">
          <a:xfrm>
            <a:off x="7029450" y="1792288"/>
            <a:ext cx="415925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5D5FCE8-B6F7-42D6-ADA3-75D82F94F33A}" type="datetime'-''''''''''''''''''''''''6''''''''1''''''''''''''%'''''''''">
              <a:rPr lang="en-US" altLang="en-US" sz="1400" smtClean="0">
                <a:solidFill>
                  <a:srgbClr val="FF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-61%</a:t>
            </a:fld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241" name="文本占位符 2">
            <a:extLst>
              <a:ext uri="{FF2B5EF4-FFF2-40B4-BE49-F238E27FC236}">
                <a16:creationId xmlns:a16="http://schemas.microsoft.com/office/drawing/2014/main" id="{4B0AB486-BAD2-4063-8812-06DC87400A65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gray">
          <a:xfrm>
            <a:off x="8315325" y="688975"/>
            <a:ext cx="3270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809F915-7E86-40F7-B451-E25072C2AFF8}" type="datetime'''''''''''''4''''''''''''''''''''''''''''''''''''''2%'">
              <a:rPr lang="en-US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42%</a:t>
            </a:fld>
            <a:endParaRPr lang="zh-CN" altLang="en-US" sz="1400" dirty="0"/>
          </a:p>
        </p:txBody>
      </p:sp>
      <p:sp>
        <p:nvSpPr>
          <p:cNvPr id="261" name="文本占位符 2">
            <a:extLst>
              <a:ext uri="{FF2B5EF4-FFF2-40B4-BE49-F238E27FC236}">
                <a16:creationId xmlns:a16="http://schemas.microsoft.com/office/drawing/2014/main" id="{CDE959AF-B930-4A15-9DAB-A3578014C9E4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 bwMode="gray">
          <a:xfrm>
            <a:off x="9556750" y="828675"/>
            <a:ext cx="3270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0246055-F28D-4B3B-9F47-C092BA4FF8AA}" type="datetime'''2''''''''''''''''''''''''''''''''9''''''''''%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29%</a:t>
            </a:fld>
            <a:endParaRPr lang="zh-CN" altLang="en-US" sz="1400" dirty="0"/>
          </a:p>
        </p:txBody>
      </p:sp>
      <p:cxnSp>
        <p:nvCxnSpPr>
          <p:cNvPr id="242" name="直线连接符 495">
            <a:extLst>
              <a:ext uri="{FF2B5EF4-FFF2-40B4-BE49-F238E27FC236}">
                <a16:creationId xmlns:a16="http://schemas.microsoft.com/office/drawing/2014/main" id="{EA985090-3604-42C4-8254-2DF8155539A5}"/>
              </a:ext>
            </a:extLst>
          </p:cNvPr>
          <p:cNvCxnSpPr/>
          <p:nvPr>
            <p:custDataLst>
              <p:tags r:id="rId108"/>
            </p:custDataLst>
          </p:nvPr>
        </p:nvCxnSpPr>
        <p:spPr bwMode="gray">
          <a:xfrm>
            <a:off x="9893300" y="1692275"/>
            <a:ext cx="330200" cy="0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2" name="椭圆 161">
            <a:extLst>
              <a:ext uri="{FF2B5EF4-FFF2-40B4-BE49-F238E27FC236}">
                <a16:creationId xmlns:a16="http://schemas.microsoft.com/office/drawing/2014/main" id="{2EDBACD9-7553-4C8B-BAF4-A5D2EDBACC25}"/>
              </a:ext>
            </a:extLst>
          </p:cNvPr>
          <p:cNvSpPr/>
          <p:nvPr>
            <p:custDataLst>
              <p:tags r:id="rId109"/>
            </p:custDataLst>
          </p:nvPr>
        </p:nvSpPr>
        <p:spPr bwMode="auto">
          <a:xfrm>
            <a:off x="10013950" y="1647825"/>
            <a:ext cx="88900" cy="88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3" name="文本占位符 2">
            <a:extLst>
              <a:ext uri="{FF2B5EF4-FFF2-40B4-BE49-F238E27FC236}">
                <a16:creationId xmlns:a16="http://schemas.microsoft.com/office/drawing/2014/main" id="{62BDF631-A6B2-47A3-AA70-8C24611D0069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 bwMode="auto">
          <a:xfrm>
            <a:off x="10283825" y="1609725"/>
            <a:ext cx="7207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548D4B8-CBC3-42C7-A49D-CC5669B9770F}" type="datetime'''''''Y''''''''''''''O''''''''''Y''''''''-''''S''''KA'''''">
              <a:rPr kumimoji="1" lang="en-GB" altLang="en-US" sz="1400" smtClean="0">
                <a:ea typeface="等线" panose="02010600030101010101" pitchFamily="2" charset="-122"/>
              </a:rPr>
              <a:pPr/>
              <a:t>YOY-SKA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2149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C82C88E-1010-375D-CF88-CE95F5D5ED4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429681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55" imgW="7772400" imgH="10058400" progId="TCLayout.ActiveDocument.1">
                  <p:embed/>
                </p:oleObj>
              </mc:Choice>
              <mc:Fallback>
                <p:oleObj name="think-cell 幻灯片" r:id="rId55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2C88E-1010-375D-CF88-CE95F5D5E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itle 1">
            <a:extLst>
              <a:ext uri="{FF2B5EF4-FFF2-40B4-BE49-F238E27FC236}">
                <a16:creationId xmlns:a16="http://schemas.microsoft.com/office/drawing/2014/main" id="{107CD7FA-C424-676A-7433-B19E7D8EDE27}"/>
              </a:ext>
            </a:extLst>
          </p:cNvPr>
          <p:cNvSpPr txBox="1">
            <a:spLocks/>
          </p:cNvSpPr>
          <p:nvPr/>
        </p:nvSpPr>
        <p:spPr>
          <a:xfrm>
            <a:off x="2392362" y="355601"/>
            <a:ext cx="6279816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SKA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新签结构趋势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年费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&amp;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品广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47" name="直线连接符 146">
            <a:extLst>
              <a:ext uri="{FF2B5EF4-FFF2-40B4-BE49-F238E27FC236}">
                <a16:creationId xmlns:a16="http://schemas.microsoft.com/office/drawing/2014/main" id="{001A083F-5D2C-577F-4C12-FB4A40B8FB92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5203825" y="2986088"/>
            <a:ext cx="547688" cy="1508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直线连接符 142">
            <a:extLst>
              <a:ext uri="{FF2B5EF4-FFF2-40B4-BE49-F238E27FC236}">
                <a16:creationId xmlns:a16="http://schemas.microsoft.com/office/drawing/2014/main" id="{326DC49B-15E1-88E3-E4BB-F69593548BAE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 bwMode="auto">
          <a:xfrm flipV="1">
            <a:off x="3968750" y="2986088"/>
            <a:ext cx="547688" cy="10175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直线连接符 135">
            <a:extLst>
              <a:ext uri="{FF2B5EF4-FFF2-40B4-BE49-F238E27FC236}">
                <a16:creationId xmlns:a16="http://schemas.microsoft.com/office/drawing/2014/main" id="{56161AB4-48E5-1C73-8C57-AB0041174FF2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 bwMode="auto">
          <a:xfrm>
            <a:off x="2735263" y="2225675"/>
            <a:ext cx="547688" cy="17780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7" name="直接连接符 466">
            <a:extLst>
              <a:ext uri="{FF2B5EF4-FFF2-40B4-BE49-F238E27FC236}">
                <a16:creationId xmlns:a16="http://schemas.microsoft.com/office/drawing/2014/main" id="{FF386B41-1EE2-4F66-9232-39AD1F348E8F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 flipV="1">
            <a:off x="6437313" y="2770188"/>
            <a:ext cx="547687" cy="11366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直线连接符 131">
            <a:extLst>
              <a:ext uri="{FF2B5EF4-FFF2-40B4-BE49-F238E27FC236}">
                <a16:creationId xmlns:a16="http://schemas.microsoft.com/office/drawing/2014/main" id="{D8425A19-F790-0229-3E2C-4E5E893440B7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 bwMode="auto">
          <a:xfrm flipV="1">
            <a:off x="1501775" y="2225675"/>
            <a:ext cx="547688" cy="7842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6" name="直接连接符 465">
            <a:extLst>
              <a:ext uri="{FF2B5EF4-FFF2-40B4-BE49-F238E27FC236}">
                <a16:creationId xmlns:a16="http://schemas.microsoft.com/office/drawing/2014/main" id="{2EA6FC81-010C-4C0A-97F9-D64974B0FFB9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8904288" y="2633663"/>
            <a:ext cx="547687" cy="517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4" name="直接连接符 463">
            <a:extLst>
              <a:ext uri="{FF2B5EF4-FFF2-40B4-BE49-F238E27FC236}">
                <a16:creationId xmlns:a16="http://schemas.microsoft.com/office/drawing/2014/main" id="{60773231-4B46-4D14-B428-6455416F71D3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 flipV="1">
            <a:off x="7670800" y="2633663"/>
            <a:ext cx="547688" cy="136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3" name="直接连接符 462">
            <a:extLst>
              <a:ext uri="{FF2B5EF4-FFF2-40B4-BE49-F238E27FC236}">
                <a16:creationId xmlns:a16="http://schemas.microsoft.com/office/drawing/2014/main" id="{7D0A3B41-7606-4C4C-B4F3-E16371F9AE6D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 flipV="1">
            <a:off x="3968750" y="3841750"/>
            <a:ext cx="547688" cy="13303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2" name="直接连接符 461">
            <a:extLst>
              <a:ext uri="{FF2B5EF4-FFF2-40B4-BE49-F238E27FC236}">
                <a16:creationId xmlns:a16="http://schemas.microsoft.com/office/drawing/2014/main" id="{9B184AD5-0D8B-4FFD-8E7E-CA5123EAFB94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5203825" y="3841750"/>
            <a:ext cx="547688" cy="650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1" name="直接连接符 460">
            <a:extLst>
              <a:ext uri="{FF2B5EF4-FFF2-40B4-BE49-F238E27FC236}">
                <a16:creationId xmlns:a16="http://schemas.microsoft.com/office/drawing/2014/main" id="{EA4F0A42-1C95-4062-A95D-68A09FD13B93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2735263" y="4476750"/>
            <a:ext cx="547687" cy="6953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0" name="直接连接符 459">
            <a:extLst>
              <a:ext uri="{FF2B5EF4-FFF2-40B4-BE49-F238E27FC236}">
                <a16:creationId xmlns:a16="http://schemas.microsoft.com/office/drawing/2014/main" id="{C565BE23-BE6D-4C38-ACF6-AD3BE8922B1F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 flipV="1">
            <a:off x="1501775" y="4476750"/>
            <a:ext cx="547688" cy="7556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线连接符 62">
            <a:extLst>
              <a:ext uri="{FF2B5EF4-FFF2-40B4-BE49-F238E27FC236}">
                <a16:creationId xmlns:a16="http://schemas.microsoft.com/office/drawing/2014/main" id="{31A315E1-A30A-6141-EC9A-1F9884AA958D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 bwMode="auto">
          <a:xfrm>
            <a:off x="8904288" y="1892300"/>
            <a:ext cx="547688" cy="5762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直线连接符 155">
            <a:extLst>
              <a:ext uri="{FF2B5EF4-FFF2-40B4-BE49-F238E27FC236}">
                <a16:creationId xmlns:a16="http://schemas.microsoft.com/office/drawing/2014/main" id="{688024CE-422D-F3F4-FF8A-16A1784F6365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 bwMode="auto">
          <a:xfrm flipV="1">
            <a:off x="7670800" y="1892301"/>
            <a:ext cx="547688" cy="3079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直线连接符 149">
            <a:extLst>
              <a:ext uri="{FF2B5EF4-FFF2-40B4-BE49-F238E27FC236}">
                <a16:creationId xmlns:a16="http://schemas.microsoft.com/office/drawing/2014/main" id="{F39497E5-E535-3318-BBE2-C49BB48BB436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 bwMode="auto">
          <a:xfrm flipV="1">
            <a:off x="6437313" y="2200275"/>
            <a:ext cx="547688" cy="9366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93" name="Chart 3">
            <a:extLst>
              <a:ext uri="{FF2B5EF4-FFF2-40B4-BE49-F238E27FC236}">
                <a16:creationId xmlns:a16="http://schemas.microsoft.com/office/drawing/2014/main" id="{E88E0B57-0696-4974-B589-BE73206339DA}"/>
              </a:ext>
            </a:extLst>
          </p:cNvPr>
          <p:cNvGraphicFramePr/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175868425"/>
              </p:ext>
            </p:extLst>
          </p:nvPr>
        </p:nvGraphicFramePr>
        <p:xfrm>
          <a:off x="460375" y="1809750"/>
          <a:ext cx="10034588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7"/>
          </a:graphicData>
        </a:graphic>
      </p:graphicFrame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DB9F44D7-3295-D676-4D5C-71AFDD22E327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1011238" y="3956050"/>
            <a:ext cx="2952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F8E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23BF68E-65A4-4152-867C-3D0404A24A59}" type="datetime'8''''''''''''''''''''''1''%''''''''''''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81%</a:t>
            </a:fld>
            <a:br>
              <a:rPr lang="en-US" altLang="en-US" sz="1200"/>
            </a:br>
            <a:r>
              <a:rPr lang="en-US" altLang="en-US" sz="1200"/>
              <a:t>(</a:t>
            </a:r>
            <a:fld id="{03339201-FAF3-42C8-89C3-6806F752A1C1}" type="datetime'''''78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</a:t>
            </a:fld>
            <a:r>
              <a:rPr lang="en-US" altLang="zh-CN" sz="1200"/>
              <a:t>)</a:t>
            </a:r>
            <a:endParaRPr lang="zh-CN" altLang="en-US" sz="1200" dirty="0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681E8B43-8B8C-3018-6DE7-76D5887414C6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1011238" y="5330825"/>
            <a:ext cx="2952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75C2EB4-148C-4574-B57F-45054319FBCF}" type="datetime'1''''9''''''''''%''''''''''''''''''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19%</a:t>
            </a:fld>
            <a:br>
              <a:rPr lang="en-US" altLang="en-US" sz="1200">
                <a:solidFill>
                  <a:schemeClr val="bg1"/>
                </a:solidFill>
                <a:effectLst/>
              </a:rPr>
            </a:br>
            <a:r>
              <a:rPr lang="en-US" altLang="en-US" sz="1200">
                <a:solidFill>
                  <a:schemeClr val="bg1"/>
                </a:solidFill>
                <a:effectLst/>
              </a:rPr>
              <a:t>(</a:t>
            </a:r>
            <a:fld id="{B81CC783-3E09-4B84-B863-D931970E4DB3}" type="datetime'''1''''''''''''9'''''''''''''''''''''">
              <a:rPr lang="en-US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</a:t>
            </a:fld>
            <a:r>
              <a:rPr lang="en-US" altLang="zh-CN" sz="1200">
                <a:solidFill>
                  <a:schemeClr val="bg1"/>
                </a:solidFill>
              </a:rPr>
              <a:t>)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50" name="文本占位符 2">
            <a:extLst>
              <a:ext uri="{FF2B5EF4-FFF2-40B4-BE49-F238E27FC236}">
                <a16:creationId xmlns:a16="http://schemas.microsoft.com/office/drawing/2014/main" id="{E02525E2-2809-32C9-7B8B-7A1B3CB3E2D9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871538" y="581818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4D6CC8F-8FA9-4C07-B73C-D44A2C806D3A}" type="datetime'''''''''2''''0''''''''''''2''''''''5''''''''0''''''''''4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202504</a:t>
            </a:fld>
            <a:endParaRPr kumimoji="1" lang="zh-CN" altLang="en-US" sz="1400" dirty="0"/>
          </a:p>
        </p:txBody>
      </p:sp>
      <p:sp>
        <p:nvSpPr>
          <p:cNvPr id="22" name="文本占位符 2">
            <a:extLst>
              <a:ext uri="{FF2B5EF4-FFF2-40B4-BE49-F238E27FC236}">
                <a16:creationId xmlns:a16="http://schemas.microsoft.com/office/drawing/2014/main" id="{2AA18244-3F79-FB85-78BF-B7CBAFA9C319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2244725" y="3186113"/>
            <a:ext cx="2952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F8E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9926550-57E5-4EB5-AE8B-99A6A65EFA11}" type="datetime'''''''''''6''''''''''''''''''''''''''''''''4%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64%</a:t>
            </a:fld>
            <a:br>
              <a:rPr lang="en-US" altLang="en-US" sz="1200"/>
            </a:br>
            <a:r>
              <a:rPr lang="en-US" altLang="en-US" sz="1200"/>
              <a:t>(</a:t>
            </a:r>
            <a:fld id="{8FB55849-561C-48F6-92BE-CD0EABE6590A}" type="datetime'''7''''''''''''''9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79</a:t>
            </a:fld>
            <a:r>
              <a:rPr lang="en-US" altLang="zh-CN" sz="1200"/>
              <a:t>)</a:t>
            </a:r>
            <a:endParaRPr lang="zh-CN" altLang="en-US" sz="1200" dirty="0"/>
          </a:p>
        </p:txBody>
      </p:sp>
      <p:sp>
        <p:nvSpPr>
          <p:cNvPr id="19" name="文本占位符 2">
            <a:extLst>
              <a:ext uri="{FF2B5EF4-FFF2-40B4-BE49-F238E27FC236}">
                <a16:creationId xmlns:a16="http://schemas.microsoft.com/office/drawing/2014/main" id="{335CB961-FF23-F5BE-6E85-F45C4341E273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2244725" y="4953000"/>
            <a:ext cx="2952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32574D5-AE45-48CE-B0C0-F6A71F7C3811}" type="datetime'''''''''''''''''''''''3''''''''''''''''''''''''''6''''''''%'">
              <a:rPr lang="en-US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36%</a:t>
            </a:fld>
            <a:br>
              <a:rPr lang="en-US" altLang="en-US" sz="1200">
                <a:solidFill>
                  <a:schemeClr val="bg1"/>
                </a:solidFill>
                <a:effectLst/>
              </a:rPr>
            </a:br>
            <a:r>
              <a:rPr lang="en-US" altLang="en-US" sz="1200">
                <a:solidFill>
                  <a:schemeClr val="bg1"/>
                </a:solidFill>
                <a:effectLst/>
              </a:rPr>
              <a:t>(</a:t>
            </a:r>
            <a:fld id="{FB904D61-CFAA-4C7E-A3F2-DEE1B1B65BF5}" type="datetime'''''''''''''''''''''''''''''''''''''''45'''''''">
              <a:rPr lang="en-US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45</a:t>
            </a:fld>
            <a:r>
              <a:rPr lang="en-US" altLang="zh-CN" sz="1200">
                <a:solidFill>
                  <a:schemeClr val="bg1"/>
                </a:solidFill>
              </a:rPr>
              <a:t>)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52" name="文本占位符 2">
            <a:extLst>
              <a:ext uri="{FF2B5EF4-FFF2-40B4-BE49-F238E27FC236}">
                <a16:creationId xmlns:a16="http://schemas.microsoft.com/office/drawing/2014/main" id="{216F1A76-230E-5807-E205-328EBA6B9E86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auto">
          <a:xfrm>
            <a:off x="2105025" y="581818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13CB780-1119-4F67-9DDA-FAB117786183}" type="datetime'''''''''''''''''''2''0''''''''''25''''''''''05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202505</a:t>
            </a:fld>
            <a:endParaRPr kumimoji="1" lang="zh-CN" altLang="en-US" sz="1400" dirty="0"/>
          </a:p>
        </p:txBody>
      </p:sp>
      <p:sp>
        <p:nvSpPr>
          <p:cNvPr id="23" name="文本占位符 2">
            <a:extLst>
              <a:ext uri="{FF2B5EF4-FFF2-40B4-BE49-F238E27FC236}">
                <a16:creationId xmlns:a16="http://schemas.microsoft.com/office/drawing/2014/main" id="{E039810E-7B78-545A-7305-DBEF1AE93978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3478213" y="5300663"/>
            <a:ext cx="2952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9F2FBA6-EE75-4FE9-B75D-BC951B1AD9FE}" type="datetime'''''''''''''''''''3''''''''''''''''3''''''''''%'''''''''''''''">
              <a:rPr lang="en-US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33%</a:t>
            </a:fld>
            <a:br>
              <a:rPr lang="en-US" altLang="en-US" sz="1200">
                <a:solidFill>
                  <a:schemeClr val="bg1"/>
                </a:solidFill>
                <a:effectLst/>
              </a:rPr>
            </a:br>
            <a:r>
              <a:rPr lang="en-US" altLang="en-US" sz="1200">
                <a:solidFill>
                  <a:schemeClr val="bg1"/>
                </a:solidFill>
                <a:effectLst/>
              </a:rPr>
              <a:t>(</a:t>
            </a:r>
            <a:fld id="{0B7D917B-FB68-440B-81C7-DDF3E5162C82}" type="datetime'''''''''''''''2''1'''''''''''''''''''''''''''">
              <a:rPr lang="en-US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</a:t>
            </a:fld>
            <a:r>
              <a:rPr lang="en-US" altLang="zh-CN" sz="1200">
                <a:solidFill>
                  <a:schemeClr val="bg1"/>
                </a:solidFill>
              </a:rPr>
              <a:t>)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53" name="文本占位符 2">
            <a:extLst>
              <a:ext uri="{FF2B5EF4-FFF2-40B4-BE49-F238E27FC236}">
                <a16:creationId xmlns:a16="http://schemas.microsoft.com/office/drawing/2014/main" id="{9F5D949A-0C79-2D7C-CE1F-5216C77C8DE6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auto">
          <a:xfrm>
            <a:off x="3338513" y="581818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3D8A046-BB86-44A8-8821-8BA863F98750}" type="datetime'''2''02''''''''5''''''''''''0''''6''''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202506</a:t>
            </a:fld>
            <a:endParaRPr kumimoji="1" lang="zh-CN" altLang="en-US" sz="1400" dirty="0"/>
          </a:p>
        </p:txBody>
      </p:sp>
      <p:sp>
        <p:nvSpPr>
          <p:cNvPr id="70" name="文本占位符 2">
            <a:extLst>
              <a:ext uri="{FF2B5EF4-FFF2-40B4-BE49-F238E27FC236}">
                <a16:creationId xmlns:a16="http://schemas.microsoft.com/office/drawing/2014/main" id="{71318AAF-F429-6540-8558-3F514C358BDF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4478338" y="4608513"/>
            <a:ext cx="762000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073FE62-7735-419E-A258-8AE91B0055D2}" type="datetime'''''''品''''''''''''牌广''''''告'''''''''''''''''''''''''''">
              <a:rPr lang="zh-CN" altLang="en-US" sz="1400" b="1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品牌广告</a:t>
            </a:fld>
            <a:br>
              <a:rPr lang="en-US" altLang="en-US" sz="1400" b="1" dirty="0">
                <a:solidFill>
                  <a:schemeClr val="bg1"/>
                </a:solidFill>
              </a:rPr>
            </a:br>
            <a:fld id="{D0EC0A87-9CAA-40A1-84DF-EABCB5099331}" type="datetime'''''''6''''''''''''''''9''''''''''''''''''''''''''''''''%'">
              <a:rPr lang="en-US" altLang="en-US" sz="1400" b="1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69%</a:t>
            </a:fld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354" name="文本占位符 2">
            <a:extLst>
              <a:ext uri="{FF2B5EF4-FFF2-40B4-BE49-F238E27FC236}">
                <a16:creationId xmlns:a16="http://schemas.microsoft.com/office/drawing/2014/main" id="{0A1E9C2D-BB8F-CD68-30F1-78C7D298F53C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auto">
          <a:xfrm>
            <a:off x="4572000" y="581818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FC6B164-EB17-4BBE-90D9-039CD5F8C948}" type="datetime'''''2''''''''0''2''5''''''''0''''''''''''''''''''7''''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202507</a:t>
            </a:fld>
            <a:endParaRPr kumimoji="1" lang="zh-CN" altLang="en-US" sz="1400" dirty="0"/>
          </a:p>
        </p:txBody>
      </p:sp>
      <p:sp>
        <p:nvSpPr>
          <p:cNvPr id="37" name="文本占位符 2">
            <a:extLst>
              <a:ext uri="{FF2B5EF4-FFF2-40B4-BE49-F238E27FC236}">
                <a16:creationId xmlns:a16="http://schemas.microsoft.com/office/drawing/2014/main" id="{187A850A-F93E-5B20-6C65-2DB68761C2AB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gray">
          <a:xfrm>
            <a:off x="5946775" y="3355975"/>
            <a:ext cx="2952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F8E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0AC67C5-80CD-4FE2-AF45-E8DFC9E5CBFD}" type="datetime'''''''2''''''''''''''''''''''''''''9''''''''''''''%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29%</a:t>
            </a:fld>
            <a:br>
              <a:rPr lang="en-US" altLang="en-US" sz="1200"/>
            </a:br>
            <a:r>
              <a:rPr lang="en-US" altLang="en-US" sz="1200"/>
              <a:t>(</a:t>
            </a:r>
            <a:fld id="{58838BAC-91F1-4FA3-8C21-1B2A6AD5ED48}" type="datetime'''''''''''''27''''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</a:t>
            </a:fld>
            <a:r>
              <a:rPr lang="en-US" altLang="zh-CN" sz="1200"/>
              <a:t>)</a:t>
            </a:r>
            <a:endParaRPr lang="zh-CN" altLang="en-US" sz="1200" dirty="0"/>
          </a:p>
        </p:txBody>
      </p:sp>
      <p:sp>
        <p:nvSpPr>
          <p:cNvPr id="31" name="文本占位符 2">
            <a:extLst>
              <a:ext uri="{FF2B5EF4-FFF2-40B4-BE49-F238E27FC236}">
                <a16:creationId xmlns:a16="http://schemas.microsoft.com/office/drawing/2014/main" id="{58D5E714-B97C-ECD3-20CC-0D6E784C612F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gray">
          <a:xfrm>
            <a:off x="5713413" y="4640263"/>
            <a:ext cx="762000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5791862-E078-4D21-8057-31489F9F9E48}" type="datetime'''''''品''''''''''''牌广''''''告'''''''''''''''''''''''''''">
              <a:rPr lang="zh-CN" altLang="en-US" sz="1400" b="1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品牌广告</a:t>
            </a:fld>
            <a:br>
              <a:rPr lang="en-US" altLang="en-US" sz="1400" b="1" dirty="0">
                <a:solidFill>
                  <a:schemeClr val="bg1"/>
                </a:solidFill>
                <a:effectLst/>
              </a:rPr>
            </a:br>
            <a:fld id="{F45858BD-18FC-44D4-B6C5-3B487AFE4EF6}" type="datetime'''''''''7''''''''''''1''''''''''''''%'''''">
              <a:rPr lang="en-US" altLang="en-US" sz="1400" b="1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71%</a:t>
            </a:fld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355" name="文本占位符 2">
            <a:extLst>
              <a:ext uri="{FF2B5EF4-FFF2-40B4-BE49-F238E27FC236}">
                <a16:creationId xmlns:a16="http://schemas.microsoft.com/office/drawing/2014/main" id="{2E479CAF-3073-0C1A-6A61-28CFC8BB0A92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auto">
          <a:xfrm>
            <a:off x="5807075" y="581818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B697EF8-2770-4F81-ACE8-4D65D5993FC6}" type="datetime'''''''''''2''''''''''''''''''''02''''5''''''0''''8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202508</a:t>
            </a:fld>
            <a:endParaRPr kumimoji="1" lang="zh-CN" altLang="en-US" sz="1400" dirty="0"/>
          </a:p>
        </p:txBody>
      </p:sp>
      <p:sp>
        <p:nvSpPr>
          <p:cNvPr id="81" name="文本占位符 2">
            <a:extLst>
              <a:ext uri="{FF2B5EF4-FFF2-40B4-BE49-F238E27FC236}">
                <a16:creationId xmlns:a16="http://schemas.microsoft.com/office/drawing/2014/main" id="{D2F85DAB-6B62-9947-B9F6-6ED4D09DCCCD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8374063" y="1647825"/>
            <a:ext cx="3762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F6DBAB-4A22-45DA-A6AC-D9044371D41B}" type="datetime'''''''''''''''''''''''''1''''''''''''3''''''''6'''''''''''">
              <a:rPr lang="zh-CN" altLang="en-US" sz="16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136</a:t>
            </a:fld>
            <a:endParaRPr lang="zh-CN" altLang="en-US" sz="1600" dirty="0">
              <a:ea typeface="等线" panose="02010600030101010101" pitchFamily="2" charset="-122"/>
            </a:endParaRPr>
          </a:p>
        </p:txBody>
      </p:sp>
      <p:sp>
        <p:nvSpPr>
          <p:cNvPr id="244" name="文本占位符 2">
            <a:extLst>
              <a:ext uri="{FF2B5EF4-FFF2-40B4-BE49-F238E27FC236}">
                <a16:creationId xmlns:a16="http://schemas.microsoft.com/office/drawing/2014/main" id="{FE8A53C5-6C3D-1D44-BDB3-007597A4F484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gray">
          <a:xfrm>
            <a:off x="3478213" y="4422775"/>
            <a:ext cx="2952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F8E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C94FA97-D9C6-45C0-BCBD-33BD3F053C7D}" type="datetime'''''''''''''''''6''''''''''''''''''''''''7''''''''''''%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67%</a:t>
            </a:fld>
            <a:br>
              <a:rPr lang="en-US" altLang="en-US" sz="1200">
                <a:effectLst/>
              </a:rPr>
            </a:br>
            <a:r>
              <a:rPr lang="en-US" altLang="en-US" sz="1200">
                <a:effectLst/>
              </a:rPr>
              <a:t>(</a:t>
            </a:r>
            <a:fld id="{2FB7FB6D-31DF-4572-AA2A-40D407709E2D}" type="datetime'''''''''''''''''''''''''''''''''''''''''4''''''1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41</a:t>
            </a:fld>
            <a:r>
              <a:rPr lang="en-US" altLang="zh-CN" sz="1200"/>
              <a:t>)</a:t>
            </a:r>
            <a:endParaRPr lang="zh-CN" altLang="en-US" sz="1200" dirty="0"/>
          </a:p>
        </p:txBody>
      </p:sp>
      <p:sp>
        <p:nvSpPr>
          <p:cNvPr id="2" name="文本占位符 2">
            <a:extLst>
              <a:ext uri="{FF2B5EF4-FFF2-40B4-BE49-F238E27FC236}">
                <a16:creationId xmlns:a16="http://schemas.microsoft.com/office/drawing/2014/main" id="{A09559DA-13D3-45C6-7FCA-C35257586EE8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9507538" y="581818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512366D-0C09-47A4-B2CE-C928659CF095}" type="datetime'2''''''''''''''''''''''02''''''''''''5''''1''''''''1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202511</a:t>
            </a:fld>
            <a:endParaRPr kumimoji="1" lang="zh-CN" altLang="en-US" sz="1400" dirty="0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3E9377C5-EF03-3BB4-D13F-EEDE3785C9D2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9413875" y="4262438"/>
            <a:ext cx="762000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5DCAF74-E725-4030-AB04-3BFF6F06D96B}" type="datetime'''''''品''''''''''''牌广''''''告'''''''''''''''''''''''''''">
              <a:rPr lang="zh-CN" altLang="en-US" sz="1400" b="1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品牌广告</a:t>
            </a:fld>
            <a:br>
              <a:rPr lang="en-US" altLang="en-US" sz="1400" b="1">
                <a:solidFill>
                  <a:schemeClr val="bg1"/>
                </a:solidFill>
              </a:rPr>
            </a:br>
            <a:fld id="{7981AC9B-5A01-4C1D-9DF6-1FE6497DFF54}" type="datetime'''''''7''''''''''''''''''9''%'''''''''''''''''''''''''">
              <a:rPr lang="en-US" altLang="en-US" sz="1400" b="1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79%</a:t>
            </a:fld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223703C-E738-3747-F2A2-0E141361AFA3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9647238" y="2644775"/>
            <a:ext cx="2952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F8E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E8EE2E1-BB90-41E7-9B37-E6D547E5A1C6}" type="datetime'2''''''''''''''''''''''1''''''''''''''''%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21%</a:t>
            </a:fld>
            <a:br>
              <a:rPr lang="en-US" altLang="en-US" sz="1200"/>
            </a:br>
            <a:r>
              <a:rPr lang="en-US" altLang="en-US" sz="1200"/>
              <a:t>(</a:t>
            </a:r>
            <a:fld id="{BB8851AC-BF70-46E2-A141-45681196DC89}" type="datetime'''''''''''''''''''''''''''''''''2''''''4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</a:t>
            </a:fld>
            <a:r>
              <a:rPr lang="en-US" altLang="zh-CN" sz="1200"/>
              <a:t>)</a:t>
            </a:r>
            <a:endParaRPr lang="zh-CN" altLang="en-US" sz="1200" dirty="0"/>
          </a:p>
        </p:txBody>
      </p:sp>
      <p:sp>
        <p:nvSpPr>
          <p:cNvPr id="100" name="文本占位符 2">
            <a:extLst>
              <a:ext uri="{FF2B5EF4-FFF2-40B4-BE49-F238E27FC236}">
                <a16:creationId xmlns:a16="http://schemas.microsoft.com/office/drawing/2014/main" id="{60F8971B-73F0-FA4F-8DFD-0C4B5BE89312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1023938" y="2765425"/>
            <a:ext cx="269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7B6F47A-ADB1-45F4-AE77-0B762661955E}" type="datetime'''9''''''''''''''''''''''''''''''''''''''''7'''''''''">
              <a:rPr lang="zh-CN" altLang="en-US" sz="16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97</a:t>
            </a:fld>
            <a:endParaRPr kumimoji="1" lang="zh-CN" altLang="en-US" sz="1600" dirty="0"/>
          </a:p>
        </p:txBody>
      </p:sp>
      <p:sp>
        <p:nvSpPr>
          <p:cNvPr id="102" name="文本占位符 2">
            <a:extLst>
              <a:ext uri="{FF2B5EF4-FFF2-40B4-BE49-F238E27FC236}">
                <a16:creationId xmlns:a16="http://schemas.microsoft.com/office/drawing/2014/main" id="{3CB708EE-E121-014C-82B4-E23FFA265E81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gray">
          <a:xfrm>
            <a:off x="2205038" y="1981200"/>
            <a:ext cx="3762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9888CFC-5F64-4AC7-8ACD-85CB7BD1E2E7}" type="datetime'1''''''2''''''''4'''''''''''''''''">
              <a:rPr lang="zh-CN" altLang="en-US" sz="16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124</a:t>
            </a:fld>
            <a:endParaRPr kumimoji="1" lang="zh-CN" altLang="en-US" sz="1600" dirty="0">
              <a:ea typeface="等线" panose="02010600030101010101" pitchFamily="2" charset="-122"/>
            </a:endParaRPr>
          </a:p>
        </p:txBody>
      </p:sp>
      <p:sp>
        <p:nvSpPr>
          <p:cNvPr id="103" name="文本占位符 2">
            <a:extLst>
              <a:ext uri="{FF2B5EF4-FFF2-40B4-BE49-F238E27FC236}">
                <a16:creationId xmlns:a16="http://schemas.microsoft.com/office/drawing/2014/main" id="{DD46CA18-AB55-D045-800F-43EE2ED8C679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3490913" y="3759200"/>
            <a:ext cx="269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E741000-50D4-4E03-842E-5C095A0036DF}" type="datetime'''''''''''''''''''''''6''''2'''''''''''">
              <a:rPr lang="zh-CN" altLang="en-US" sz="16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</a:t>
            </a:fld>
            <a:endParaRPr kumimoji="1" lang="zh-CN" altLang="en-US" sz="1600" dirty="0"/>
          </a:p>
        </p:txBody>
      </p:sp>
      <p:sp>
        <p:nvSpPr>
          <p:cNvPr id="107" name="文本占位符 2">
            <a:extLst>
              <a:ext uri="{FF2B5EF4-FFF2-40B4-BE49-F238E27FC236}">
                <a16:creationId xmlns:a16="http://schemas.microsoft.com/office/drawing/2014/main" id="{984E5C12-4A30-AC46-8935-6B605127E455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4724400" y="2741613"/>
            <a:ext cx="269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ED78E9-E334-40B7-AABB-40F7D8F20050}" type="datetime'97'''''''''''''">
              <a:rPr lang="zh-CN" altLang="en-US" sz="16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97</a:t>
            </a:fld>
            <a:endParaRPr kumimoji="1" lang="zh-CN" altLang="en-US" sz="1600" dirty="0"/>
          </a:p>
        </p:txBody>
      </p:sp>
      <p:sp>
        <p:nvSpPr>
          <p:cNvPr id="111" name="文本占位符 2">
            <a:extLst>
              <a:ext uri="{FF2B5EF4-FFF2-40B4-BE49-F238E27FC236}">
                <a16:creationId xmlns:a16="http://schemas.microsoft.com/office/drawing/2014/main" id="{39BC6C37-75E0-0841-A223-90EDA421A4B1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5959475" y="2892425"/>
            <a:ext cx="269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3B657F-4EE2-48DE-B1F1-66E15A139758}" type="datetime'''''''''''''''''9''''''''''''''''''''''''2'''''''''''''''''">
              <a:rPr lang="zh-CN" altLang="en-US" sz="16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92</a:t>
            </a:fld>
            <a:endParaRPr kumimoji="1" lang="zh-CN" altLang="en-US" sz="1600" dirty="0"/>
          </a:p>
        </p:txBody>
      </p:sp>
      <p:sp>
        <p:nvSpPr>
          <p:cNvPr id="115" name="文本占位符 2">
            <a:extLst>
              <a:ext uri="{FF2B5EF4-FFF2-40B4-BE49-F238E27FC236}">
                <a16:creationId xmlns:a16="http://schemas.microsoft.com/office/drawing/2014/main" id="{47E8E7E0-169D-3B42-BD76-54C75F8010FC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7140575" y="1955800"/>
            <a:ext cx="3762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FE0DCE0-3ECB-4EAB-AEEF-6727911774D2}" type="datetime'''''''''''''''1''''''''''''25'">
              <a:rPr lang="zh-CN" altLang="en-US" sz="16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125</a:t>
            </a:fld>
            <a:endParaRPr kumimoji="1" lang="zh-CN" altLang="en-US" sz="1600" dirty="0"/>
          </a:p>
        </p:txBody>
      </p:sp>
      <p:sp>
        <p:nvSpPr>
          <p:cNvPr id="26" name="文本占位符 2">
            <a:extLst>
              <a:ext uri="{FF2B5EF4-FFF2-40B4-BE49-F238E27FC236}">
                <a16:creationId xmlns:a16="http://schemas.microsoft.com/office/drawing/2014/main" id="{6CF476F5-CB55-DA84-EC94-2A7F9859DE7E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gray">
          <a:xfrm>
            <a:off x="4711700" y="3248025"/>
            <a:ext cx="2952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F8E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3D8D4BD-BB51-4BC3-AB36-E78DF759147C}" type="datetime'''''3''1''''''''''''''''''''''''''''''''%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31%</a:t>
            </a:fld>
            <a:br>
              <a:rPr lang="en-US" altLang="en-US" sz="1200" dirty="0"/>
            </a:br>
            <a:r>
              <a:rPr lang="en-US" altLang="en-US" sz="1200" dirty="0"/>
              <a:t>(</a:t>
            </a:r>
            <a:fld id="{2AFDA149-A07D-4208-B381-FBF276C15836}" type="datetime'''3''''''''''''''''''''''''''0''''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r>
              <a:rPr lang="en-US" altLang="zh-CN" sz="1200" dirty="0"/>
              <a:t>)</a:t>
            </a:r>
            <a:endParaRPr lang="zh-CN" altLang="en-US" sz="1200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2F2B6A-6A67-BEB7-194F-1738BA655D6A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9607550" y="2224088"/>
            <a:ext cx="3762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D556222-B2B3-422B-8E41-5AAEAAFD1709}" type="datetime'''''''''''''''''1''''''''1''''''''''''''''''''''''''6'''''''">
              <a:rPr lang="zh-CN" altLang="en-US" sz="16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116</a:t>
            </a:fld>
            <a:endParaRPr lang="zh-CN" altLang="en-US" sz="1600" dirty="0">
              <a:ea typeface="等线" panose="02010600030101010101" pitchFamily="2" charset="-122"/>
            </a:endParaRPr>
          </a:p>
        </p:txBody>
      </p:sp>
      <p:sp>
        <p:nvSpPr>
          <p:cNvPr id="357" name="文本占位符 2">
            <a:extLst>
              <a:ext uri="{FF2B5EF4-FFF2-40B4-BE49-F238E27FC236}">
                <a16:creationId xmlns:a16="http://schemas.microsoft.com/office/drawing/2014/main" id="{94A178D4-E7BF-EC2A-D025-E4EB7FA3E77F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auto">
          <a:xfrm>
            <a:off x="8274050" y="581818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287AC05-C359-4809-8D31-3A322136262D}" type="datetime'''''2''''''''''''''0''''''''2''''''''5''''''''''1''''''''0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202510</a:t>
            </a:fld>
            <a:endParaRPr kumimoji="1" lang="zh-CN" altLang="en-US" sz="1400" dirty="0"/>
          </a:p>
        </p:txBody>
      </p:sp>
      <p:sp>
        <p:nvSpPr>
          <p:cNvPr id="44" name="文本占位符 2">
            <a:extLst>
              <a:ext uri="{FF2B5EF4-FFF2-40B4-BE49-F238E27FC236}">
                <a16:creationId xmlns:a16="http://schemas.microsoft.com/office/drawing/2014/main" id="{78142969-6E78-C59F-8CEF-FAAA57CCC718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8180388" y="4003675"/>
            <a:ext cx="762000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A14D53A-4CED-4385-86DD-F9EFBD2C2455}" type="datetime'''''''品''''''''''''牌广''''''告'''''''''''''''''''''''''''">
              <a:rPr lang="zh-CN" altLang="en-US" sz="1400" b="1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品牌广告</a:t>
            </a:fld>
            <a:br>
              <a:rPr lang="en-US" altLang="en-US" sz="1400" b="1">
                <a:solidFill>
                  <a:schemeClr val="bg1"/>
                </a:solidFill>
                <a:effectLst/>
              </a:rPr>
            </a:br>
            <a:fld id="{3E2268F1-28F8-4D26-8374-176D64FD82B8}" type="datetime'''''''''''''''''''''''8''''''''1''%'''''''''''">
              <a:rPr lang="en-US" altLang="en-US" sz="1400" b="1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81%</a:t>
            </a:fld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95" name="文本占位符 2">
            <a:extLst>
              <a:ext uri="{FF2B5EF4-FFF2-40B4-BE49-F238E27FC236}">
                <a16:creationId xmlns:a16="http://schemas.microsoft.com/office/drawing/2014/main" id="{90D2BEBC-B2FE-0946-A683-DEDE04C54B26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8413750" y="2097088"/>
            <a:ext cx="2952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F8E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D21ABD4-0CA3-45BB-B1CE-A76BE103954F}" type="datetime'''''1''''''''''''''''''''''''''''''''9%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19%</a:t>
            </a:fld>
            <a:br>
              <a:rPr lang="en-US" altLang="en-US" sz="1200"/>
            </a:br>
            <a:r>
              <a:rPr lang="en-US" altLang="en-US" sz="1200"/>
              <a:t>(</a:t>
            </a:r>
            <a:fld id="{D26009CC-C653-4D45-AD3F-E61ECB78C454}" type="datetime'''''''''''''''''26''''''''''''''''''''''''''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</a:t>
            </a:fld>
            <a:r>
              <a:rPr lang="en-US" altLang="zh-CN" sz="1200"/>
              <a:t>)</a:t>
            </a:r>
            <a:endParaRPr lang="zh-CN" altLang="en-US" sz="1200" dirty="0"/>
          </a:p>
        </p:txBody>
      </p:sp>
      <p:sp>
        <p:nvSpPr>
          <p:cNvPr id="356" name="文本占位符 2">
            <a:extLst>
              <a:ext uri="{FF2B5EF4-FFF2-40B4-BE49-F238E27FC236}">
                <a16:creationId xmlns:a16="http://schemas.microsoft.com/office/drawing/2014/main" id="{361C9724-5DA7-B252-4248-4956E7A3D8D4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auto">
          <a:xfrm>
            <a:off x="7040563" y="581818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914978F-C71A-4DDC-BA99-6140E8D90959}" type="datetime'''''''''''2''''''''''''''02''''5''''''''0''''''''''''''''9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202509</a:t>
            </a:fld>
            <a:endParaRPr kumimoji="1" lang="zh-CN" altLang="en-US" sz="1400" dirty="0"/>
          </a:p>
        </p:txBody>
      </p:sp>
      <p:sp>
        <p:nvSpPr>
          <p:cNvPr id="39" name="文本占位符 2">
            <a:extLst>
              <a:ext uri="{FF2B5EF4-FFF2-40B4-BE49-F238E27FC236}">
                <a16:creationId xmlns:a16="http://schemas.microsoft.com/office/drawing/2014/main" id="{C6FAFC52-C1D9-18A0-11AC-E3290DB802BA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6946900" y="4071938"/>
            <a:ext cx="762000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2367EB4-61B5-4BCC-B82E-034C3DF822B5}" type="datetime'''''''品''''''''''''牌广''''''告'''''''''''''''''''''''''''">
              <a:rPr lang="zh-CN" altLang="en-US" sz="1400" b="1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品牌广告</a:t>
            </a:fld>
            <a:br>
              <a:rPr lang="en-US" altLang="en-US" sz="1400" b="1">
                <a:solidFill>
                  <a:schemeClr val="bg1"/>
                </a:solidFill>
                <a:effectLst/>
              </a:rPr>
            </a:br>
            <a:fld id="{8CF59F69-7E33-4DC9-86B4-9FD6CAA95B00}" type="datetime'''8''''''''''''''''''''4''''''''''''%'''''">
              <a:rPr lang="en-US" altLang="en-US" sz="1400" b="1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84%</a:t>
            </a:fld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42" name="文本占位符 2">
            <a:extLst>
              <a:ext uri="{FF2B5EF4-FFF2-40B4-BE49-F238E27FC236}">
                <a16:creationId xmlns:a16="http://schemas.microsoft.com/office/drawing/2014/main" id="{6FCDE9CF-88A3-70C4-5EFB-4E84AD363E6D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7180263" y="2319338"/>
            <a:ext cx="2952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F8E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C821DE-8A3C-4399-9271-BAF689A43211}" type="datetime'''''1''''''''''''''''6''%''''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16%</a:t>
            </a:fld>
            <a:br>
              <a:rPr lang="en-US" altLang="en-US" sz="1200"/>
            </a:br>
            <a:r>
              <a:rPr lang="en-US" altLang="en-US" sz="1200"/>
              <a:t>(</a:t>
            </a:r>
            <a:fld id="{7F44164D-575D-488A-924A-CF5ED7FD3E7B}" type="datetime'''2''''''0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r>
              <a:rPr lang="en-US" altLang="zh-CN" sz="1200"/>
              <a:t>)</a:t>
            </a:r>
            <a:endParaRPr lang="zh-CN" altLang="en-US" sz="1200" dirty="0"/>
          </a:p>
        </p:txBody>
      </p:sp>
      <p:sp>
        <p:nvSpPr>
          <p:cNvPr id="196" name="矩形 195">
            <a:extLst>
              <a:ext uri="{FF2B5EF4-FFF2-40B4-BE49-F238E27FC236}">
                <a16:creationId xmlns:a16="http://schemas.microsoft.com/office/drawing/2014/main" id="{68A1521E-B62B-A641-93F5-EC0C882F2733}"/>
              </a:ext>
            </a:extLst>
          </p:cNvPr>
          <p:cNvSpPr/>
          <p:nvPr>
            <p:custDataLst>
              <p:tags r:id="rId49"/>
            </p:custDataLst>
          </p:nvPr>
        </p:nvSpPr>
        <p:spPr bwMode="auto">
          <a:xfrm>
            <a:off x="10483850" y="3516313"/>
            <a:ext cx="250825" cy="1873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7" name="矩形 196">
            <a:extLst>
              <a:ext uri="{FF2B5EF4-FFF2-40B4-BE49-F238E27FC236}">
                <a16:creationId xmlns:a16="http://schemas.microsoft.com/office/drawing/2014/main" id="{A80E4244-CBAB-E44B-8710-87F8B325C681}"/>
              </a:ext>
            </a:extLst>
          </p:cNvPr>
          <p:cNvSpPr/>
          <p:nvPr>
            <p:custDataLst>
              <p:tags r:id="rId50"/>
            </p:custDataLst>
          </p:nvPr>
        </p:nvSpPr>
        <p:spPr bwMode="auto">
          <a:xfrm>
            <a:off x="10483850" y="3770313"/>
            <a:ext cx="250825" cy="1873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4" name="文本占位符 2">
            <a:extLst>
              <a:ext uri="{FF2B5EF4-FFF2-40B4-BE49-F238E27FC236}">
                <a16:creationId xmlns:a16="http://schemas.microsoft.com/office/drawing/2014/main" id="{72E92ED9-8277-E542-87ED-D11CB2D84997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auto">
          <a:xfrm>
            <a:off x="10785475" y="3527425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8742548-4AC2-4D3C-ACB6-BDB6F45316E8}" type="datetime'新''''''''''''''''''''''''''''''''''''签''年''''''''''''''''费'''">
              <a:rPr lang="zh-CN" altLang="en-US" sz="1400" smtClean="0"/>
              <a:pPr/>
              <a:t>新签年费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1" name="文本占位符 2">
            <a:extLst>
              <a:ext uri="{FF2B5EF4-FFF2-40B4-BE49-F238E27FC236}">
                <a16:creationId xmlns:a16="http://schemas.microsoft.com/office/drawing/2014/main" id="{BDAB2B55-EB8C-FB4E-BBBF-816EA4FFE8D8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auto">
          <a:xfrm>
            <a:off x="10785475" y="3781425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24C394C-9F10-4A6E-BD3A-D19FB986BA84}" type="datetime'''''''''品''''''''牌''广''''''''''''''''''''''告'''''''''''''''''">
              <a:rPr lang="zh-CN" altLang="en-US" sz="1400" smtClean="0"/>
              <a:pPr/>
              <a:t>品牌广告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6872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C82C88E-1010-375D-CF88-CE95F5D5ED4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534213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98" imgW="7772400" imgH="10058400" progId="TCLayout.ActiveDocument.1">
                  <p:embed/>
                </p:oleObj>
              </mc:Choice>
              <mc:Fallback>
                <p:oleObj name="think-cell 幻灯片" r:id="rId98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2C88E-1010-375D-CF88-CE95F5D5E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itle 1">
            <a:extLst>
              <a:ext uri="{FF2B5EF4-FFF2-40B4-BE49-F238E27FC236}">
                <a16:creationId xmlns:a16="http://schemas.microsoft.com/office/drawing/2014/main" id="{107CD7FA-C424-676A-7433-B19E7D8EDE27}"/>
              </a:ext>
            </a:extLst>
          </p:cNvPr>
          <p:cNvSpPr txBox="1">
            <a:spLocks/>
          </p:cNvSpPr>
          <p:nvPr/>
        </p:nvSpPr>
        <p:spPr>
          <a:xfrm>
            <a:off x="2591217" y="305594"/>
            <a:ext cx="5605133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SKA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在投门店结构变化（单位：家）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14" name="直接连接符 313">
            <a:extLst>
              <a:ext uri="{FF2B5EF4-FFF2-40B4-BE49-F238E27FC236}">
                <a16:creationId xmlns:a16="http://schemas.microsoft.com/office/drawing/2014/main" id="{C4F0044E-7374-4A8F-BA41-E9BC13CCA559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7326313" y="3381375"/>
            <a:ext cx="501650" cy="6651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1" name="直接连接符 250">
            <a:extLst>
              <a:ext uri="{FF2B5EF4-FFF2-40B4-BE49-F238E27FC236}">
                <a16:creationId xmlns:a16="http://schemas.microsoft.com/office/drawing/2014/main" id="{1E288541-FE1B-4D1F-B7CF-1AEC6AA7CC7C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7326313" y="3276600"/>
            <a:ext cx="501650" cy="6746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4" name="直接连接符 293">
            <a:extLst>
              <a:ext uri="{FF2B5EF4-FFF2-40B4-BE49-F238E27FC236}">
                <a16:creationId xmlns:a16="http://schemas.microsoft.com/office/drawing/2014/main" id="{9F593FB5-8425-4813-A253-21089814F1DD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 bwMode="auto">
          <a:xfrm flipV="1">
            <a:off x="1666875" y="3665538"/>
            <a:ext cx="501650" cy="6873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直接连接符 297">
            <a:extLst>
              <a:ext uri="{FF2B5EF4-FFF2-40B4-BE49-F238E27FC236}">
                <a16:creationId xmlns:a16="http://schemas.microsoft.com/office/drawing/2014/main" id="{FA1D426B-0D73-492A-886C-C0848DD30FDC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3930650" y="3554413"/>
            <a:ext cx="501650" cy="285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3" name="直接连接符 422">
            <a:extLst>
              <a:ext uri="{FF2B5EF4-FFF2-40B4-BE49-F238E27FC236}">
                <a16:creationId xmlns:a16="http://schemas.microsoft.com/office/drawing/2014/main" id="{1ADF5AE7-050E-4EBF-9E59-1DB72124C4C7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V="1">
            <a:off x="6194425" y="3276600"/>
            <a:ext cx="501650" cy="9032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7" name="直接连接符 296">
            <a:extLst>
              <a:ext uri="{FF2B5EF4-FFF2-40B4-BE49-F238E27FC236}">
                <a16:creationId xmlns:a16="http://schemas.microsoft.com/office/drawing/2014/main" id="{4C22707E-68FE-42F9-9E66-C38183DD10BD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 flipV="1">
            <a:off x="2798763" y="3554413"/>
            <a:ext cx="501650" cy="111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4" name="直接连接符 423">
            <a:extLst>
              <a:ext uri="{FF2B5EF4-FFF2-40B4-BE49-F238E27FC236}">
                <a16:creationId xmlns:a16="http://schemas.microsoft.com/office/drawing/2014/main" id="{EADB4058-C2DE-4DCD-B090-C214E88EAFFB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 flipV="1">
            <a:off x="6194425" y="3381375"/>
            <a:ext cx="501650" cy="9001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C51B3821-777C-4F94-BF86-B3BD702994FE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 bwMode="auto">
          <a:xfrm flipV="1">
            <a:off x="1666875" y="3400425"/>
            <a:ext cx="501650" cy="6302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1AC171E-47A5-4590-B088-AC243F269D28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 bwMode="auto">
          <a:xfrm flipV="1">
            <a:off x="2798763" y="3119438"/>
            <a:ext cx="501650" cy="2809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6881CEE7-D825-4815-A466-2D0E172FF6C8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 bwMode="auto">
          <a:xfrm>
            <a:off x="3930650" y="3119438"/>
            <a:ext cx="501650" cy="4730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直接连接符 99">
            <a:extLst>
              <a:ext uri="{FF2B5EF4-FFF2-40B4-BE49-F238E27FC236}">
                <a16:creationId xmlns:a16="http://schemas.microsoft.com/office/drawing/2014/main" id="{338C22B1-AB0A-4D8C-A3D0-6094FA84AD42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5062538" y="3592513"/>
            <a:ext cx="501650" cy="5873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A8A51DC-3B6E-4C15-9A26-41D014663A30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 flipV="1">
            <a:off x="8458200" y="3097213"/>
            <a:ext cx="501650" cy="8540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直接连接符 298">
            <a:extLst>
              <a:ext uri="{FF2B5EF4-FFF2-40B4-BE49-F238E27FC236}">
                <a16:creationId xmlns:a16="http://schemas.microsoft.com/office/drawing/2014/main" id="{7ED5D358-F26E-45D2-BE5E-0D43BFEBE44F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5062538" y="3840163"/>
            <a:ext cx="501650" cy="4413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5" name="直接连接符 314">
            <a:extLst>
              <a:ext uri="{FF2B5EF4-FFF2-40B4-BE49-F238E27FC236}">
                <a16:creationId xmlns:a16="http://schemas.microsoft.com/office/drawing/2014/main" id="{0E8DC18F-1C29-422D-9A8C-1E380DE3ED0A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 flipV="1">
            <a:off x="8458200" y="3240088"/>
            <a:ext cx="501650" cy="8064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80" name="Chart 3">
            <a:extLst>
              <a:ext uri="{FF2B5EF4-FFF2-40B4-BE49-F238E27FC236}">
                <a16:creationId xmlns:a16="http://schemas.microsoft.com/office/drawing/2014/main" id="{09923F2F-BE98-460B-BFBD-365376CF74F4}"/>
              </a:ext>
            </a:extLst>
          </p:cNvPr>
          <p:cNvGraphicFramePr/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234296017"/>
              </p:ext>
            </p:extLst>
          </p:nvPr>
        </p:nvGraphicFramePr>
        <p:xfrm>
          <a:off x="703263" y="3014663"/>
          <a:ext cx="9220200" cy="333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0"/>
          </a:graphicData>
        </a:graphic>
      </p:graphicFrame>
      <p:sp useBgFill="1">
        <p:nvSpPr>
          <p:cNvPr id="418" name="任意多边形: 形状 417">
            <a:extLst>
              <a:ext uri="{FF2B5EF4-FFF2-40B4-BE49-F238E27FC236}">
                <a16:creationId xmlns:a16="http://schemas.microsoft.com/office/drawing/2014/main" id="{8CA0CE76-CDC9-4AF2-A86E-EF50E53BA391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7773988" y="5181600"/>
            <a:ext cx="738188" cy="255588"/>
          </a:xfrm>
          <a:custGeom>
            <a:avLst/>
            <a:gdLst/>
            <a:ahLst/>
            <a:cxnLst/>
            <a:rect l="0" t="0" r="0" b="0"/>
            <a:pathLst>
              <a:path w="738188" h="255588">
                <a:moveTo>
                  <a:pt x="0" y="198437"/>
                </a:moveTo>
                <a:lnTo>
                  <a:pt x="738187" y="0"/>
                </a:lnTo>
                <a:lnTo>
                  <a:pt x="738187" y="57150"/>
                </a:lnTo>
                <a:lnTo>
                  <a:pt x="0" y="25558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21" name="任意多边形: 形状 420">
            <a:extLst>
              <a:ext uri="{FF2B5EF4-FFF2-40B4-BE49-F238E27FC236}">
                <a16:creationId xmlns:a16="http://schemas.microsoft.com/office/drawing/2014/main" id="{4E937BF6-1381-40FB-9596-6181DF6D4559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8905875" y="5181600"/>
            <a:ext cx="738189" cy="255588"/>
          </a:xfrm>
          <a:custGeom>
            <a:avLst/>
            <a:gdLst/>
            <a:ahLst/>
            <a:cxnLst/>
            <a:rect l="0" t="0" r="0" b="0"/>
            <a:pathLst>
              <a:path w="738189" h="255588">
                <a:moveTo>
                  <a:pt x="0" y="198437"/>
                </a:moveTo>
                <a:lnTo>
                  <a:pt x="738188" y="0"/>
                </a:lnTo>
                <a:lnTo>
                  <a:pt x="738188" y="57150"/>
                </a:lnTo>
                <a:lnTo>
                  <a:pt x="0" y="25558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5" name="任意多边形: 形状 394">
            <a:extLst>
              <a:ext uri="{FF2B5EF4-FFF2-40B4-BE49-F238E27FC236}">
                <a16:creationId xmlns:a16="http://schemas.microsoft.com/office/drawing/2014/main" id="{BE1C0D95-F0EB-4B7B-B966-6E8A3D01B0FD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3246438" y="5181600"/>
            <a:ext cx="738188" cy="255588"/>
          </a:xfrm>
          <a:custGeom>
            <a:avLst/>
            <a:gdLst/>
            <a:ahLst/>
            <a:cxnLst/>
            <a:rect l="0" t="0" r="0" b="0"/>
            <a:pathLst>
              <a:path w="738188" h="255588">
                <a:moveTo>
                  <a:pt x="0" y="198437"/>
                </a:moveTo>
                <a:lnTo>
                  <a:pt x="738187" y="0"/>
                </a:lnTo>
                <a:lnTo>
                  <a:pt x="738187" y="57150"/>
                </a:lnTo>
                <a:lnTo>
                  <a:pt x="0" y="25558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5" name="任意多边形: 形状 414">
            <a:extLst>
              <a:ext uri="{FF2B5EF4-FFF2-40B4-BE49-F238E27FC236}">
                <a16:creationId xmlns:a16="http://schemas.microsoft.com/office/drawing/2014/main" id="{B84B82C8-2831-43DE-8BED-865514FE2072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6642100" y="5181600"/>
            <a:ext cx="738189" cy="255588"/>
          </a:xfrm>
          <a:custGeom>
            <a:avLst/>
            <a:gdLst/>
            <a:ahLst/>
            <a:cxnLst/>
            <a:rect l="0" t="0" r="0" b="0"/>
            <a:pathLst>
              <a:path w="738189" h="255588">
                <a:moveTo>
                  <a:pt x="0" y="198437"/>
                </a:moveTo>
                <a:lnTo>
                  <a:pt x="738188" y="0"/>
                </a:lnTo>
                <a:lnTo>
                  <a:pt x="738188" y="57150"/>
                </a:lnTo>
                <a:lnTo>
                  <a:pt x="0" y="25558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5" name="任意多边形: 形状 384">
            <a:extLst>
              <a:ext uri="{FF2B5EF4-FFF2-40B4-BE49-F238E27FC236}">
                <a16:creationId xmlns:a16="http://schemas.microsoft.com/office/drawing/2014/main" id="{B846BB6A-E4C3-4C82-A785-5FFEE34E2A9C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982663" y="5181600"/>
            <a:ext cx="738188" cy="255588"/>
          </a:xfrm>
          <a:custGeom>
            <a:avLst/>
            <a:gdLst/>
            <a:ahLst/>
            <a:cxnLst/>
            <a:rect l="0" t="0" r="0" b="0"/>
            <a:pathLst>
              <a:path w="738188" h="255588">
                <a:moveTo>
                  <a:pt x="0" y="198437"/>
                </a:moveTo>
                <a:lnTo>
                  <a:pt x="738187" y="0"/>
                </a:lnTo>
                <a:lnTo>
                  <a:pt x="738187" y="57150"/>
                </a:lnTo>
                <a:lnTo>
                  <a:pt x="0" y="25558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8" name="任意多边形: 形状 387">
            <a:extLst>
              <a:ext uri="{FF2B5EF4-FFF2-40B4-BE49-F238E27FC236}">
                <a16:creationId xmlns:a16="http://schemas.microsoft.com/office/drawing/2014/main" id="{59086EE1-24AF-483F-A1C1-4D872F096735}"/>
              </a:ext>
            </a:extLst>
          </p:cNvPr>
          <p:cNvSpPr/>
          <p:nvPr>
            <p:custDataLst>
              <p:tags r:id="rId22"/>
            </p:custDataLst>
          </p:nvPr>
        </p:nvSpPr>
        <p:spPr bwMode="auto">
          <a:xfrm>
            <a:off x="2114550" y="5181600"/>
            <a:ext cx="738189" cy="255588"/>
          </a:xfrm>
          <a:custGeom>
            <a:avLst/>
            <a:gdLst/>
            <a:ahLst/>
            <a:cxnLst/>
            <a:rect l="0" t="0" r="0" b="0"/>
            <a:pathLst>
              <a:path w="738189" h="255588">
                <a:moveTo>
                  <a:pt x="0" y="198437"/>
                </a:moveTo>
                <a:lnTo>
                  <a:pt x="738188" y="0"/>
                </a:lnTo>
                <a:lnTo>
                  <a:pt x="738188" y="57150"/>
                </a:lnTo>
                <a:lnTo>
                  <a:pt x="0" y="25558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1" name="任意多边形: 形状 400">
            <a:extLst>
              <a:ext uri="{FF2B5EF4-FFF2-40B4-BE49-F238E27FC236}">
                <a16:creationId xmlns:a16="http://schemas.microsoft.com/office/drawing/2014/main" id="{E60D448F-6514-4E91-946F-A025042E511E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4378325" y="5181600"/>
            <a:ext cx="738189" cy="255588"/>
          </a:xfrm>
          <a:custGeom>
            <a:avLst/>
            <a:gdLst/>
            <a:ahLst/>
            <a:cxnLst/>
            <a:rect l="0" t="0" r="0" b="0"/>
            <a:pathLst>
              <a:path w="738189" h="255588">
                <a:moveTo>
                  <a:pt x="0" y="198437"/>
                </a:moveTo>
                <a:lnTo>
                  <a:pt x="738188" y="0"/>
                </a:lnTo>
                <a:lnTo>
                  <a:pt x="738188" y="57150"/>
                </a:lnTo>
                <a:lnTo>
                  <a:pt x="0" y="25558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2" name="任意多边形: 形状 411">
            <a:extLst>
              <a:ext uri="{FF2B5EF4-FFF2-40B4-BE49-F238E27FC236}">
                <a16:creationId xmlns:a16="http://schemas.microsoft.com/office/drawing/2014/main" id="{FFE35E1A-8538-4626-A7B8-B0317FCB68BD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5510213" y="5181600"/>
            <a:ext cx="738188" cy="255588"/>
          </a:xfrm>
          <a:custGeom>
            <a:avLst/>
            <a:gdLst/>
            <a:ahLst/>
            <a:cxnLst/>
            <a:rect l="0" t="0" r="0" b="0"/>
            <a:pathLst>
              <a:path w="738188" h="255588">
                <a:moveTo>
                  <a:pt x="0" y="198437"/>
                </a:moveTo>
                <a:lnTo>
                  <a:pt x="738187" y="0"/>
                </a:lnTo>
                <a:lnTo>
                  <a:pt x="738187" y="57150"/>
                </a:lnTo>
                <a:lnTo>
                  <a:pt x="0" y="25558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5" name="任意多边形: 形状 574">
            <a:extLst>
              <a:ext uri="{FF2B5EF4-FFF2-40B4-BE49-F238E27FC236}">
                <a16:creationId xmlns:a16="http://schemas.microsoft.com/office/drawing/2014/main" id="{18328394-6022-4513-8DC1-923AD0A08C3B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982663" y="5181600"/>
            <a:ext cx="738188" cy="198438"/>
          </a:xfrm>
          <a:custGeom>
            <a:avLst/>
            <a:gdLst/>
            <a:ahLst/>
            <a:cxnLst/>
            <a:rect l="0" t="0" r="0" b="0"/>
            <a:pathLst>
              <a:path w="738188" h="198438">
                <a:moveTo>
                  <a:pt x="0" y="198437"/>
                </a:moveTo>
                <a:lnTo>
                  <a:pt x="738187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2" name="任意多边形: 形状 391">
            <a:extLst>
              <a:ext uri="{FF2B5EF4-FFF2-40B4-BE49-F238E27FC236}">
                <a16:creationId xmlns:a16="http://schemas.microsoft.com/office/drawing/2014/main" id="{F640E2F3-10B4-4BC7-9086-212866DA2414}"/>
              </a:ext>
            </a:extLst>
          </p:cNvPr>
          <p:cNvSpPr/>
          <p:nvPr>
            <p:custDataLst>
              <p:tags r:id="rId26"/>
            </p:custDataLst>
          </p:nvPr>
        </p:nvSpPr>
        <p:spPr bwMode="auto">
          <a:xfrm>
            <a:off x="3246438" y="5181600"/>
            <a:ext cx="738188" cy="198438"/>
          </a:xfrm>
          <a:custGeom>
            <a:avLst/>
            <a:gdLst/>
            <a:ahLst/>
            <a:cxnLst/>
            <a:rect l="0" t="0" r="0" b="0"/>
            <a:pathLst>
              <a:path w="738188" h="198438">
                <a:moveTo>
                  <a:pt x="0" y="198437"/>
                </a:moveTo>
                <a:lnTo>
                  <a:pt x="738187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2" name="任意多边形: 形状 401">
            <a:extLst>
              <a:ext uri="{FF2B5EF4-FFF2-40B4-BE49-F238E27FC236}">
                <a16:creationId xmlns:a16="http://schemas.microsoft.com/office/drawing/2014/main" id="{612427C9-4AF6-4FDD-A935-5FD784ED7BBB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>
            <a:off x="5510213" y="5181600"/>
            <a:ext cx="738188" cy="198438"/>
          </a:xfrm>
          <a:custGeom>
            <a:avLst/>
            <a:gdLst/>
            <a:ahLst/>
            <a:cxnLst/>
            <a:rect l="0" t="0" r="0" b="0"/>
            <a:pathLst>
              <a:path w="738188" h="198438">
                <a:moveTo>
                  <a:pt x="0" y="198437"/>
                </a:moveTo>
                <a:lnTo>
                  <a:pt x="738187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4" name="任意多边形: 形状 403">
            <a:extLst>
              <a:ext uri="{FF2B5EF4-FFF2-40B4-BE49-F238E27FC236}">
                <a16:creationId xmlns:a16="http://schemas.microsoft.com/office/drawing/2014/main" id="{4C8913A0-6651-4C4B-82B3-DD407F0E67F7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>
            <a:off x="5510213" y="5238750"/>
            <a:ext cx="738188" cy="198438"/>
          </a:xfrm>
          <a:custGeom>
            <a:avLst/>
            <a:gdLst/>
            <a:ahLst/>
            <a:cxnLst/>
            <a:rect l="0" t="0" r="0" b="0"/>
            <a:pathLst>
              <a:path w="738188" h="198438">
                <a:moveTo>
                  <a:pt x="0" y="198437"/>
                </a:moveTo>
                <a:lnTo>
                  <a:pt x="738187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4" name="任意多边形: 形状 393">
            <a:extLst>
              <a:ext uri="{FF2B5EF4-FFF2-40B4-BE49-F238E27FC236}">
                <a16:creationId xmlns:a16="http://schemas.microsoft.com/office/drawing/2014/main" id="{7FFB368F-8381-4B14-B9C5-EC52F02063A7}"/>
              </a:ext>
            </a:extLst>
          </p:cNvPr>
          <p:cNvSpPr/>
          <p:nvPr>
            <p:custDataLst>
              <p:tags r:id="rId29"/>
            </p:custDataLst>
          </p:nvPr>
        </p:nvSpPr>
        <p:spPr bwMode="auto">
          <a:xfrm>
            <a:off x="3246438" y="5238750"/>
            <a:ext cx="738188" cy="198438"/>
          </a:xfrm>
          <a:custGeom>
            <a:avLst/>
            <a:gdLst/>
            <a:ahLst/>
            <a:cxnLst/>
            <a:rect l="0" t="0" r="0" b="0"/>
            <a:pathLst>
              <a:path w="738188" h="198438">
                <a:moveTo>
                  <a:pt x="0" y="198437"/>
                </a:moveTo>
                <a:lnTo>
                  <a:pt x="738187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3" name="任意多边形: 形状 412">
            <a:extLst>
              <a:ext uri="{FF2B5EF4-FFF2-40B4-BE49-F238E27FC236}">
                <a16:creationId xmlns:a16="http://schemas.microsoft.com/office/drawing/2014/main" id="{9327B099-A497-44BF-BE2A-BD4515A604C0}"/>
              </a:ext>
            </a:extLst>
          </p:cNvPr>
          <p:cNvSpPr/>
          <p:nvPr>
            <p:custDataLst>
              <p:tags r:id="rId30"/>
            </p:custDataLst>
          </p:nvPr>
        </p:nvSpPr>
        <p:spPr bwMode="auto">
          <a:xfrm>
            <a:off x="6642100" y="5181600"/>
            <a:ext cx="738189" cy="198438"/>
          </a:xfrm>
          <a:custGeom>
            <a:avLst/>
            <a:gdLst/>
            <a:ahLst/>
            <a:cxnLst/>
            <a:rect l="0" t="0" r="0" b="0"/>
            <a:pathLst>
              <a:path w="738189" h="198438">
                <a:moveTo>
                  <a:pt x="0" y="198437"/>
                </a:moveTo>
                <a:lnTo>
                  <a:pt x="738188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4" name="任意多边形: 形状 413">
            <a:extLst>
              <a:ext uri="{FF2B5EF4-FFF2-40B4-BE49-F238E27FC236}">
                <a16:creationId xmlns:a16="http://schemas.microsoft.com/office/drawing/2014/main" id="{ABF99FA6-8BBE-46DB-A06B-AD5F4731C738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>
            <a:off x="6642100" y="5238750"/>
            <a:ext cx="738189" cy="198438"/>
          </a:xfrm>
          <a:custGeom>
            <a:avLst/>
            <a:gdLst/>
            <a:ahLst/>
            <a:cxnLst/>
            <a:rect l="0" t="0" r="0" b="0"/>
            <a:pathLst>
              <a:path w="738189" h="198438">
                <a:moveTo>
                  <a:pt x="0" y="198437"/>
                </a:moveTo>
                <a:lnTo>
                  <a:pt x="738188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6" name="任意多边形: 形状 415">
            <a:extLst>
              <a:ext uri="{FF2B5EF4-FFF2-40B4-BE49-F238E27FC236}">
                <a16:creationId xmlns:a16="http://schemas.microsoft.com/office/drawing/2014/main" id="{1953B9C6-321B-4838-98A0-DE5F81CFBC2B}"/>
              </a:ext>
            </a:extLst>
          </p:cNvPr>
          <p:cNvSpPr/>
          <p:nvPr>
            <p:custDataLst>
              <p:tags r:id="rId32"/>
            </p:custDataLst>
          </p:nvPr>
        </p:nvSpPr>
        <p:spPr bwMode="auto">
          <a:xfrm>
            <a:off x="7773988" y="5181600"/>
            <a:ext cx="738188" cy="198438"/>
          </a:xfrm>
          <a:custGeom>
            <a:avLst/>
            <a:gdLst/>
            <a:ahLst/>
            <a:cxnLst/>
            <a:rect l="0" t="0" r="0" b="0"/>
            <a:pathLst>
              <a:path w="738188" h="198438">
                <a:moveTo>
                  <a:pt x="0" y="198437"/>
                </a:moveTo>
                <a:lnTo>
                  <a:pt x="738187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7" name="任意多边形: 形状 416">
            <a:extLst>
              <a:ext uri="{FF2B5EF4-FFF2-40B4-BE49-F238E27FC236}">
                <a16:creationId xmlns:a16="http://schemas.microsoft.com/office/drawing/2014/main" id="{059B7E2E-D96A-4A6F-9D25-7B6C68510B57}"/>
              </a:ext>
            </a:extLst>
          </p:cNvPr>
          <p:cNvSpPr/>
          <p:nvPr>
            <p:custDataLst>
              <p:tags r:id="rId33"/>
            </p:custDataLst>
          </p:nvPr>
        </p:nvSpPr>
        <p:spPr bwMode="auto">
          <a:xfrm>
            <a:off x="7773988" y="5238750"/>
            <a:ext cx="738188" cy="198438"/>
          </a:xfrm>
          <a:custGeom>
            <a:avLst/>
            <a:gdLst/>
            <a:ahLst/>
            <a:cxnLst/>
            <a:rect l="0" t="0" r="0" b="0"/>
            <a:pathLst>
              <a:path w="738188" h="198438">
                <a:moveTo>
                  <a:pt x="0" y="198437"/>
                </a:moveTo>
                <a:lnTo>
                  <a:pt x="738187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7" name="任意多边形: 形状 386">
            <a:extLst>
              <a:ext uri="{FF2B5EF4-FFF2-40B4-BE49-F238E27FC236}">
                <a16:creationId xmlns:a16="http://schemas.microsoft.com/office/drawing/2014/main" id="{04DB8442-3D5F-4502-9766-9FFF56241A2C}"/>
              </a:ext>
            </a:extLst>
          </p:cNvPr>
          <p:cNvSpPr/>
          <p:nvPr>
            <p:custDataLst>
              <p:tags r:id="rId34"/>
            </p:custDataLst>
          </p:nvPr>
        </p:nvSpPr>
        <p:spPr bwMode="auto">
          <a:xfrm>
            <a:off x="2114550" y="5238750"/>
            <a:ext cx="738189" cy="198438"/>
          </a:xfrm>
          <a:custGeom>
            <a:avLst/>
            <a:gdLst/>
            <a:ahLst/>
            <a:cxnLst/>
            <a:rect l="0" t="0" r="0" b="0"/>
            <a:pathLst>
              <a:path w="738189" h="198438">
                <a:moveTo>
                  <a:pt x="0" y="198437"/>
                </a:moveTo>
                <a:lnTo>
                  <a:pt x="738188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9" name="任意多边形: 形状 418">
            <a:extLst>
              <a:ext uri="{FF2B5EF4-FFF2-40B4-BE49-F238E27FC236}">
                <a16:creationId xmlns:a16="http://schemas.microsoft.com/office/drawing/2014/main" id="{44FAA313-DC43-4C9C-94BF-98367F223A53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8905875" y="5181600"/>
            <a:ext cx="738189" cy="198438"/>
          </a:xfrm>
          <a:custGeom>
            <a:avLst/>
            <a:gdLst/>
            <a:ahLst/>
            <a:cxnLst/>
            <a:rect l="0" t="0" r="0" b="0"/>
            <a:pathLst>
              <a:path w="738189" h="198438">
                <a:moveTo>
                  <a:pt x="0" y="198437"/>
                </a:moveTo>
                <a:lnTo>
                  <a:pt x="738188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0" name="任意多边形: 形状 419">
            <a:extLst>
              <a:ext uri="{FF2B5EF4-FFF2-40B4-BE49-F238E27FC236}">
                <a16:creationId xmlns:a16="http://schemas.microsoft.com/office/drawing/2014/main" id="{64B6111F-1D13-4D76-A963-E17FA72D0B9A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8905875" y="5238750"/>
            <a:ext cx="738189" cy="198438"/>
          </a:xfrm>
          <a:custGeom>
            <a:avLst/>
            <a:gdLst/>
            <a:ahLst/>
            <a:cxnLst/>
            <a:rect l="0" t="0" r="0" b="0"/>
            <a:pathLst>
              <a:path w="738189" h="198438">
                <a:moveTo>
                  <a:pt x="0" y="198437"/>
                </a:moveTo>
                <a:lnTo>
                  <a:pt x="738188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6" name="任意多边形: 形状 395">
            <a:extLst>
              <a:ext uri="{FF2B5EF4-FFF2-40B4-BE49-F238E27FC236}">
                <a16:creationId xmlns:a16="http://schemas.microsoft.com/office/drawing/2014/main" id="{0467C2AF-9372-4217-83DC-41E77B751AEC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4378325" y="5181600"/>
            <a:ext cx="738189" cy="198438"/>
          </a:xfrm>
          <a:custGeom>
            <a:avLst/>
            <a:gdLst/>
            <a:ahLst/>
            <a:cxnLst/>
            <a:rect l="0" t="0" r="0" b="0"/>
            <a:pathLst>
              <a:path w="738189" h="198438">
                <a:moveTo>
                  <a:pt x="0" y="198437"/>
                </a:moveTo>
                <a:lnTo>
                  <a:pt x="738188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6" name="任意多边形: 形状 385">
            <a:extLst>
              <a:ext uri="{FF2B5EF4-FFF2-40B4-BE49-F238E27FC236}">
                <a16:creationId xmlns:a16="http://schemas.microsoft.com/office/drawing/2014/main" id="{ACCCAD30-1FE3-41D6-8A51-EAB63352DF97}"/>
              </a:ext>
            </a:extLst>
          </p:cNvPr>
          <p:cNvSpPr/>
          <p:nvPr>
            <p:custDataLst>
              <p:tags r:id="rId38"/>
            </p:custDataLst>
          </p:nvPr>
        </p:nvSpPr>
        <p:spPr bwMode="auto">
          <a:xfrm>
            <a:off x="2114550" y="5181600"/>
            <a:ext cx="738189" cy="198438"/>
          </a:xfrm>
          <a:custGeom>
            <a:avLst/>
            <a:gdLst/>
            <a:ahLst/>
            <a:cxnLst/>
            <a:rect l="0" t="0" r="0" b="0"/>
            <a:pathLst>
              <a:path w="738189" h="198438">
                <a:moveTo>
                  <a:pt x="0" y="198437"/>
                </a:moveTo>
                <a:lnTo>
                  <a:pt x="738188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4" name="任意多边形: 形状 383">
            <a:extLst>
              <a:ext uri="{FF2B5EF4-FFF2-40B4-BE49-F238E27FC236}">
                <a16:creationId xmlns:a16="http://schemas.microsoft.com/office/drawing/2014/main" id="{B8B5934F-485A-431D-8CBE-8C7EAA0DA1FD}"/>
              </a:ext>
            </a:extLst>
          </p:cNvPr>
          <p:cNvSpPr/>
          <p:nvPr>
            <p:custDataLst>
              <p:tags r:id="rId39"/>
            </p:custDataLst>
          </p:nvPr>
        </p:nvSpPr>
        <p:spPr bwMode="auto">
          <a:xfrm>
            <a:off x="982663" y="5238750"/>
            <a:ext cx="738188" cy="198438"/>
          </a:xfrm>
          <a:custGeom>
            <a:avLst/>
            <a:gdLst/>
            <a:ahLst/>
            <a:cxnLst/>
            <a:rect l="0" t="0" r="0" b="0"/>
            <a:pathLst>
              <a:path w="738188" h="198438">
                <a:moveTo>
                  <a:pt x="0" y="198437"/>
                </a:moveTo>
                <a:lnTo>
                  <a:pt x="738187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7" name="任意多边形: 形状 396">
            <a:extLst>
              <a:ext uri="{FF2B5EF4-FFF2-40B4-BE49-F238E27FC236}">
                <a16:creationId xmlns:a16="http://schemas.microsoft.com/office/drawing/2014/main" id="{040BC2CA-396B-483F-8D61-2BD59A95C20E}"/>
              </a:ext>
            </a:extLst>
          </p:cNvPr>
          <p:cNvSpPr/>
          <p:nvPr>
            <p:custDataLst>
              <p:tags r:id="rId40"/>
            </p:custDataLst>
          </p:nvPr>
        </p:nvSpPr>
        <p:spPr bwMode="auto">
          <a:xfrm>
            <a:off x="4378325" y="5238750"/>
            <a:ext cx="738189" cy="198438"/>
          </a:xfrm>
          <a:custGeom>
            <a:avLst/>
            <a:gdLst/>
            <a:ahLst/>
            <a:cxnLst/>
            <a:rect l="0" t="0" r="0" b="0"/>
            <a:pathLst>
              <a:path w="738189" h="198438">
                <a:moveTo>
                  <a:pt x="0" y="198437"/>
                </a:moveTo>
                <a:lnTo>
                  <a:pt x="738188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8" name="直接连接符 147">
            <a:extLst>
              <a:ext uri="{FF2B5EF4-FFF2-40B4-BE49-F238E27FC236}">
                <a16:creationId xmlns:a16="http://schemas.microsoft.com/office/drawing/2014/main" id="{7CB5686F-1646-4846-B990-A5A1B45D64A6}"/>
              </a:ext>
            </a:extLst>
          </p:cNvPr>
          <p:cNvCxnSpPr>
            <a:cxnSpLocks/>
          </p:cNvCxnSpPr>
          <p:nvPr>
            <p:custDataLst>
              <p:tags r:id="rId41"/>
            </p:custDataLst>
          </p:nvPr>
        </p:nvCxnSpPr>
        <p:spPr bwMode="auto">
          <a:xfrm flipV="1">
            <a:off x="1350963" y="1935163"/>
            <a:ext cx="7923213" cy="93345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id="{8696680B-5DF3-48C5-8441-259C8674463F}"/>
              </a:ext>
            </a:extLst>
          </p:cNvPr>
          <p:cNvCxnSpPr>
            <a:cxnSpLocks/>
          </p:cNvCxnSpPr>
          <p:nvPr>
            <p:custDataLst>
              <p:tags r:id="rId42"/>
            </p:custDataLst>
          </p:nvPr>
        </p:nvCxnSpPr>
        <p:spPr bwMode="gray">
          <a:xfrm flipV="1">
            <a:off x="3614738" y="2681288"/>
            <a:ext cx="5659438" cy="22225"/>
          </a:xfrm>
          <a:prstGeom prst="line">
            <a:avLst/>
          </a:prstGeom>
          <a:ln w="28575" cap="flat" cmpd="sng" algn="ctr">
            <a:solidFill>
              <a:srgbClr val="E9163C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0" name="文本占位符 2">
            <a:extLst>
              <a:ext uri="{FF2B5EF4-FFF2-40B4-BE49-F238E27FC236}">
                <a16:creationId xmlns:a16="http://schemas.microsoft.com/office/drawing/2014/main" id="{1AF9A816-B355-478D-BCCD-0FEB62E5FEAC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7877175" y="4776788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D735293-AB6F-481C-A2CF-D6B0FDA37F3C}" type="datetime'''''''''''''9''''''''''''''''9''''''''%'''''''''''">
              <a:rPr lang="zh-CN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99%</a:t>
            </a:fld>
            <a:br>
              <a:rPr lang="zh-CN" altLang="en-US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</a:br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(</a:t>
            </a:r>
            <a:fld id="{71AE2484-E6F5-4D55-8150-2BC5CC989F36}" type="datetime'''2''''''''''''''''''''''62''''''''''''''''''9'''''''''''''''">
              <a:rPr lang="zh-CN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2629</a:t>
            </a:fld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11" name="文本占位符 2">
            <a:extLst>
              <a:ext uri="{FF2B5EF4-FFF2-40B4-BE49-F238E27FC236}">
                <a16:creationId xmlns:a16="http://schemas.microsoft.com/office/drawing/2014/main" id="{9437BA9C-615A-4D72-BE5D-9F6C43E265D8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9009063" y="4559300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F10C5BE-5BFF-4016-B1D3-CE3DE58B6990}" type="datetime'''''''''''''''''''''''''''9''''8''''''%'''">
              <a:rPr lang="zh-CN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98%</a:t>
            </a:fld>
            <a:br>
              <a:rPr lang="zh-CN" altLang="en-US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</a:br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(</a:t>
            </a:r>
            <a:fld id="{AD8969C0-C581-4E4F-A974-10D9D83481D9}" type="datetime'''''''''''2''''''8''''''''''''9''''''''''''''0'''''''''''''''">
              <a:rPr lang="zh-CN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2890</a:t>
            </a:fld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57" name="文本占位符 2">
            <a:extLst>
              <a:ext uri="{FF2B5EF4-FFF2-40B4-BE49-F238E27FC236}">
                <a16:creationId xmlns:a16="http://schemas.microsoft.com/office/drawing/2014/main" id="{D694DAB1-3BB1-79CA-A38B-CDBADF6F66E7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1133475" y="3998913"/>
            <a:ext cx="436563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20B456A-17D1-4A3B-A440-520815B28124}" type="datetime'''''''''''''''''4''%''''''''''''''''''''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CA972DD0-7926-41D1-A4EB-AD52732B72BB}" type="datetime'1''''''''''''''0''''''''''''''''''''''''''''''''4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104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406" name="文本占位符 2">
            <a:extLst>
              <a:ext uri="{FF2B5EF4-FFF2-40B4-BE49-F238E27FC236}">
                <a16:creationId xmlns:a16="http://schemas.microsoft.com/office/drawing/2014/main" id="{FDB9C996-20F0-4CC0-B45C-B554DCE147CB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gray">
          <a:xfrm>
            <a:off x="3349625" y="4716463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971637F-3C5B-4149-955A-FBB39DBEA3A7}" type="datetime'''''9''''''5''''''''''''''''''''''''''''''%'''''''''''''">
              <a:rPr lang="zh-CN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95%</a:t>
            </a:fld>
            <a:br>
              <a:rPr lang="zh-CN" altLang="en-US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</a:br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(</a:t>
            </a:r>
            <a:fld id="{DA6A1942-4860-442D-B671-3506DF0A82D6}" type="datetime'''''''''''''''''''2''7''''8''''''''''''''''''''''''''8'">
              <a:rPr lang="zh-CN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2788</a:t>
            </a:fld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350" name="文本占位符 2">
            <a:extLst>
              <a:ext uri="{FF2B5EF4-FFF2-40B4-BE49-F238E27FC236}">
                <a16:creationId xmlns:a16="http://schemas.microsoft.com/office/drawing/2014/main" id="{E02525E2-2809-32C9-7B8B-7A1B3CB3E2D9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auto">
          <a:xfrm>
            <a:off x="1063625" y="6323013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504A839-0004-42E4-A3C7-46703661A9D1}" type="datetime'''''''''2''''0''''''''''''2''''''''5''''''''0''''''''''4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202504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461" name="文本占位符 2">
            <a:extLst>
              <a:ext uri="{FF2B5EF4-FFF2-40B4-BE49-F238E27FC236}">
                <a16:creationId xmlns:a16="http://schemas.microsoft.com/office/drawing/2014/main" id="{824EEDBA-287E-2772-0D90-D3498B13E371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2311400" y="3340100"/>
            <a:ext cx="342900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29AA78B-D783-4275-9DF7-9CD1E467801C}" type="datetime'''''''''''''''''''''3''%''''''''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D2BFA881-75E0-46D4-BAF5-C9252C5A2E2A}" type="datetime'''''''''''''''''8''''''''''''''''''''''''''6''''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86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352" name="文本占位符 2">
            <a:extLst>
              <a:ext uri="{FF2B5EF4-FFF2-40B4-BE49-F238E27FC236}">
                <a16:creationId xmlns:a16="http://schemas.microsoft.com/office/drawing/2014/main" id="{216F1A76-230E-5807-E205-328EBA6B9E86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auto">
          <a:xfrm>
            <a:off x="2195513" y="6323013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0126DD-462C-4BE4-AFF2-C95C75F3A063}" type="datetime'''''''''''''''''''2''0''''''''''25''''''''''05''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202505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465" name="文本占位符 2">
            <a:extLst>
              <a:ext uri="{FF2B5EF4-FFF2-40B4-BE49-F238E27FC236}">
                <a16:creationId xmlns:a16="http://schemas.microsoft.com/office/drawing/2014/main" id="{B8ABBC8F-26B3-39EB-2AFB-C1E9256BA123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3397250" y="3144838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7E79107-E50D-40C2-BA45-90A37E18948A}" type="datetime'''''5''''''''''''''''''''''''''''''''''''''''''''''%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223C141C-2502-44A1-A61A-E16EE5A48501}" type="datetime'1''''''''''''''''''''''''''4''''''''''''''''''''''''''''''1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141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353" name="文本占位符 2">
            <a:extLst>
              <a:ext uri="{FF2B5EF4-FFF2-40B4-BE49-F238E27FC236}">
                <a16:creationId xmlns:a16="http://schemas.microsoft.com/office/drawing/2014/main" id="{9F5D949A-0C79-2D7C-CE1F-5216C77C8DE6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auto">
          <a:xfrm>
            <a:off x="3327400" y="6323013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8C849F6-7BA9-4F8F-9DE1-3B8701EB7059}" type="datetime'''2''02''''''''5''''''''''''0''''6''''''''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202506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469" name="文本占位符 2">
            <a:extLst>
              <a:ext uri="{FF2B5EF4-FFF2-40B4-BE49-F238E27FC236}">
                <a16:creationId xmlns:a16="http://schemas.microsoft.com/office/drawing/2014/main" id="{FC4555AC-8E83-08FD-76DA-17A1E7EDAADE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4575175" y="3524250"/>
            <a:ext cx="342900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0E3DD8E-FB35-4A38-9A89-4260C47A73CB}" type="datetime'''''''3''''''''''''''''''''''''''''''''''''''''''''''''''''%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0FC31FE4-D9FC-4EF9-92A6-CD630E7592D1}" type="datetime'''8''''''''''''''''''''''''''''''''''''''''''''''''''0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80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354" name="文本占位符 2">
            <a:extLst>
              <a:ext uri="{FF2B5EF4-FFF2-40B4-BE49-F238E27FC236}">
                <a16:creationId xmlns:a16="http://schemas.microsoft.com/office/drawing/2014/main" id="{0A1E9C2D-BB8F-CD68-30F1-78C7D298F53C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auto">
          <a:xfrm>
            <a:off x="4459288" y="6323013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F078FA4-E3C4-4E00-9AA6-217F250F07DC}" type="datetime'''''2''''''''0''2''5''''''''0''''''''''''''''''''7''''''''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202507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473" name="文本占位符 2">
            <a:extLst>
              <a:ext uri="{FF2B5EF4-FFF2-40B4-BE49-F238E27FC236}">
                <a16:creationId xmlns:a16="http://schemas.microsoft.com/office/drawing/2014/main" id="{0E7078E2-09C2-9C12-E211-3E000CE78E4F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5707063" y="4038600"/>
            <a:ext cx="342900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633889-3D99-4A8B-BE67-696534A68E1F}" type="datetime'''''''''''''''''''''''''''''''1%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D524D533-17FA-4E9C-B8D2-EB7A547D34BE}" type="datetime'''''''''''''''''33''''''''''''''''''''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33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477" name="文本占位符 2">
            <a:extLst>
              <a:ext uri="{FF2B5EF4-FFF2-40B4-BE49-F238E27FC236}">
                <a16:creationId xmlns:a16="http://schemas.microsoft.com/office/drawing/2014/main" id="{75901A5C-2C81-AF9A-6F22-0229D77BEE54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6838950" y="3136900"/>
            <a:ext cx="342900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842E3E1-AEF7-460A-935A-1304002DD580}" type="datetime'''''''''''''''''''''''''1''''''''''''''''''''''''''''%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9C1D913F-A3B7-4C61-9D99-4871BCF446D8}" type="datetime'''''''''''''''''''''''''''''''3''''''''''''''4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34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356" name="文本占位符 2">
            <a:extLst>
              <a:ext uri="{FF2B5EF4-FFF2-40B4-BE49-F238E27FC236}">
                <a16:creationId xmlns:a16="http://schemas.microsoft.com/office/drawing/2014/main" id="{361C9724-5DA7-B252-4248-4956E7A3D8D4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auto">
          <a:xfrm>
            <a:off x="6723063" y="6323013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5574BB-F7B0-4B8F-AF0F-96735A6A0319}" type="datetime'''''''''''2''''''''''''''02''''5''''''''0''''''''''''''''9''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202509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481" name="文本占位符 2">
            <a:extLst>
              <a:ext uri="{FF2B5EF4-FFF2-40B4-BE49-F238E27FC236}">
                <a16:creationId xmlns:a16="http://schemas.microsoft.com/office/drawing/2014/main" id="{5E5327F5-37C4-272B-6843-1FE21FAD7FFC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gray">
          <a:xfrm>
            <a:off x="7970838" y="3806825"/>
            <a:ext cx="342900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3A6DF24-673A-465C-BAB9-9753800164E5}" type="datetime'''''''1%''''''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1AED50C7-8509-402C-9217-F15A1B814A76}" type="datetime'''''''3''1''''''''''''''''''''''''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357" name="文本占位符 2">
            <a:extLst>
              <a:ext uri="{FF2B5EF4-FFF2-40B4-BE49-F238E27FC236}">
                <a16:creationId xmlns:a16="http://schemas.microsoft.com/office/drawing/2014/main" id="{94A178D4-E7BF-EC2A-D025-E4EB7FA3E77F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auto">
          <a:xfrm>
            <a:off x="7854950" y="6323013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323F40-2E46-49FA-AB33-C6ACD10D1FB8}" type="datetime'''''2''''''''''''''0''''''''2''''''''5''''''''''1''''''''0''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202510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126" name="文本占位符 2">
            <a:extLst>
              <a:ext uri="{FF2B5EF4-FFF2-40B4-BE49-F238E27FC236}">
                <a16:creationId xmlns:a16="http://schemas.microsoft.com/office/drawing/2014/main" id="{F4027BF4-5C71-4D89-8162-D21B5C12312F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9102725" y="2976563"/>
            <a:ext cx="342900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D2E635-843C-4F00-82B0-2FF9868F1E30}" type="datetime'''''''''''''''''2''''''''''''''%''''''''''''''''''''''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br>
              <a:rPr lang="zh-CN" altLang="en-US" sz="1400">
                <a:effectLst/>
                <a:ea typeface="等线" panose="02010600030101010101" pitchFamily="2" charset="-122"/>
              </a:rPr>
            </a:br>
            <a:r>
              <a:rPr lang="en-US" altLang="zh-CN" sz="1400">
                <a:effectLst/>
                <a:ea typeface="等线" panose="02010600030101010101" pitchFamily="2" charset="-122"/>
              </a:rPr>
              <a:t>(</a:t>
            </a:r>
            <a:fld id="{E7081348-60E4-44F3-8BE9-B3E616175D1C}" type="datetime'''''''''''4''''''6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46</a:t>
            </a:fld>
            <a:r>
              <a:rPr lang="en-US" altLang="zh-CN" sz="1400">
                <a:effectLst/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98" name="文本占位符 2">
            <a:extLst>
              <a:ext uri="{FF2B5EF4-FFF2-40B4-BE49-F238E27FC236}">
                <a16:creationId xmlns:a16="http://schemas.microsoft.com/office/drawing/2014/main" id="{B5C21DE5-B3D5-4AEB-8CE2-62F1641F65CC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auto">
          <a:xfrm>
            <a:off x="8986838" y="6323013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A9E0E4C-4685-445E-9CE2-C11B8BDA51BB}" type="datetime'''''''2''''''''''0''''''''''''''''''''25''''''''''1''''''1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202511</a:t>
            </a:fld>
            <a:endParaRPr kumimoji="1" lang="zh-CN" altLang="en-US" sz="1400" dirty="0"/>
          </a:p>
        </p:txBody>
      </p:sp>
      <p:sp>
        <p:nvSpPr>
          <p:cNvPr id="458" name="文本占位符 2">
            <a:extLst>
              <a:ext uri="{FF2B5EF4-FFF2-40B4-BE49-F238E27FC236}">
                <a16:creationId xmlns:a16="http://schemas.microsoft.com/office/drawing/2014/main" id="{1A699D45-6AC4-352B-ED57-747DDDBBBC57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gray">
          <a:xfrm>
            <a:off x="1138238" y="3806825"/>
            <a:ext cx="425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11A1778-CC4B-436F-BF58-D39DF4EDD8D8}" type="datetime'''''''''''''''''''''2''''''''6''''34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2634</a:t>
            </a:fld>
            <a:endParaRPr kumimoji="1" lang="zh-CN" altLang="en-US" sz="1400" dirty="0"/>
          </a:p>
        </p:txBody>
      </p:sp>
      <p:sp>
        <p:nvSpPr>
          <p:cNvPr id="462" name="文本占位符 2">
            <a:extLst>
              <a:ext uri="{FF2B5EF4-FFF2-40B4-BE49-F238E27FC236}">
                <a16:creationId xmlns:a16="http://schemas.microsoft.com/office/drawing/2014/main" id="{1D3C0F55-4829-CFE6-5C51-A4B64FBDAE6B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gray">
          <a:xfrm>
            <a:off x="2270125" y="3148013"/>
            <a:ext cx="425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AE666E1-4C3E-42B6-BDAA-F5A74D177593}" type="datetime'''2''''''''8''''''3''''8''''''''''''''''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2838</a:t>
            </a:fld>
            <a:endParaRPr kumimoji="1" lang="zh-CN" altLang="en-US" sz="1400" dirty="0"/>
          </a:p>
        </p:txBody>
      </p:sp>
      <p:sp>
        <p:nvSpPr>
          <p:cNvPr id="466" name="文本占位符 2">
            <a:extLst>
              <a:ext uri="{FF2B5EF4-FFF2-40B4-BE49-F238E27FC236}">
                <a16:creationId xmlns:a16="http://schemas.microsoft.com/office/drawing/2014/main" id="{51D2DC06-6B46-E68F-78EE-E5CC5FCE447C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3402013" y="2901950"/>
            <a:ext cx="425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56666ED-34D5-4440-A2E4-E2DB66A3391D}" type="datetime'2''9''''''2''''''''''''9''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2929</a:t>
            </a:fld>
            <a:endParaRPr kumimoji="1" lang="zh-CN" altLang="en-US" sz="1400" dirty="0"/>
          </a:p>
        </p:txBody>
      </p:sp>
      <p:sp>
        <p:nvSpPr>
          <p:cNvPr id="474" name="文本占位符 2">
            <a:extLst>
              <a:ext uri="{FF2B5EF4-FFF2-40B4-BE49-F238E27FC236}">
                <a16:creationId xmlns:a16="http://schemas.microsoft.com/office/drawing/2014/main" id="{D67BD301-6EBC-58A9-03B3-B51DA8E0478C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5665788" y="3846513"/>
            <a:ext cx="425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D1A9853-31DA-4A8D-9041-3520A9BAA6D3}" type="datetime'25''''''''''''''''''''''''''8''''6''''''''''''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2586</a:t>
            </a:fld>
            <a:endParaRPr kumimoji="1" lang="zh-CN" altLang="en-US" sz="1400" dirty="0"/>
          </a:p>
        </p:txBody>
      </p:sp>
      <p:sp>
        <p:nvSpPr>
          <p:cNvPr id="470" name="文本占位符 2">
            <a:extLst>
              <a:ext uri="{FF2B5EF4-FFF2-40B4-BE49-F238E27FC236}">
                <a16:creationId xmlns:a16="http://schemas.microsoft.com/office/drawing/2014/main" id="{ACD24A16-0B90-E9AC-56E4-1AFE199B3E4D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4533900" y="3332163"/>
            <a:ext cx="425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607050D-D007-438A-9FD2-6248095D0319}" type="datetime'''''''''2''7''7''''''''''''''''''''''6''''''''''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2776</a:t>
            </a:fld>
            <a:endParaRPr kumimoji="1" lang="zh-CN" altLang="en-US" sz="1400" dirty="0"/>
          </a:p>
        </p:txBody>
      </p:sp>
      <p:sp>
        <p:nvSpPr>
          <p:cNvPr id="478" name="文本占位符 2">
            <a:extLst>
              <a:ext uri="{FF2B5EF4-FFF2-40B4-BE49-F238E27FC236}">
                <a16:creationId xmlns:a16="http://schemas.microsoft.com/office/drawing/2014/main" id="{C5FDE9AC-AB42-243A-2A62-E81E617F0C47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gray">
          <a:xfrm>
            <a:off x="6797675" y="2944813"/>
            <a:ext cx="425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3FF87C7-2821-4916-8199-56627D9F81FD}" type="datetime'''''''''2''''''8''''''7''''''''''''8''''''''''''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2878</a:t>
            </a:fld>
            <a:endParaRPr kumimoji="1" lang="zh-CN" altLang="en-US" sz="1400" dirty="0"/>
          </a:p>
        </p:txBody>
      </p:sp>
      <p:sp>
        <p:nvSpPr>
          <p:cNvPr id="482" name="文本占位符 2">
            <a:extLst>
              <a:ext uri="{FF2B5EF4-FFF2-40B4-BE49-F238E27FC236}">
                <a16:creationId xmlns:a16="http://schemas.microsoft.com/office/drawing/2014/main" id="{C00B5D59-BC59-D5EF-3CF9-DBD804854AAC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gray">
          <a:xfrm>
            <a:off x="7929563" y="3614738"/>
            <a:ext cx="425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047BC3F-D6CC-4C61-B558-35FC448617D1}" type="datetime'''''''''''''2''''''''''''''''''66''''''''''''0''''''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2660</a:t>
            </a:fld>
            <a:endParaRPr kumimoji="1" lang="zh-CN" altLang="en-US" sz="1400" dirty="0"/>
          </a:p>
        </p:txBody>
      </p:sp>
      <p:sp>
        <p:nvSpPr>
          <p:cNvPr id="123" name="文本占位符 2">
            <a:extLst>
              <a:ext uri="{FF2B5EF4-FFF2-40B4-BE49-F238E27FC236}">
                <a16:creationId xmlns:a16="http://schemas.microsoft.com/office/drawing/2014/main" id="{05D2F08D-2D04-400F-A183-0800929C2B7B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gray">
          <a:xfrm>
            <a:off x="9061450" y="2784475"/>
            <a:ext cx="425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9B8BF36-F50B-4231-A7AE-D0DC9D5E10D2}" type="datetime'2''''''''''''''''''93''''''''''''''''''''''''6''''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2936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00" name="文本占位符 2">
            <a:extLst>
              <a:ext uri="{FF2B5EF4-FFF2-40B4-BE49-F238E27FC236}">
                <a16:creationId xmlns:a16="http://schemas.microsoft.com/office/drawing/2014/main" id="{008E0171-E5F5-450F-AA5D-F6F491F1FFC5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1085850" y="4776788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DF4961F-F624-437F-B914-FA9CA111DE77}" type="datetime'''''''9''''''''''''''''''''''6''''''''''''''%'''''">
              <a:rPr lang="zh-CN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96%</a:t>
            </a:fld>
            <a:br>
              <a:rPr lang="zh-CN" altLang="en-US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</a:br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(</a:t>
            </a:r>
            <a:fld id="{4C2E5F1D-7FDD-4880-A375-3B839F199A60}" type="datetime'''''2''''53''''''0'''''''''''''''''''''''''''''''''''''">
              <a:rPr lang="zh-CN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2530</a:t>
            </a:fld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05" name="文本占位符 2">
            <a:extLst>
              <a:ext uri="{FF2B5EF4-FFF2-40B4-BE49-F238E27FC236}">
                <a16:creationId xmlns:a16="http://schemas.microsoft.com/office/drawing/2014/main" id="{482E542E-80BA-47A1-BE0F-EE5767F7CF85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2217738" y="4772025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2297104-F3AC-4807-A337-9A06DFFBD96A}" type="datetime'''''''''''''''9''7''''''%'''''''''''''''''''''''''''''''''''">
              <a:rPr lang="zh-CN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97%</a:t>
            </a:fld>
            <a:br>
              <a:rPr lang="zh-CN" altLang="en-US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</a:br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(</a:t>
            </a:r>
            <a:fld id="{2143C0B5-5633-40D5-BAD6-F9CEA3647AFB}" type="datetime'''''''''''''''''''''2''''''''''''''7''''''''5''''''2'''''''''">
              <a:rPr lang="zh-CN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2752</a:t>
            </a:fld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355" name="文本占位符 2">
            <a:extLst>
              <a:ext uri="{FF2B5EF4-FFF2-40B4-BE49-F238E27FC236}">
                <a16:creationId xmlns:a16="http://schemas.microsoft.com/office/drawing/2014/main" id="{2E479CAF-3073-0C1A-6A61-28CFC8BB0A92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auto">
          <a:xfrm>
            <a:off x="5591175" y="6323013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4ACDEAB-AA0C-4EDC-9F33-EAD34D08771F}" type="datetime'''''''''''2''''''''''''''''''''02''''5''''''0''''8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202508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407" name="文本占位符 2">
            <a:extLst>
              <a:ext uri="{FF2B5EF4-FFF2-40B4-BE49-F238E27FC236}">
                <a16:creationId xmlns:a16="http://schemas.microsoft.com/office/drawing/2014/main" id="{C8C5E60F-B6D1-49AF-A669-9E38796F45EA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 bwMode="gray">
          <a:xfrm>
            <a:off x="4481513" y="4776788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3AD9580-6B68-40CC-B4D9-6C4D352FDA9C}" type="datetime'''''9''''''''''''''''''''''''''''7''%'''''">
              <a:rPr lang="zh-CN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97%</a:t>
            </a:fld>
            <a:br>
              <a:rPr lang="zh-CN" altLang="en-US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</a:br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(</a:t>
            </a:r>
            <a:fld id="{17A30D5A-B79D-41A4-BF2F-8EFEF04F095C}" type="datetime'''''''''''''2''6''''''''''''''''''96'''''''''''''">
              <a:rPr lang="zh-CN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2696</a:t>
            </a:fld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08" name="文本占位符 2">
            <a:extLst>
              <a:ext uri="{FF2B5EF4-FFF2-40B4-BE49-F238E27FC236}">
                <a16:creationId xmlns:a16="http://schemas.microsoft.com/office/drawing/2014/main" id="{8017563E-B29E-4132-AFFF-5B95E69F8D71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 bwMode="gray">
          <a:xfrm>
            <a:off x="5613400" y="4776788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DA8B90C-FC38-4349-ADE8-143A99F1D2BF}" type="datetime'''''''''''''''''''9''''''9''''%'''''''''''''''">
              <a:rPr lang="zh-CN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99%</a:t>
            </a:fld>
            <a:br>
              <a:rPr lang="zh-CN" altLang="en-US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</a:br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(</a:t>
            </a:r>
            <a:fld id="{05F4230E-63AE-4726-BBC4-40170FC38BF5}" type="datetime'2''''''''''5''''''''''''''''''''''''''''''''''53'">
              <a:rPr lang="zh-CN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2553</a:t>
            </a:fld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09" name="文本占位符 2">
            <a:extLst>
              <a:ext uri="{FF2B5EF4-FFF2-40B4-BE49-F238E27FC236}">
                <a16:creationId xmlns:a16="http://schemas.microsoft.com/office/drawing/2014/main" id="{C0C13AEF-34B1-4890-8F8E-73599CA59A39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gray">
          <a:xfrm>
            <a:off x="6745288" y="4630738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3814D93-D4C5-43F6-97F4-AA233CCF7E77}" type="datetime'''''''''''''''''9''''''''''9''''''''''''''''''%'''''''">
              <a:rPr lang="zh-CN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99%</a:t>
            </a:fld>
            <a:br>
              <a:rPr lang="zh-CN" altLang="en-US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</a:br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(</a:t>
            </a:r>
            <a:fld id="{13A190E3-800E-457A-BE30-39B890248D91}" type="datetime'''''''''''''''''2''''''8''''''''''''''''''44'''''''''''''''">
              <a:rPr lang="zh-CN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2844</a:t>
            </a:fld>
            <a:r>
              <a:rPr lang="en-US" altLang="zh-CN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24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4773613" y="2265363"/>
            <a:ext cx="1076325" cy="27305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63BA449-8990-451F-8DAD-748D70562B7D}" type="datetime'''''1''''''''.''''''''''''''''''''''''56''''''%'''''''''''">
              <a:rPr lang="zh-CN" altLang="en-US" sz="1400" b="1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1.56%</a:t>
            </a:fld>
            <a:r>
              <a:rPr lang="en-US" altLang="zh-CN" sz="1400" b="1">
                <a:latin typeface="+mn-ea"/>
              </a:rPr>
              <a:t> </a:t>
            </a:r>
            <a:r>
              <a:rPr lang="en-US" altLang="zh-CN" sz="1400" b="1" dirty="0">
                <a:latin typeface="+mn-ea"/>
              </a:rPr>
              <a:t>p.a.</a:t>
            </a:r>
            <a:endParaRPr lang="zh-CN" altLang="en-US" sz="1400" b="1" dirty="0">
              <a:latin typeface="+mn-ea"/>
            </a:endParaRPr>
          </a:p>
        </p:txBody>
      </p:sp>
      <p:sp>
        <p:nvSpPr>
          <p:cNvPr id="26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5905500" y="2555875"/>
            <a:ext cx="1076325" cy="27305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rgbClr val="E9163C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0969515-39AD-4426-85F3-831D40816460}" type="datetime'''''''0''''''''''''''.''''''''''''''''''0''5%'''''''''">
              <a:rPr lang="zh-CN" altLang="en-US" sz="1400" b="1" smtClean="0">
                <a:solidFill>
                  <a:srgbClr val="FF0000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0.05%</a:t>
            </a:fld>
            <a:r>
              <a:rPr lang="en-US" altLang="zh-CN" sz="1400" b="1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latin typeface="+mn-ea"/>
              </a:rPr>
              <a:t>p.a.</a:t>
            </a:r>
            <a:endParaRPr lang="zh-CN" altLang="en-US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95" name="矩形 194">
            <a:extLst>
              <a:ext uri="{FF2B5EF4-FFF2-40B4-BE49-F238E27FC236}">
                <a16:creationId xmlns:a16="http://schemas.microsoft.com/office/drawing/2014/main" id="{E6FC4632-23EC-4A41-9471-EA4BE58A1E25}"/>
              </a:ext>
            </a:extLst>
          </p:cNvPr>
          <p:cNvSpPr/>
          <p:nvPr>
            <p:custDataLst>
              <p:tags r:id="rId77"/>
            </p:custDataLst>
          </p:nvPr>
        </p:nvSpPr>
        <p:spPr bwMode="auto">
          <a:xfrm>
            <a:off x="9840913" y="4826000"/>
            <a:ext cx="250825" cy="1873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5" name="矩形 294">
            <a:extLst>
              <a:ext uri="{FF2B5EF4-FFF2-40B4-BE49-F238E27FC236}">
                <a16:creationId xmlns:a16="http://schemas.microsoft.com/office/drawing/2014/main" id="{5CB220D7-64DE-4A6C-A4B6-5C38AACD6FB4}"/>
              </a:ext>
            </a:extLst>
          </p:cNvPr>
          <p:cNvSpPr/>
          <p:nvPr>
            <p:custDataLst>
              <p:tags r:id="rId78"/>
            </p:custDataLst>
          </p:nvPr>
        </p:nvSpPr>
        <p:spPr bwMode="auto">
          <a:xfrm>
            <a:off x="9840913" y="5080000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0" name="文本占位符 2">
            <a:extLst>
              <a:ext uri="{FF2B5EF4-FFF2-40B4-BE49-F238E27FC236}">
                <a16:creationId xmlns:a16="http://schemas.microsoft.com/office/drawing/2014/main" id="{7864F667-C931-A642-992E-248E09A470B0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auto">
          <a:xfrm>
            <a:off x="10142538" y="4837113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CC16833-2C4E-4BB0-86D4-1DECE36F6B9E}" type="datetime'''''新签'''''''''''''''''''''''''''''''''''''''''''''''''''''">
              <a:rPr lang="zh-CN" altLang="en-US" sz="1400" smtClean="0"/>
              <a:pPr/>
              <a:t>新签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99" name="文本占位符 2">
            <a:extLst>
              <a:ext uri="{FF2B5EF4-FFF2-40B4-BE49-F238E27FC236}">
                <a16:creationId xmlns:a16="http://schemas.microsoft.com/office/drawing/2014/main" id="{7D7AC4BC-AD94-4BC7-B90F-3FD4A38A9C3B}"/>
              </a:ext>
            </a:extLst>
          </p:cNvPr>
          <p:cNvSpPr txBox="1">
            <a:spLocks/>
          </p:cNvSpPr>
          <p:nvPr>
            <p:custDataLst>
              <p:tags r:id="rId80"/>
            </p:custDataLst>
          </p:nvPr>
        </p:nvSpPr>
        <p:spPr bwMode="auto">
          <a:xfrm>
            <a:off x="10142538" y="5091113"/>
            <a:ext cx="8445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BB09D09-CD94-4366-9F9B-81C3EF901CA1}" type="datetime'''''''''''''留存''''''''''''''&amp;''''''''''''''''''复''''''''投'">
              <a:rPr lang="zh-CN" altLang="en-US" sz="1400" smtClean="0"/>
              <a:pPr/>
              <a:t>留存&amp;复投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graphicFrame>
        <p:nvGraphicFramePr>
          <p:cNvPr id="520" name="Chart 3">
            <a:extLst>
              <a:ext uri="{FF2B5EF4-FFF2-40B4-BE49-F238E27FC236}">
                <a16:creationId xmlns:a16="http://schemas.microsoft.com/office/drawing/2014/main" id="{DC629C79-A4E8-4919-8707-29EC66F60ED0}"/>
              </a:ext>
            </a:extLst>
          </p:cNvPr>
          <p:cNvGraphicFramePr/>
          <p:nvPr>
            <p:custDataLst>
              <p:tags r:id="rId81"/>
            </p:custDataLst>
            <p:extLst>
              <p:ext uri="{D42A27DB-BD31-4B8C-83A1-F6EECF244321}">
                <p14:modId xmlns:p14="http://schemas.microsoft.com/office/powerpoint/2010/main" val="3648403152"/>
              </p:ext>
            </p:extLst>
          </p:nvPr>
        </p:nvGraphicFramePr>
        <p:xfrm>
          <a:off x="866775" y="1109663"/>
          <a:ext cx="8936038" cy="90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1"/>
          </a:graphicData>
        </a:graphic>
      </p:graphicFrame>
      <p:cxnSp>
        <p:nvCxnSpPr>
          <p:cNvPr id="301" name="直接连接符 300">
            <a:extLst>
              <a:ext uri="{FF2B5EF4-FFF2-40B4-BE49-F238E27FC236}">
                <a16:creationId xmlns:a16="http://schemas.microsoft.com/office/drawing/2014/main" id="{66D9C703-6B88-472A-A384-88874DB2ACCD}"/>
              </a:ext>
            </a:extLst>
          </p:cNvPr>
          <p:cNvCxnSpPr/>
          <p:nvPr>
            <p:custDataLst>
              <p:tags r:id="rId82"/>
            </p:custDataLst>
          </p:nvPr>
        </p:nvCxnSpPr>
        <p:spPr bwMode="auto">
          <a:xfrm>
            <a:off x="949325" y="1497013"/>
            <a:ext cx="4848225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直接连接符 233">
            <a:extLst>
              <a:ext uri="{FF2B5EF4-FFF2-40B4-BE49-F238E27FC236}">
                <a16:creationId xmlns:a16="http://schemas.microsoft.com/office/drawing/2014/main" id="{609DB532-882D-439F-AF37-447AB8E967EE}"/>
              </a:ext>
            </a:extLst>
          </p:cNvPr>
          <p:cNvCxnSpPr/>
          <p:nvPr>
            <p:custDataLst>
              <p:tags r:id="rId83"/>
            </p:custDataLst>
          </p:nvPr>
        </p:nvCxnSpPr>
        <p:spPr bwMode="auto">
          <a:xfrm>
            <a:off x="8631238" y="1497013"/>
            <a:ext cx="1089025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9" name="直接连接符 248">
            <a:extLst>
              <a:ext uri="{FF2B5EF4-FFF2-40B4-BE49-F238E27FC236}">
                <a16:creationId xmlns:a16="http://schemas.microsoft.com/office/drawing/2014/main" id="{779206EE-9632-4B06-AF39-EE8349563473}"/>
              </a:ext>
            </a:extLst>
          </p:cNvPr>
          <p:cNvCxnSpPr/>
          <p:nvPr>
            <p:custDataLst>
              <p:tags r:id="rId84"/>
            </p:custDataLst>
          </p:nvPr>
        </p:nvCxnSpPr>
        <p:spPr bwMode="auto">
          <a:xfrm>
            <a:off x="6124575" y="1497013"/>
            <a:ext cx="21796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2" name="文本占位符 2">
            <a:extLst>
              <a:ext uri="{FF2B5EF4-FFF2-40B4-BE49-F238E27FC236}">
                <a16:creationId xmlns:a16="http://schemas.microsoft.com/office/drawing/2014/main" id="{6E8406E2-A115-4E0A-AD95-1975CBC29DB0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gray">
          <a:xfrm>
            <a:off x="785813" y="990600"/>
            <a:ext cx="3270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D839E11-B9F9-4DE2-A7B4-AE6CBFC09A69}" type="datetime'''''''3''''''''''''6''''''''''%'''''">
              <a:rPr lang="en-US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36%</a:t>
            </a:fld>
            <a:endParaRPr lang="zh-CN" altLang="en-US" sz="1400" dirty="0"/>
          </a:p>
        </p:txBody>
      </p:sp>
      <p:sp>
        <p:nvSpPr>
          <p:cNvPr id="303" name="文本占位符 2">
            <a:extLst>
              <a:ext uri="{FF2B5EF4-FFF2-40B4-BE49-F238E27FC236}">
                <a16:creationId xmlns:a16="http://schemas.microsoft.com/office/drawing/2014/main" id="{5CFD84C8-651D-4BE9-BE18-3A80635DDC14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gray">
          <a:xfrm>
            <a:off x="2038350" y="892175"/>
            <a:ext cx="3270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6F1AFA9-867B-4FDB-B0A5-93EDF5B31FC1}" type="datetime'''''''''4''''''2''''''''''%'''''''''''''''''">
              <a:rPr lang="en-US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42%</a:t>
            </a:fld>
            <a:endParaRPr lang="zh-CN" altLang="en-US" sz="1400" dirty="0"/>
          </a:p>
        </p:txBody>
      </p:sp>
      <p:sp>
        <p:nvSpPr>
          <p:cNvPr id="304" name="文本占位符 2">
            <a:extLst>
              <a:ext uri="{FF2B5EF4-FFF2-40B4-BE49-F238E27FC236}">
                <a16:creationId xmlns:a16="http://schemas.microsoft.com/office/drawing/2014/main" id="{A709CCC1-D15B-4524-817F-FA1A47E26A9D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gray">
          <a:xfrm>
            <a:off x="3292475" y="960438"/>
            <a:ext cx="3270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5FA1C20-2290-4051-BA7F-829A9E7406DD}" type="datetime'''''''''''''''''3''''''''8''''''''''%'''''''''''''''">
              <a:rPr lang="en-US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38%</a:t>
            </a:fld>
            <a:endParaRPr lang="zh-CN" altLang="en-US" sz="1400" dirty="0"/>
          </a:p>
        </p:txBody>
      </p:sp>
      <p:sp>
        <p:nvSpPr>
          <p:cNvPr id="305" name="文本占位符 2">
            <a:extLst>
              <a:ext uri="{FF2B5EF4-FFF2-40B4-BE49-F238E27FC236}">
                <a16:creationId xmlns:a16="http://schemas.microsoft.com/office/drawing/2014/main" id="{0DF04CDB-5383-45FF-A775-8A4A47FD6578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gray">
          <a:xfrm>
            <a:off x="4545013" y="1127125"/>
            <a:ext cx="3270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CA36824-66EA-4011-8E40-D37114804E0D}" type="datetime'2''''''''''''''''''''''''''''8''''''''''''''''''''%'''">
              <a:rPr lang="en-US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28%</a:t>
            </a:fld>
            <a:endParaRPr lang="zh-CN" altLang="en-US" sz="1400" dirty="0"/>
          </a:p>
        </p:txBody>
      </p:sp>
      <p:sp>
        <p:nvSpPr>
          <p:cNvPr id="306" name="文本占位符 2">
            <a:extLst>
              <a:ext uri="{FF2B5EF4-FFF2-40B4-BE49-F238E27FC236}">
                <a16:creationId xmlns:a16="http://schemas.microsoft.com/office/drawing/2014/main" id="{7BECFBF2-A8CF-440A-858A-FC9B061F62CB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gray">
          <a:xfrm>
            <a:off x="5797550" y="1439863"/>
            <a:ext cx="3270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8EF059F-5ADD-4BDB-8E0E-E2AF336A3D23}" type="datetime'''1''''''''''''''''''''''''1''''''''''%'''''''''''''''">
              <a:rPr lang="en-US" altLang="en-US" sz="1400" smtClean="0">
                <a:solidFill>
                  <a:srgbClr val="FF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11%</a:t>
            </a:fld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307" name="文本占位符 2">
            <a:extLst>
              <a:ext uri="{FF2B5EF4-FFF2-40B4-BE49-F238E27FC236}">
                <a16:creationId xmlns:a16="http://schemas.microsoft.com/office/drawing/2014/main" id="{371FAE37-A580-4993-8F5C-312F0BC1ED00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gray">
          <a:xfrm>
            <a:off x="7050088" y="1266825"/>
            <a:ext cx="3270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4FC82B3-3578-454B-A147-7317FDEAD10F}" type="datetime'''21%'''''''''''''''''''''''''''''''''''''''''''''''">
              <a:rPr lang="en-US" altLang="en-US" sz="1400" smtClean="0">
                <a:solidFill>
                  <a:srgbClr val="FF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21%</a:t>
            </a:fld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308" name="文本占位符 2">
            <a:extLst>
              <a:ext uri="{FF2B5EF4-FFF2-40B4-BE49-F238E27FC236}">
                <a16:creationId xmlns:a16="http://schemas.microsoft.com/office/drawing/2014/main" id="{92BBEA19-69B8-4C7F-89AA-3C985ABBA2E2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gray">
          <a:xfrm>
            <a:off x="8304213" y="1397000"/>
            <a:ext cx="3270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71DF408-0067-4B53-95DF-D86774FF76BD}" type="datetime'''''''''''''''''1''''''3''''''''''''''''''%'">
              <a:rPr lang="en-US" altLang="en-US" sz="1400" smtClean="0">
                <a:solidFill>
                  <a:srgbClr val="FF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13%</a:t>
            </a:fld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309" name="文本占位符 2">
            <a:extLst>
              <a:ext uri="{FF2B5EF4-FFF2-40B4-BE49-F238E27FC236}">
                <a16:creationId xmlns:a16="http://schemas.microsoft.com/office/drawing/2014/main" id="{5CCFF8A5-64D7-4284-AEEA-31A776ACC8C8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gray">
          <a:xfrm>
            <a:off x="9556750" y="1282700"/>
            <a:ext cx="3270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B27B4F4-27C2-49D9-A54A-C049147ECFB1}" type="datetime'''''''''''''''''''''2''''''''''''''''''''''0''%'''''''''''''">
              <a:rPr lang="zh-CN" altLang="en-US" sz="1400" smtClean="0">
                <a:solidFill>
                  <a:srgbClr val="FF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20%</a:t>
            </a:fld>
            <a:endParaRPr lang="zh-CN" altLang="en-US" sz="1400" dirty="0">
              <a:solidFill>
                <a:srgbClr val="FF0000"/>
              </a:solidFill>
            </a:endParaRPr>
          </a:p>
        </p:txBody>
      </p:sp>
      <p:cxnSp>
        <p:nvCxnSpPr>
          <p:cNvPr id="310" name="直线连接符 495">
            <a:extLst>
              <a:ext uri="{FF2B5EF4-FFF2-40B4-BE49-F238E27FC236}">
                <a16:creationId xmlns:a16="http://schemas.microsoft.com/office/drawing/2014/main" id="{9EF468CD-E8EE-4A90-86D2-5E6FDF6451FA}"/>
              </a:ext>
            </a:extLst>
          </p:cNvPr>
          <p:cNvCxnSpPr/>
          <p:nvPr>
            <p:custDataLst>
              <p:tags r:id="rId93"/>
            </p:custDataLst>
          </p:nvPr>
        </p:nvCxnSpPr>
        <p:spPr bwMode="gray">
          <a:xfrm>
            <a:off x="9850438" y="1885950"/>
            <a:ext cx="330200" cy="0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1" name="椭圆 310">
            <a:extLst>
              <a:ext uri="{FF2B5EF4-FFF2-40B4-BE49-F238E27FC236}">
                <a16:creationId xmlns:a16="http://schemas.microsoft.com/office/drawing/2014/main" id="{9A70EEDA-5857-4811-BEBE-985CDE75B82E}"/>
              </a:ext>
            </a:extLst>
          </p:cNvPr>
          <p:cNvSpPr/>
          <p:nvPr>
            <p:custDataLst>
              <p:tags r:id="rId94"/>
            </p:custDataLst>
          </p:nvPr>
        </p:nvSpPr>
        <p:spPr bwMode="auto">
          <a:xfrm>
            <a:off x="9971088" y="1841500"/>
            <a:ext cx="88900" cy="88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2" name="文本占位符 2">
            <a:extLst>
              <a:ext uri="{FF2B5EF4-FFF2-40B4-BE49-F238E27FC236}">
                <a16:creationId xmlns:a16="http://schemas.microsoft.com/office/drawing/2014/main" id="{835C5C98-4BD7-412C-86BC-EAE86D5FFC96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auto">
          <a:xfrm>
            <a:off x="10240963" y="1803400"/>
            <a:ext cx="7731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65060AF-94B6-488B-AF23-013B4C4DACE9}" type="datetime'''''''YO''Y-在''''''''''''''''''''投'''''''''''">
              <a:rPr kumimoji="1" lang="en-GB" altLang="en-US" sz="1400" smtClean="0">
                <a:ea typeface="等线" panose="02010600030101010101" pitchFamily="2" charset="-122"/>
              </a:rPr>
              <a:pPr/>
              <a:t>YOY-在投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1911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C82C88E-1010-375D-CF88-CE95F5D5ED4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991647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80" imgW="7772400" imgH="10058400" progId="TCLayout.ActiveDocument.1">
                  <p:embed/>
                </p:oleObj>
              </mc:Choice>
              <mc:Fallback>
                <p:oleObj name="think-cell 幻灯片" r:id="rId80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2C88E-1010-375D-CF88-CE95F5D5E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Chart 3">
            <a:extLst>
              <a:ext uri="{FF2B5EF4-FFF2-40B4-BE49-F238E27FC236}">
                <a16:creationId xmlns:a16="http://schemas.microsoft.com/office/drawing/2014/main" id="{158B2F0E-386C-4C20-80F5-28958273909B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3398052"/>
              </p:ext>
            </p:extLst>
          </p:nvPr>
        </p:nvGraphicFramePr>
        <p:xfrm>
          <a:off x="306388" y="1279525"/>
          <a:ext cx="4557712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2"/>
          </a:graphicData>
        </a:graphic>
      </p:graphicFrame>
      <p:cxnSp>
        <p:nvCxnSpPr>
          <p:cNvPr id="41" name="直线连接符 40">
            <a:extLst>
              <a:ext uri="{FF2B5EF4-FFF2-40B4-BE49-F238E27FC236}">
                <a16:creationId xmlns:a16="http://schemas.microsoft.com/office/drawing/2014/main" id="{8A22CFF9-F8B5-AE4F-A1A3-507369E7CA04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827088" y="1128713"/>
            <a:ext cx="0" cy="1746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线连接符 41">
            <a:extLst>
              <a:ext uri="{FF2B5EF4-FFF2-40B4-BE49-F238E27FC236}">
                <a16:creationId xmlns:a16="http://schemas.microsoft.com/office/drawing/2014/main" id="{EDD6AD10-19F8-5141-88BD-2FA76E855B62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827088" y="1128713"/>
            <a:ext cx="8413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线连接符 43">
            <a:extLst>
              <a:ext uri="{FF2B5EF4-FFF2-40B4-BE49-F238E27FC236}">
                <a16:creationId xmlns:a16="http://schemas.microsoft.com/office/drawing/2014/main" id="{E64D7A68-A432-D140-ABE8-FC9D566AB166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1668463" y="1128713"/>
            <a:ext cx="0" cy="1473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线连接符 34">
            <a:extLst>
              <a:ext uri="{FF2B5EF4-FFF2-40B4-BE49-F238E27FC236}">
                <a16:creationId xmlns:a16="http://schemas.microsoft.com/office/drawing/2014/main" id="{6EBE0EEF-D54F-ED46-AF55-E01D83B60CC0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V="1">
            <a:off x="1744663" y="2525713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5F903208-4323-904B-BC90-43BBAC1C759C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1744663" y="2525713"/>
            <a:ext cx="8016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线连接符 36">
            <a:extLst>
              <a:ext uri="{FF2B5EF4-FFF2-40B4-BE49-F238E27FC236}">
                <a16:creationId xmlns:a16="http://schemas.microsoft.com/office/drawing/2014/main" id="{94129F60-6A9E-0B41-AA8C-1E909D441B56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2546350" y="2525713"/>
            <a:ext cx="0" cy="6858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218E6FDB-F1DF-F441-9747-61F6BFFB5D22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 flipV="1">
            <a:off x="2622550" y="2003425"/>
            <a:ext cx="0" cy="12080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线连接符 21">
            <a:extLst>
              <a:ext uri="{FF2B5EF4-FFF2-40B4-BE49-F238E27FC236}">
                <a16:creationId xmlns:a16="http://schemas.microsoft.com/office/drawing/2014/main" id="{2B3D9E71-7045-6F4E-A861-F4059E480D98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 bwMode="auto">
          <a:xfrm>
            <a:off x="2622550" y="2003425"/>
            <a:ext cx="8032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90CD8EF5-8021-7E44-AEC4-55A213145043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3425825" y="2003425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80E7788A-78A4-43B9-AE1F-688D4BE3CC1F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 flipV="1">
            <a:off x="3502025" y="2079625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AA1EC43F-CB3B-46A9-A09D-DEB91E34EAA3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3502025" y="2079625"/>
            <a:ext cx="8397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7EEFE9E-C172-420B-B8F2-CD9F38E935D2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4341813" y="2079625"/>
            <a:ext cx="0" cy="9683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3" name="文本占位符 2">
            <a:extLst>
              <a:ext uri="{FF2B5EF4-FFF2-40B4-BE49-F238E27FC236}">
                <a16:creationId xmlns:a16="http://schemas.microsoft.com/office/drawing/2014/main" id="{E73407D0-7CFF-274D-BB62-249895C066EB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658813" y="5594350"/>
            <a:ext cx="3381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A9C91F5-3554-42CC-9B68-44DD7E85C930}" type="datetime'''5'''''''''''''''''''''''''''''''''''''''''''''''''''''">
              <a:rPr lang="en-US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br>
              <a:rPr lang="en-US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lang="en-US" altLang="en-US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D73BCBAD-DAB4-4F5C-A446-34DF030A3E07}" type="datetime'''''''''''''''5''''''''''''''''''''''''''''''''''''''%''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5%</a:t>
            </a:fld>
            <a:r>
              <a:rPr lang="en-US" altLang="en-US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15" name="文本占位符 2">
            <a:extLst>
              <a:ext uri="{FF2B5EF4-FFF2-40B4-BE49-F238E27FC236}">
                <a16:creationId xmlns:a16="http://schemas.microsoft.com/office/drawing/2014/main" id="{F3AAD280-D5C1-4541-83E8-0B535C087CD4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525463" y="6037263"/>
            <a:ext cx="6032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089E0E4-AD7B-4136-AE1D-871A85607D37}" type="datetime'''''''2''''''''0''''2''''''''''''''''5''0''''''''''''''7'''''">
              <a:rPr lang="zh-CN" altLang="en-US" sz="1400" b="1" smtClean="0"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202507</a:t>
            </a:fld>
            <a:endParaRPr lang="zh-CN" altLang="en-US" sz="1400" b="1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175" name="文本占位符 2">
            <a:extLst>
              <a:ext uri="{FF2B5EF4-FFF2-40B4-BE49-F238E27FC236}">
                <a16:creationId xmlns:a16="http://schemas.microsoft.com/office/drawing/2014/main" id="{57F71F05-C982-9F49-8128-FF9C7B847FCB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1490663" y="5229225"/>
            <a:ext cx="4318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2836F76-6D6C-43E2-A44C-FFCF1C08D2D2}" type="datetime'''''''''''''''''''2''''''''3'''''''''">
              <a:rPr lang="en-US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23</a:t>
            </a:fld>
            <a:br>
              <a:rPr lang="en-US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lang="en-US" altLang="en-US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B41EE1C0-6E26-4FBB-B2A6-D10D2FAC8F0E}" type="datetime'''''''''''''''''''''''''''''''''''''''3''1%''''''''''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31%</a:t>
            </a:fld>
            <a:r>
              <a:rPr lang="en-US" altLang="en-US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05" name="文本占位符 2">
            <a:extLst>
              <a:ext uri="{FF2B5EF4-FFF2-40B4-BE49-F238E27FC236}">
                <a16:creationId xmlns:a16="http://schemas.microsoft.com/office/drawing/2014/main" id="{56A0F9F8-B59A-7E45-8836-E0229781E90D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1404938" y="6037263"/>
            <a:ext cx="6032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4506BAC-A256-4CEC-94F9-B3D5603D208A}" type="datetime'''''''2''''''''''''0''''''2''''''5''''''''''''''08'''''''''">
              <a:rPr lang="zh-CN" altLang="en-US" sz="1400" b="1" smtClean="0"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202508</a:t>
            </a:fld>
            <a:endParaRPr lang="zh-CN" altLang="en-US" sz="1400" b="1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184" name="文本占位符 2">
            <a:extLst>
              <a:ext uri="{FF2B5EF4-FFF2-40B4-BE49-F238E27FC236}">
                <a16:creationId xmlns:a16="http://schemas.microsoft.com/office/drawing/2014/main" id="{E2CC86E7-564A-0748-A45F-25E44177304E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2362200" y="5411788"/>
            <a:ext cx="4445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7059BA5-8370-4C86-B554-2C17B680BCB1}" type="datetime'''''''''''14'''''''''''">
              <a:rPr lang="en-US" altLang="en-US" sz="1400" smtClean="0">
                <a:solidFill>
                  <a:schemeClr val="bg1"/>
                </a:solidFill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br>
              <a:rPr lang="en-US" altLang="en-US" sz="1400">
                <a:solidFill>
                  <a:schemeClr val="bg1"/>
                </a:solidFill>
                <a:latin typeface="+mn-ea"/>
              </a:rPr>
            </a:br>
            <a:r>
              <a:rPr lang="en-US" altLang="en-US" sz="1400">
                <a:solidFill>
                  <a:schemeClr val="bg1"/>
                </a:solidFill>
                <a:latin typeface="+mn-ea"/>
              </a:rPr>
              <a:t>(</a:t>
            </a:r>
            <a:fld id="{373D3915-54D8-4D79-8EA2-3B5747150F38}" type="datetime'''''2''''''''''''''''''''''''''''''''4''%'''''">
              <a:rPr lang="en-US" altLang="en-US" sz="1400" smtClean="0">
                <a:solidFill>
                  <a:schemeClr val="bg1"/>
                </a:solidFill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24%</a:t>
            </a:fld>
            <a:r>
              <a:rPr lang="en-US" altLang="en-US" sz="1400">
                <a:solidFill>
                  <a:schemeClr val="bg1"/>
                </a:solidFill>
                <a:latin typeface="+mn-ea"/>
              </a:rPr>
              <a:t>)</a:t>
            </a:r>
            <a:endParaRPr kumimoji="1" lang="zh-CN" alt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6" name="文本占位符 2">
            <a:extLst>
              <a:ext uri="{FF2B5EF4-FFF2-40B4-BE49-F238E27FC236}">
                <a16:creationId xmlns:a16="http://schemas.microsoft.com/office/drawing/2014/main" id="{C20CCB57-DB8E-6942-8F5D-19BEAB340D75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2282825" y="6037263"/>
            <a:ext cx="6032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6DF0F71-F18C-48DD-9513-310495166534}" type="datetime'2''''''0''''''2''''5''''''''0''''9'''''''''''''''''''''">
              <a:rPr lang="zh-CN" altLang="en-US" sz="1400" b="1" smtClean="0"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202509</a:t>
            </a:fld>
            <a:endParaRPr lang="zh-CN" altLang="en-US" sz="1400" b="1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64" name="文本占位符 2">
            <a:extLst>
              <a:ext uri="{FF2B5EF4-FFF2-40B4-BE49-F238E27FC236}">
                <a16:creationId xmlns:a16="http://schemas.microsoft.com/office/drawing/2014/main" id="{533FB0AB-2C65-BA42-88F0-4866B40BBD85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3244850" y="5065713"/>
            <a:ext cx="4381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945341-EBF3-4D71-898A-084FC087D339}" type="datetime'''3''''''''''''''''''''1'''''''''''''''''''''''''''''''''''''">
              <a:rPr lang="en-US" altLang="en-US" sz="1400" smtClean="0">
                <a:solidFill>
                  <a:schemeClr val="bg1"/>
                </a:solidFill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</a:t>
            </a:fld>
            <a:br>
              <a:rPr lang="en-US" altLang="en-US" sz="1400">
                <a:solidFill>
                  <a:schemeClr val="bg1"/>
                </a:solidFill>
                <a:latin typeface="+mn-ea"/>
              </a:rPr>
            </a:br>
            <a:r>
              <a:rPr lang="en-US" altLang="en-US" sz="1400">
                <a:solidFill>
                  <a:schemeClr val="bg1"/>
                </a:solidFill>
                <a:latin typeface="+mn-ea"/>
              </a:rPr>
              <a:t>(</a:t>
            </a:r>
            <a:fld id="{2B007DDB-E229-4E2E-AE60-671F52D71D40}" type="datetime'''''3''''''''''''''''''''''''''''''''6''''''''''''%'''">
              <a:rPr lang="en-US" altLang="en-US" sz="1400" smtClean="0">
                <a:solidFill>
                  <a:schemeClr val="bg1"/>
                </a:solidFill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36%</a:t>
            </a:fld>
            <a:r>
              <a:rPr lang="en-US" altLang="zh-CN" sz="1400">
                <a:solidFill>
                  <a:schemeClr val="bg1"/>
                </a:solidFill>
                <a:latin typeface="+mn-ea"/>
              </a:rPr>
              <a:t>)</a:t>
            </a:r>
            <a:endParaRPr lang="zh-CN" alt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5" name="文本占位符 2">
            <a:extLst>
              <a:ext uri="{FF2B5EF4-FFF2-40B4-BE49-F238E27FC236}">
                <a16:creationId xmlns:a16="http://schemas.microsoft.com/office/drawing/2014/main" id="{1DF8C802-AD31-FE41-8043-23CA737D807D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3162300" y="6037263"/>
            <a:ext cx="6032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DBFDE72-5520-49B5-A5A9-EEB24D4A1003}" type="datetime'''''''''2''''''''0''''''''''''''25''1''''''''0'">
              <a:rPr lang="zh-CN" altLang="en-US" sz="1400" b="1" smtClean="0"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202510</a:t>
            </a:fld>
            <a:endParaRPr lang="zh-CN" altLang="en-US" sz="1400" b="1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78" name="文本占位符 2">
            <a:extLst>
              <a:ext uri="{FF2B5EF4-FFF2-40B4-BE49-F238E27FC236}">
                <a16:creationId xmlns:a16="http://schemas.microsoft.com/office/drawing/2014/main" id="{EFF61C91-9C6E-49A2-A7C1-FFEC884DAE50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4122738" y="5573713"/>
            <a:ext cx="438150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F789D14-9395-475C-A3DA-E4CAE4B6F3C2}" type="datetime'6'''''''''''''''''''''''''''''''''''">
              <a:rPr lang="zh-CN" altLang="en-US" sz="1400" smtClean="0">
                <a:solidFill>
                  <a:schemeClr val="bg1"/>
                </a:solidFill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br>
              <a:rPr lang="en-US" altLang="en-US" sz="1400">
                <a:solidFill>
                  <a:schemeClr val="bg1"/>
                </a:solidFill>
                <a:latin typeface="+mn-ea"/>
              </a:rPr>
            </a:br>
            <a:r>
              <a:rPr lang="en-US" altLang="en-US" sz="1400">
                <a:solidFill>
                  <a:schemeClr val="bg1"/>
                </a:solidFill>
                <a:latin typeface="+mn-ea"/>
              </a:rPr>
              <a:t>(</a:t>
            </a:r>
            <a:fld id="{02253DBA-4FBE-4F86-BBD7-53C24C537F22}" type="datetime'''''1''''''''''''''''''0''''''''''''''''''''''''''''''%'''''">
              <a:rPr lang="zh-CN" altLang="en-US" sz="1400" smtClean="0">
                <a:solidFill>
                  <a:schemeClr val="bg1"/>
                </a:solidFill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10%</a:t>
            </a:fld>
            <a:r>
              <a:rPr lang="en-US" altLang="zh-CN" sz="1400">
                <a:solidFill>
                  <a:schemeClr val="bg1"/>
                </a:solidFill>
                <a:latin typeface="+mn-ea"/>
              </a:rPr>
              <a:t>)</a:t>
            </a:r>
            <a:endParaRPr lang="zh-CN" alt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3" name="文本占位符 2">
            <a:extLst>
              <a:ext uri="{FF2B5EF4-FFF2-40B4-BE49-F238E27FC236}">
                <a16:creationId xmlns:a16="http://schemas.microsoft.com/office/drawing/2014/main" id="{4DDF605F-A12A-4089-AA64-F6637B620949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4040188" y="6037263"/>
            <a:ext cx="6032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ADA5D21-9963-4269-9A8D-437A4F975BC1}" type="datetime'''''''''''2''''''''0''''''25''''''11'''''''''''''''">
              <a:rPr lang="zh-CN" altLang="en-US" sz="1400" b="1" smtClean="0"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202511</a:t>
            </a:fld>
            <a:endParaRPr lang="zh-CN" altLang="en-US" sz="1400" b="1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112" name="文本占位符 2">
            <a:extLst>
              <a:ext uri="{FF2B5EF4-FFF2-40B4-BE49-F238E27FC236}">
                <a16:creationId xmlns:a16="http://schemas.microsoft.com/office/drawing/2014/main" id="{C96EDD8D-22EE-9840-A9B0-5809AC4EBB1B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630238" y="1341438"/>
            <a:ext cx="3952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1266E44-3397-457F-8859-89BD3FA0AC80}" type="datetime'''''''''''''''1''0''''''''''''''''''''''''''''''''''6'''''">
              <a:rPr lang="zh-CN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106</a:t>
            </a:fld>
            <a:endParaRPr kumimoji="1" lang="zh-CN" altLang="en-US" sz="1600" b="1" dirty="0"/>
          </a:p>
        </p:txBody>
      </p:sp>
      <p:sp>
        <p:nvSpPr>
          <p:cNvPr id="113" name="文本占位符 2">
            <a:extLst>
              <a:ext uri="{FF2B5EF4-FFF2-40B4-BE49-F238E27FC236}">
                <a16:creationId xmlns:a16="http://schemas.microsoft.com/office/drawing/2014/main" id="{1F486712-2C0C-3044-AAE5-5247853899EE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1565275" y="2640013"/>
            <a:ext cx="2825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5F765BB-5271-48AE-A9C4-22051FE56025}" type="datetime'''''''''''''''''''7''''''''''''''''''''''''4'''''''''''''">
              <a:rPr lang="zh-CN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</a:t>
            </a:fld>
            <a:endParaRPr kumimoji="1" lang="zh-CN" altLang="en-US" sz="1600" b="1" dirty="0"/>
          </a:p>
        </p:txBody>
      </p:sp>
      <p:sp>
        <p:nvSpPr>
          <p:cNvPr id="99" name="文本占位符 2">
            <a:extLst>
              <a:ext uri="{FF2B5EF4-FFF2-40B4-BE49-F238E27FC236}">
                <a16:creationId xmlns:a16="http://schemas.microsoft.com/office/drawing/2014/main" id="{E843E507-1088-A748-BCC1-ADC1B37BE957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gray">
          <a:xfrm>
            <a:off x="2443163" y="3249613"/>
            <a:ext cx="2825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7159794-99AB-4AE5-A784-EBD43F8E6733}" type="datetime'''''''''''''''5''''''''''''''''''''''''''''''''''''''''''9'''">
              <a:rPr lang="zh-CN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59</a:t>
            </a:fld>
            <a:endParaRPr lang="zh-CN" altLang="en-US" sz="1600" b="1" dirty="0">
              <a:ea typeface="等线" panose="02010600030101010101" pitchFamily="2" charset="-122"/>
            </a:endParaRPr>
          </a:p>
        </p:txBody>
      </p:sp>
      <p:sp>
        <p:nvSpPr>
          <p:cNvPr id="69" name="文本占位符 2">
            <a:extLst>
              <a:ext uri="{FF2B5EF4-FFF2-40B4-BE49-F238E27FC236}">
                <a16:creationId xmlns:a16="http://schemas.microsoft.com/office/drawing/2014/main" id="{E912F11C-3964-CD48-917F-5D138FD1CF63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gray">
          <a:xfrm>
            <a:off x="3322638" y="2193925"/>
            <a:ext cx="2825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F775661-8E94-4434-99B4-53B4D7FD9E38}" type="datetime'''''''8''''''''''''''''''''''''''''''''''''5'''''''''">
              <a:rPr lang="zh-CN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85</a:t>
            </a:fld>
            <a:endParaRPr kumimoji="1" lang="zh-CN" altLang="en-US" sz="1600" b="1" dirty="0"/>
          </a:p>
        </p:txBody>
      </p:sp>
      <p:sp>
        <p:nvSpPr>
          <p:cNvPr id="77" name="文本占位符 2">
            <a:extLst>
              <a:ext uri="{FF2B5EF4-FFF2-40B4-BE49-F238E27FC236}">
                <a16:creationId xmlns:a16="http://schemas.microsoft.com/office/drawing/2014/main" id="{ED382951-0070-4FA5-9305-4D7CD84F93A7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gray">
          <a:xfrm>
            <a:off x="4200525" y="3086100"/>
            <a:ext cx="2825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C5420B9-26A8-4E09-BEF6-54CCD224C28D}" type="datetime'''''''''''''''''''''''''''6''''''''3'''''''''''''''''">
              <a:rPr lang="zh-CN" altLang="en-US" sz="1600" b="1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</a:t>
            </a:fld>
            <a:endParaRPr kumimoji="1" lang="zh-CN" altLang="en-US" sz="1600" b="1" dirty="0">
              <a:ea typeface="等线" panose="02010600030101010101" pitchFamily="2" charset="-122"/>
            </a:endParaRPr>
          </a:p>
        </p:txBody>
      </p:sp>
      <p:sp>
        <p:nvSpPr>
          <p:cNvPr id="140" name="文本占位符 2">
            <a:extLst>
              <a:ext uri="{FF2B5EF4-FFF2-40B4-BE49-F238E27FC236}">
                <a16:creationId xmlns:a16="http://schemas.microsoft.com/office/drawing/2014/main" id="{4357767B-4E87-1E40-8515-5C6821995817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auto">
          <a:xfrm>
            <a:off x="982663" y="992188"/>
            <a:ext cx="530225" cy="2730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429857F-3610-4349-97D1-360DBE4FD5A6}" type="datetime'''''''''''''''''''''''''''''''''-''''''''30''''''%'''''''''">
              <a:rPr lang="en-US" altLang="en-US" sz="1400" b="1" smtClean="0">
                <a:solidFill>
                  <a:srgbClr val="FF0000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-30%</a:t>
            </a:fld>
            <a:endParaRPr kumimoji="1" lang="zh-CN" altLang="en-US" sz="1400" b="1" dirty="0">
              <a:solidFill>
                <a:srgbClr val="FF0000"/>
              </a:solidFill>
              <a:ea typeface="等线" panose="02010600030101010101" pitchFamily="2" charset="-122"/>
            </a:endParaRPr>
          </a:p>
        </p:txBody>
      </p:sp>
      <p:sp>
        <p:nvSpPr>
          <p:cNvPr id="124" name="文本占位符 2">
            <a:extLst>
              <a:ext uri="{FF2B5EF4-FFF2-40B4-BE49-F238E27FC236}">
                <a16:creationId xmlns:a16="http://schemas.microsoft.com/office/drawing/2014/main" id="{17CA64BB-B605-5D43-AF90-A8EE74F55BB2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auto">
          <a:xfrm>
            <a:off x="1879600" y="2389188"/>
            <a:ext cx="530225" cy="2730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DE5A06F-B569-4209-8DD3-D83F4FC56013}" type="datetime'''''''''-''''2''''''''''''''''''''''''''''0''''''''''%'''''">
              <a:rPr lang="en-US" altLang="en-US" sz="1400" b="1" smtClean="0">
                <a:solidFill>
                  <a:srgbClr val="FF0000"/>
                </a:solidFill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-20%</a:t>
            </a:fld>
            <a:endParaRPr kumimoji="1" lang="zh-CN" altLang="en-US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1" name="文本占位符 2">
            <a:extLst>
              <a:ext uri="{FF2B5EF4-FFF2-40B4-BE49-F238E27FC236}">
                <a16:creationId xmlns:a16="http://schemas.microsoft.com/office/drawing/2014/main" id="{A02E7216-DA80-5A43-AAF0-FD4CDAB8390D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2735263" y="1866900"/>
            <a:ext cx="579438" cy="2730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1B2C056-5247-4330-A4AE-A310364DF3A7}" type="datetime'+''''''''''''''''4''''''''''4''''''''''''%'''''">
              <a:rPr lang="en-US" altLang="en-US" sz="1400" b="1" smtClean="0">
                <a:solidFill>
                  <a:srgbClr val="00B050"/>
                </a:solidFill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+44%</a:t>
            </a:fld>
            <a:endParaRPr kumimoji="1" lang="zh-CN" altLang="en-US" sz="1400" b="1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8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3656013" y="1943100"/>
            <a:ext cx="530225" cy="27305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B5BAC1F-1D82-438F-AAA0-8D7A1F2C5DC4}" type="datetime'''-''2''''''''''''''''''''''''''''''''''6''''''''''%'''">
              <a:rPr lang="zh-CN" altLang="en-US" sz="1400" b="1" smtClean="0">
                <a:solidFill>
                  <a:srgbClr val="FF0000"/>
                </a:solidFill>
                <a:effectLst/>
                <a:latin typeface="+mn-ea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-26%</a:t>
            </a:fld>
            <a:endParaRPr lang="zh-CN" altLang="en-US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63" name="Title 1">
            <a:extLst>
              <a:ext uri="{FF2B5EF4-FFF2-40B4-BE49-F238E27FC236}">
                <a16:creationId xmlns:a16="http://schemas.microsoft.com/office/drawing/2014/main" id="{D0D69643-7BCC-EF42-BBCC-AA3CB8592691}"/>
              </a:ext>
            </a:extLst>
          </p:cNvPr>
          <p:cNvSpPr txBox="1">
            <a:spLocks/>
          </p:cNvSpPr>
          <p:nvPr/>
        </p:nvSpPr>
        <p:spPr>
          <a:xfrm>
            <a:off x="2886075" y="371476"/>
            <a:ext cx="5595148" cy="415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SKA</a:t>
            </a: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新签结构变化</a:t>
            </a:r>
            <a:r>
              <a:rPr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新签</a:t>
            </a:r>
            <a:r>
              <a:rPr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扩签</a:t>
            </a:r>
            <a:endParaRPr lang="en-US" altLang="zh-CN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7789A933-61D6-D045-BD9D-54DDA7EE58FF}"/>
              </a:ext>
            </a:extLst>
          </p:cNvPr>
          <p:cNvSpPr/>
          <p:nvPr>
            <p:custDataLst>
              <p:tags r:id="rId34"/>
            </p:custDataLst>
          </p:nvPr>
        </p:nvSpPr>
        <p:spPr bwMode="auto">
          <a:xfrm>
            <a:off x="4852988" y="5287963"/>
            <a:ext cx="250825" cy="187325"/>
          </a:xfrm>
          <a:prstGeom prst="rect">
            <a:avLst/>
          </a:prstGeom>
          <a:solidFill>
            <a:srgbClr val="B6F8EA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C572412C-AB40-5449-9462-DAF62D1E7DA9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4852988" y="5541963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1" name="文本占位符 2">
            <a:extLst>
              <a:ext uri="{FF2B5EF4-FFF2-40B4-BE49-F238E27FC236}">
                <a16:creationId xmlns:a16="http://schemas.microsoft.com/office/drawing/2014/main" id="{8E7467E7-8870-B245-BCCD-A81AB00B2AA3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5154613" y="5299075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166858E-C851-4238-B9F5-31A230748BEB}" type="datetime'''''''''''''''扩''''''''''''签'''''''''''''''''''''''''''''">
              <a:rPr lang="zh-CN" altLang="en-US" sz="1400" smtClean="0"/>
              <a:pPr/>
              <a:t>扩签</a:t>
            </a:fld>
            <a:endParaRPr kumimoji="1" lang="zh-CN" altLang="en-US" sz="1400" dirty="0"/>
          </a:p>
        </p:txBody>
      </p:sp>
      <p:sp>
        <p:nvSpPr>
          <p:cNvPr id="278" name="文本占位符 2">
            <a:extLst>
              <a:ext uri="{FF2B5EF4-FFF2-40B4-BE49-F238E27FC236}">
                <a16:creationId xmlns:a16="http://schemas.microsoft.com/office/drawing/2014/main" id="{D4B328DB-714C-FA49-B5F7-107FC11770C6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auto">
          <a:xfrm>
            <a:off x="5154613" y="5553075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108977A-DAEF-4B19-9590-30EBE0E4679C}" type="datetime'''''''新''''''''''''''''''''''''''签'''''''''">
              <a:rPr lang="zh-CN" altLang="en-US" sz="1400" smtClean="0"/>
              <a:pPr/>
              <a:t>新签</a:t>
            </a:fld>
            <a:endParaRPr kumimoji="1" lang="zh-CN" altLang="en-US" sz="1400" dirty="0"/>
          </a:p>
        </p:txBody>
      </p:sp>
      <p:graphicFrame>
        <p:nvGraphicFramePr>
          <p:cNvPr id="393" name="Chart 3">
            <a:extLst>
              <a:ext uri="{FF2B5EF4-FFF2-40B4-BE49-F238E27FC236}">
                <a16:creationId xmlns:a16="http://schemas.microsoft.com/office/drawing/2014/main" id="{AAEC261E-4D2C-4EE7-A5B4-1DDEDF074113}"/>
              </a:ext>
            </a:extLst>
          </p:cNvPr>
          <p:cNvGraphicFramePr/>
          <p:nvPr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420670776"/>
              </p:ext>
            </p:extLst>
          </p:nvPr>
        </p:nvGraphicFramePr>
        <p:xfrm>
          <a:off x="5924550" y="1503363"/>
          <a:ext cx="4559300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3"/>
          </a:graphicData>
        </a:graphic>
      </p:graphicFrame>
      <p:cxnSp>
        <p:nvCxnSpPr>
          <p:cNvPr id="348" name="直线连接符 40">
            <a:extLst>
              <a:ext uri="{FF2B5EF4-FFF2-40B4-BE49-F238E27FC236}">
                <a16:creationId xmlns:a16="http://schemas.microsoft.com/office/drawing/2014/main" id="{BD13C124-29DB-4571-ACCF-E5E65E682315}"/>
              </a:ext>
            </a:extLst>
          </p:cNvPr>
          <p:cNvCxnSpPr/>
          <p:nvPr>
            <p:custDataLst>
              <p:tags r:id="rId39"/>
            </p:custDataLst>
          </p:nvPr>
        </p:nvCxnSpPr>
        <p:spPr bwMode="auto">
          <a:xfrm flipV="1">
            <a:off x="6446838" y="1227138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9" name="直线连接符 41">
            <a:extLst>
              <a:ext uri="{FF2B5EF4-FFF2-40B4-BE49-F238E27FC236}">
                <a16:creationId xmlns:a16="http://schemas.microsoft.com/office/drawing/2014/main" id="{0626B5D2-9BFE-48AE-9071-62719143EC89}"/>
              </a:ext>
            </a:extLst>
          </p:cNvPr>
          <p:cNvCxnSpPr/>
          <p:nvPr>
            <p:custDataLst>
              <p:tags r:id="rId40"/>
            </p:custDataLst>
          </p:nvPr>
        </p:nvCxnSpPr>
        <p:spPr bwMode="auto">
          <a:xfrm>
            <a:off x="6446838" y="1227138"/>
            <a:ext cx="8397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0" name="直线连接符 43">
            <a:extLst>
              <a:ext uri="{FF2B5EF4-FFF2-40B4-BE49-F238E27FC236}">
                <a16:creationId xmlns:a16="http://schemas.microsoft.com/office/drawing/2014/main" id="{EB9C3514-DFBF-421A-8766-507DD8C345D9}"/>
              </a:ext>
            </a:extLst>
          </p:cNvPr>
          <p:cNvCxnSpPr/>
          <p:nvPr>
            <p:custDataLst>
              <p:tags r:id="rId41"/>
            </p:custDataLst>
          </p:nvPr>
        </p:nvCxnSpPr>
        <p:spPr bwMode="auto">
          <a:xfrm>
            <a:off x="7286625" y="1227138"/>
            <a:ext cx="0" cy="382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3" name="直线连接符 36">
            <a:extLst>
              <a:ext uri="{FF2B5EF4-FFF2-40B4-BE49-F238E27FC236}">
                <a16:creationId xmlns:a16="http://schemas.microsoft.com/office/drawing/2014/main" id="{E0C64F55-A807-4DCF-A7CF-D1E54AC83F6B}"/>
              </a:ext>
            </a:extLst>
          </p:cNvPr>
          <p:cNvCxnSpPr/>
          <p:nvPr>
            <p:custDataLst>
              <p:tags r:id="rId42"/>
            </p:custDataLst>
          </p:nvPr>
        </p:nvCxnSpPr>
        <p:spPr bwMode="auto">
          <a:xfrm>
            <a:off x="8166100" y="1533525"/>
            <a:ext cx="0" cy="11430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1" name="直线连接符 34">
            <a:extLst>
              <a:ext uri="{FF2B5EF4-FFF2-40B4-BE49-F238E27FC236}">
                <a16:creationId xmlns:a16="http://schemas.microsoft.com/office/drawing/2014/main" id="{537C9E5C-3EE9-4CDF-BBE4-0ADF8DF8BEBA}"/>
              </a:ext>
            </a:extLst>
          </p:cNvPr>
          <p:cNvCxnSpPr/>
          <p:nvPr>
            <p:custDataLst>
              <p:tags r:id="rId43"/>
            </p:custDataLst>
          </p:nvPr>
        </p:nvCxnSpPr>
        <p:spPr bwMode="auto">
          <a:xfrm flipV="1">
            <a:off x="7362825" y="1533525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2" name="直线连接符 35">
            <a:extLst>
              <a:ext uri="{FF2B5EF4-FFF2-40B4-BE49-F238E27FC236}">
                <a16:creationId xmlns:a16="http://schemas.microsoft.com/office/drawing/2014/main" id="{CEB117F1-107E-4831-9774-6278B331A376}"/>
              </a:ext>
            </a:extLst>
          </p:cNvPr>
          <p:cNvCxnSpPr/>
          <p:nvPr>
            <p:custDataLst>
              <p:tags r:id="rId44"/>
            </p:custDataLst>
          </p:nvPr>
        </p:nvCxnSpPr>
        <p:spPr bwMode="auto">
          <a:xfrm>
            <a:off x="7362825" y="1533525"/>
            <a:ext cx="8032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5" name="直线连接符 21">
            <a:extLst>
              <a:ext uri="{FF2B5EF4-FFF2-40B4-BE49-F238E27FC236}">
                <a16:creationId xmlns:a16="http://schemas.microsoft.com/office/drawing/2014/main" id="{4AB581DC-1B42-4A1F-A468-343BCBC06D11}"/>
              </a:ext>
            </a:extLst>
          </p:cNvPr>
          <p:cNvCxnSpPr>
            <a:cxnSpLocks/>
          </p:cNvCxnSpPr>
          <p:nvPr>
            <p:custDataLst>
              <p:tags r:id="rId45"/>
            </p:custDataLst>
          </p:nvPr>
        </p:nvCxnSpPr>
        <p:spPr bwMode="auto">
          <a:xfrm>
            <a:off x="8242300" y="1738313"/>
            <a:ext cx="8016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4" name="直线连接符 20">
            <a:extLst>
              <a:ext uri="{FF2B5EF4-FFF2-40B4-BE49-F238E27FC236}">
                <a16:creationId xmlns:a16="http://schemas.microsoft.com/office/drawing/2014/main" id="{27A4F5A8-262E-456D-A153-CCBDC8605610}"/>
              </a:ext>
            </a:extLst>
          </p:cNvPr>
          <p:cNvCxnSpPr/>
          <p:nvPr>
            <p:custDataLst>
              <p:tags r:id="rId46"/>
            </p:custDataLst>
          </p:nvPr>
        </p:nvCxnSpPr>
        <p:spPr bwMode="auto">
          <a:xfrm flipV="1">
            <a:off x="8242300" y="1738313"/>
            <a:ext cx="0" cy="9382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6" name="直线连接符 22">
            <a:extLst>
              <a:ext uri="{FF2B5EF4-FFF2-40B4-BE49-F238E27FC236}">
                <a16:creationId xmlns:a16="http://schemas.microsoft.com/office/drawing/2014/main" id="{6EC6D46E-2C06-4D30-A49A-C53A0E0EBE92}"/>
              </a:ext>
            </a:extLst>
          </p:cNvPr>
          <p:cNvCxnSpPr/>
          <p:nvPr>
            <p:custDataLst>
              <p:tags r:id="rId47"/>
            </p:custDataLst>
          </p:nvPr>
        </p:nvCxnSpPr>
        <p:spPr bwMode="auto">
          <a:xfrm>
            <a:off x="9043988" y="1738313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7" name="直接连接符 356">
            <a:extLst>
              <a:ext uri="{FF2B5EF4-FFF2-40B4-BE49-F238E27FC236}">
                <a16:creationId xmlns:a16="http://schemas.microsoft.com/office/drawing/2014/main" id="{96CD705A-6823-414E-8F2E-6F1966B7BCB3}"/>
              </a:ext>
            </a:extLst>
          </p:cNvPr>
          <p:cNvCxnSpPr/>
          <p:nvPr>
            <p:custDataLst>
              <p:tags r:id="rId48"/>
            </p:custDataLst>
          </p:nvPr>
        </p:nvCxnSpPr>
        <p:spPr bwMode="auto">
          <a:xfrm flipV="1">
            <a:off x="9120188" y="1814513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8" name="直接连接符 357">
            <a:extLst>
              <a:ext uri="{FF2B5EF4-FFF2-40B4-BE49-F238E27FC236}">
                <a16:creationId xmlns:a16="http://schemas.microsoft.com/office/drawing/2014/main" id="{0BB40B77-E388-47D0-A7B3-8C04BA44D1DC}"/>
              </a:ext>
            </a:extLst>
          </p:cNvPr>
          <p:cNvCxnSpPr/>
          <p:nvPr>
            <p:custDataLst>
              <p:tags r:id="rId49"/>
            </p:custDataLst>
          </p:nvPr>
        </p:nvCxnSpPr>
        <p:spPr bwMode="auto">
          <a:xfrm>
            <a:off x="9120188" y="1814513"/>
            <a:ext cx="8413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9" name="直接连接符 358">
            <a:extLst>
              <a:ext uri="{FF2B5EF4-FFF2-40B4-BE49-F238E27FC236}">
                <a16:creationId xmlns:a16="http://schemas.microsoft.com/office/drawing/2014/main" id="{8EFAF640-5086-4435-AE5D-4E64113AFD78}"/>
              </a:ext>
            </a:extLst>
          </p:cNvPr>
          <p:cNvCxnSpPr/>
          <p:nvPr>
            <p:custDataLst>
              <p:tags r:id="rId50"/>
            </p:custDataLst>
          </p:nvPr>
        </p:nvCxnSpPr>
        <p:spPr bwMode="auto">
          <a:xfrm>
            <a:off x="9961563" y="1814513"/>
            <a:ext cx="0" cy="3698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5" name="文本占位符 2">
            <a:extLst>
              <a:ext uri="{FF2B5EF4-FFF2-40B4-BE49-F238E27FC236}">
                <a16:creationId xmlns:a16="http://schemas.microsoft.com/office/drawing/2014/main" id="{6BCB8A8C-57A1-44FF-AB19-2AD6FE25E93F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auto">
          <a:xfrm>
            <a:off x="7902575" y="5946775"/>
            <a:ext cx="6032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F1BCA82-BD20-485B-87E1-5F10DB90DB56}" type="datetime'''2''0''''''2''''''''''''5''''''''0''9'''''''''''''''''''">
              <a:rPr lang="zh-CN" altLang="en-US" sz="1400" b="1" smtClean="0"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202509</a:t>
            </a:fld>
            <a:endParaRPr lang="zh-CN" altLang="en-US" sz="1400" b="1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366" name="文本占位符 2">
            <a:extLst>
              <a:ext uri="{FF2B5EF4-FFF2-40B4-BE49-F238E27FC236}">
                <a16:creationId xmlns:a16="http://schemas.microsoft.com/office/drawing/2014/main" id="{FF76D940-2311-484E-8FEF-37A565D05651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8863013" y="4772025"/>
            <a:ext cx="4381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7759D3-2202-4ABF-A536-76271A401489}" type="datetime'''''''''''''''''''1''''''''''''''''''''''''''3'''''">
              <a:rPr lang="en-US" altLang="en-US" sz="1400" smtClean="0">
                <a:solidFill>
                  <a:schemeClr val="bg1"/>
                </a:solidFill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</a:t>
            </a:fld>
            <a:br>
              <a:rPr lang="en-US" altLang="en-US" sz="1400">
                <a:solidFill>
                  <a:schemeClr val="bg1"/>
                </a:solidFill>
                <a:latin typeface="+mn-ea"/>
              </a:rPr>
            </a:br>
            <a:r>
              <a:rPr lang="en-US" altLang="en-US" sz="1400">
                <a:solidFill>
                  <a:schemeClr val="bg1"/>
                </a:solidFill>
                <a:latin typeface="+mn-ea"/>
              </a:rPr>
              <a:t>(</a:t>
            </a:r>
            <a:fld id="{7AAD5EA5-35B0-447D-9BE9-F74017F4497A}" type="datetime'5''''''''''''''''''''''''''''0''''%'''''''''''''''''''''''''''">
              <a:rPr lang="en-US" altLang="en-US" sz="1400" smtClean="0">
                <a:solidFill>
                  <a:schemeClr val="bg1"/>
                </a:solidFill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50%</a:t>
            </a:fld>
            <a:r>
              <a:rPr lang="en-US" altLang="zh-CN" sz="1400">
                <a:solidFill>
                  <a:schemeClr val="bg1"/>
                </a:solidFill>
                <a:latin typeface="+mn-ea"/>
              </a:rPr>
              <a:t>)</a:t>
            </a:r>
            <a:endParaRPr lang="zh-CN" alt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67" name="文本占位符 2">
            <a:extLst>
              <a:ext uri="{FF2B5EF4-FFF2-40B4-BE49-F238E27FC236}">
                <a16:creationId xmlns:a16="http://schemas.microsoft.com/office/drawing/2014/main" id="{DD1AB522-DD2A-4E92-A053-4EFC2DA439D9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8780463" y="5946775"/>
            <a:ext cx="6032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651E784-C3EC-4F81-804A-4CD610336A14}" type="datetime'''''2''''''''''''0''''2''''''''5''''''10'''''''''">
              <a:rPr lang="zh-CN" altLang="en-US" sz="1400" b="1" smtClean="0"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202510</a:t>
            </a:fld>
            <a:endParaRPr lang="zh-CN" altLang="en-US" sz="1400" b="1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368" name="文本占位符 2">
            <a:extLst>
              <a:ext uri="{FF2B5EF4-FFF2-40B4-BE49-F238E27FC236}">
                <a16:creationId xmlns:a16="http://schemas.microsoft.com/office/drawing/2014/main" id="{607553B5-3E5E-4A3A-82D4-A4786AD335B4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9742488" y="5468938"/>
            <a:ext cx="4381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E23EF24-541B-4AEF-B0E0-DEF6B3E55A63}" type="datetime'''''''''''''''''''''''''''''''''''''''''''''''''''''''3'''''''">
              <a:rPr lang="zh-CN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</a:t>
            </a:fld>
            <a:br>
              <a:rPr lang="en-US" altLang="en-US" sz="1400">
                <a:solidFill>
                  <a:schemeClr val="bg1"/>
                </a:solidFill>
                <a:latin typeface="+mn-ea"/>
              </a:rPr>
            </a:br>
            <a:r>
              <a:rPr lang="en-US" altLang="en-US" sz="1400">
                <a:solidFill>
                  <a:schemeClr val="bg1"/>
                </a:solidFill>
                <a:latin typeface="+mn-ea"/>
              </a:rPr>
              <a:t>(</a:t>
            </a:r>
            <a:fld id="{E0F1C697-CF75-4BE2-9293-643E738A175B}" type="datetime'13''''''''''''''''''''''''''''''''''''''''''''''%'''''''''">
              <a:rPr lang="zh-CN" altLang="en-US" sz="14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13%</a:t>
            </a:fld>
            <a:r>
              <a:rPr lang="en-US" altLang="zh-CN" sz="1400">
                <a:solidFill>
                  <a:schemeClr val="bg1"/>
                </a:solidFill>
                <a:latin typeface="+mn-ea"/>
              </a:rPr>
              <a:t>)</a:t>
            </a:r>
            <a:endParaRPr lang="zh-CN" alt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69" name="文本占位符 2">
            <a:extLst>
              <a:ext uri="{FF2B5EF4-FFF2-40B4-BE49-F238E27FC236}">
                <a16:creationId xmlns:a16="http://schemas.microsoft.com/office/drawing/2014/main" id="{6292D74D-F523-4C23-A7C8-7755CD9C007C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9659938" y="5946775"/>
            <a:ext cx="6032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C5A39C8-2AD2-47A7-B48B-D66CF8A0BAD7}" type="datetime'2''''''''''''0''''''''25''1''1'''''''''''''''">
              <a:rPr lang="zh-CN" altLang="en-US" sz="1400" b="1" smtClean="0"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202511</a:t>
            </a:fld>
            <a:endParaRPr lang="zh-CN" altLang="en-US" sz="1400" b="1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360" name="文本占位符 2">
            <a:extLst>
              <a:ext uri="{FF2B5EF4-FFF2-40B4-BE49-F238E27FC236}">
                <a16:creationId xmlns:a16="http://schemas.microsoft.com/office/drawing/2014/main" id="{70DAC998-AD72-4652-917B-4DD46B117823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6230938" y="5330825"/>
            <a:ext cx="4318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954331D-89EE-42C0-AC79-AA13908AA784}" type="datetime'''''''''''''''''''''''''''''''''''''5'''''''''''''">
              <a:rPr lang="en-US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br>
              <a:rPr lang="en-US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lang="en-US" altLang="en-US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ACE4DCF9-E1FE-4A7A-802C-DFDF73089264}" type="datetime'''1''''''7''''''''''''''''''''''''''%''''''''''''''''''''''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17%</a:t>
            </a:fld>
            <a:r>
              <a:rPr lang="en-US" altLang="en-US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361" name="文本占位符 2">
            <a:extLst>
              <a:ext uri="{FF2B5EF4-FFF2-40B4-BE49-F238E27FC236}">
                <a16:creationId xmlns:a16="http://schemas.microsoft.com/office/drawing/2014/main" id="{5E9376D0-88F3-41E7-81DC-D115273D4B47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6145213" y="5946775"/>
            <a:ext cx="6032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ED75D9D-E3FC-43E6-BFC0-38806F3A7130}" type="datetime'''''''''2''02''''5''''''''''''''''''''''0''''''7'''''">
              <a:rPr lang="zh-CN" altLang="en-US" sz="1400" b="1" smtClean="0"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202507</a:t>
            </a:fld>
            <a:endParaRPr lang="zh-CN" altLang="en-US" sz="1400" b="1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362" name="文本占位符 2">
            <a:extLst>
              <a:ext uri="{FF2B5EF4-FFF2-40B4-BE49-F238E27FC236}">
                <a16:creationId xmlns:a16="http://schemas.microsoft.com/office/drawing/2014/main" id="{9A84837F-1B9D-46F0-B37D-B4171F276B8D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7108825" y="4933950"/>
            <a:ext cx="4318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8260309-9869-48B3-BD4B-CD298EB7F4D3}" type="datetime'''1''''''''''1''''''''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br>
              <a:rPr lang="en-US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lang="en-US" altLang="en-US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1556EEF9-29DF-444B-B5AA-E9BCA79464E6}" type="datetime'3''''''''8''''''''''''''''''''''''%'''''''">
              <a:rPr lang="en-US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38%</a:t>
            </a:fld>
            <a:r>
              <a:rPr lang="en-US" altLang="en-US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363" name="文本占位符 2">
            <a:extLst>
              <a:ext uri="{FF2B5EF4-FFF2-40B4-BE49-F238E27FC236}">
                <a16:creationId xmlns:a16="http://schemas.microsoft.com/office/drawing/2014/main" id="{6E9EB15E-577F-4F63-AE49-253F77A5F812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7023100" y="5946775"/>
            <a:ext cx="6032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8855172-A824-4AE8-BC50-709FC0D37D47}" type="datetime'''''''''20''''''''''''''''''''''''2''''''''''''508'''">
              <a:rPr lang="zh-CN" altLang="en-US" sz="1400" b="1" smtClean="0"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202508</a:t>
            </a:fld>
            <a:endParaRPr lang="zh-CN" altLang="en-US" sz="1400" b="1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364" name="文本占位符 2">
            <a:extLst>
              <a:ext uri="{FF2B5EF4-FFF2-40B4-BE49-F238E27FC236}">
                <a16:creationId xmlns:a16="http://schemas.microsoft.com/office/drawing/2014/main" id="{80AD60FA-97C5-4072-BF55-AE1E5743AFE7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7981950" y="5081588"/>
            <a:ext cx="4445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47F1B4D-DEFC-49D1-8203-51350B3193B3}" type="datetime'''''9'''''''''''''">
              <a:rPr lang="en-US" altLang="en-US" sz="1400" smtClean="0">
                <a:solidFill>
                  <a:schemeClr val="bg1"/>
                </a:solidFill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</a:t>
            </a:fld>
            <a:br>
              <a:rPr lang="en-US" altLang="en-US" sz="1400">
                <a:solidFill>
                  <a:schemeClr val="bg1"/>
                </a:solidFill>
                <a:latin typeface="+mn-ea"/>
              </a:rPr>
            </a:br>
            <a:r>
              <a:rPr lang="en-US" altLang="en-US" sz="1400">
                <a:solidFill>
                  <a:schemeClr val="bg1"/>
                </a:solidFill>
                <a:latin typeface="+mn-ea"/>
              </a:rPr>
              <a:t>(</a:t>
            </a:r>
            <a:fld id="{E419359C-3C7D-43D0-8207-10835A02763B}" type="datetime'''''''''''''''''''''''''''''''''''4''2''''''%'''">
              <a:rPr lang="en-US" altLang="en-US" sz="1400" smtClean="0">
                <a:solidFill>
                  <a:schemeClr val="bg1"/>
                </a:solidFill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42%</a:t>
            </a:fld>
            <a:r>
              <a:rPr lang="en-US" altLang="en-US" sz="1400">
                <a:solidFill>
                  <a:schemeClr val="bg1"/>
                </a:solidFill>
                <a:latin typeface="+mn-ea"/>
              </a:rPr>
              <a:t>)</a:t>
            </a:r>
            <a:endParaRPr kumimoji="1" lang="zh-CN" alt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0" name="文本占位符 2">
            <a:extLst>
              <a:ext uri="{FF2B5EF4-FFF2-40B4-BE49-F238E27FC236}">
                <a16:creationId xmlns:a16="http://schemas.microsoft.com/office/drawing/2014/main" id="{C4119F7B-58E0-42E8-AE83-473DDD525544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gray">
          <a:xfrm>
            <a:off x="6305550" y="1341438"/>
            <a:ext cx="2825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5CB9C3A-25DD-4F57-AECB-50FA024C35BE}" type="datetime'''''3''''''''0'''''''''">
              <a:rPr lang="zh-CN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kumimoji="1" lang="zh-CN" altLang="en-US" sz="1600" b="1" dirty="0"/>
          </a:p>
        </p:txBody>
      </p:sp>
      <p:sp>
        <p:nvSpPr>
          <p:cNvPr id="371" name="文本占位符 2">
            <a:extLst>
              <a:ext uri="{FF2B5EF4-FFF2-40B4-BE49-F238E27FC236}">
                <a16:creationId xmlns:a16="http://schemas.microsoft.com/office/drawing/2014/main" id="{53748F26-B7FD-4F41-8836-0A2800CF42D0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gray">
          <a:xfrm>
            <a:off x="7183438" y="1647825"/>
            <a:ext cx="2825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E087D74-9319-4FAD-964F-937BDB82F3F1}" type="datetime'''''''''''''''''''''''''''''''''''''''''''2''''8'''''''''''">
              <a:rPr lang="zh-CN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</a:t>
            </a:fld>
            <a:endParaRPr kumimoji="1" lang="zh-CN" altLang="en-US" sz="1600" b="1" dirty="0"/>
          </a:p>
        </p:txBody>
      </p:sp>
      <p:sp>
        <p:nvSpPr>
          <p:cNvPr id="372" name="文本占位符 2">
            <a:extLst>
              <a:ext uri="{FF2B5EF4-FFF2-40B4-BE49-F238E27FC236}">
                <a16:creationId xmlns:a16="http://schemas.microsoft.com/office/drawing/2014/main" id="{C499B561-FAD0-460E-8023-FF8DC1A6B8C5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8062913" y="2714625"/>
            <a:ext cx="2825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AC72997-21D8-445C-8D8D-DD4D4BDB9972}" type="datetime'''''''''''''''''''''2''0'''''''''''''''''''''''''''">
              <a:rPr lang="zh-CN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zh-CN" altLang="en-US" sz="1600" b="1" dirty="0">
              <a:ea typeface="等线" panose="02010600030101010101" pitchFamily="2" charset="-122"/>
            </a:endParaRPr>
          </a:p>
        </p:txBody>
      </p:sp>
      <p:sp>
        <p:nvSpPr>
          <p:cNvPr id="373" name="文本占位符 2">
            <a:extLst>
              <a:ext uri="{FF2B5EF4-FFF2-40B4-BE49-F238E27FC236}">
                <a16:creationId xmlns:a16="http://schemas.microsoft.com/office/drawing/2014/main" id="{657B1ABB-CA3F-497F-B6EE-B62C31D27A85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8940800" y="1928813"/>
            <a:ext cx="2825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728C0D2-81CA-4C25-B898-79FB658E678D}" type="datetime'''2''6'''''''''''''''''''''''">
              <a:rPr lang="zh-CN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</a:t>
            </a:fld>
            <a:endParaRPr kumimoji="1" lang="zh-CN" altLang="en-US" sz="1600" b="1" dirty="0"/>
          </a:p>
        </p:txBody>
      </p:sp>
      <p:sp>
        <p:nvSpPr>
          <p:cNvPr id="374" name="文本占位符 2">
            <a:extLst>
              <a:ext uri="{FF2B5EF4-FFF2-40B4-BE49-F238E27FC236}">
                <a16:creationId xmlns:a16="http://schemas.microsoft.com/office/drawing/2014/main" id="{A122A9C8-E50B-4A5D-B618-38084669EE24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9820275" y="2222500"/>
            <a:ext cx="2825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C99E8C7-B06B-4C80-8DC2-B5671780B714}" type="datetime'''''''2''''''''''''''''''''4'''''''''''''''''''''''">
              <a:rPr lang="zh-CN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</a:t>
            </a:fld>
            <a:endParaRPr kumimoji="1" lang="zh-CN" altLang="en-US" sz="1600" b="1" dirty="0">
              <a:ea typeface="等线" panose="02010600030101010101" pitchFamily="2" charset="-122"/>
            </a:endParaRPr>
          </a:p>
        </p:txBody>
      </p:sp>
      <p:sp>
        <p:nvSpPr>
          <p:cNvPr id="38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6"/>
            </p:custDataLst>
          </p:nvPr>
        </p:nvSpPr>
        <p:spPr bwMode="gray">
          <a:xfrm>
            <a:off x="6327775" y="3276600"/>
            <a:ext cx="2381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F8EA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EB72F59-1F26-4923-B64C-095949A3A560}" type="datetime'''''''''''''''''2''''''''''''''''5'''''''''">
              <a:rPr lang="zh-CN" altLang="en-US" sz="1400" smtClean="0">
                <a:solidFill>
                  <a:srgbClr val="C30C3E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25</a:t>
            </a:fld>
            <a:endParaRPr lang="zh-CN" altLang="en-US" sz="1400" dirty="0">
              <a:solidFill>
                <a:srgbClr val="C30C3E"/>
              </a:solidFill>
            </a:endParaRPr>
          </a:p>
        </p:txBody>
      </p:sp>
      <p:sp>
        <p:nvSpPr>
          <p:cNvPr id="38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7"/>
            </p:custDataLst>
          </p:nvPr>
        </p:nvSpPr>
        <p:spPr bwMode="gray">
          <a:xfrm>
            <a:off x="7205663" y="3032125"/>
            <a:ext cx="2381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F8EA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4D50D46-053A-4EC2-B486-AD89E516F406}" type="datetime'''''''1''7'''''''''''''''''''''''''''''''''">
              <a:rPr lang="zh-CN" altLang="en-US" sz="1400" smtClean="0">
                <a:solidFill>
                  <a:srgbClr val="C30C3E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</a:t>
            </a:fld>
            <a:endParaRPr lang="zh-CN" altLang="en-US" sz="1400" dirty="0">
              <a:solidFill>
                <a:srgbClr val="C30C3E"/>
              </a:solidFill>
            </a:endParaRPr>
          </a:p>
        </p:txBody>
      </p:sp>
      <p:sp>
        <p:nvSpPr>
          <p:cNvPr id="38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8"/>
            </p:custDataLst>
          </p:nvPr>
        </p:nvSpPr>
        <p:spPr bwMode="gray">
          <a:xfrm>
            <a:off x="8085138" y="3714750"/>
            <a:ext cx="2381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F8EA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5C4976B-8E38-435D-8A24-5CA48CC4568C}" type="datetime'1''''''2'''''''''''''''''''''''''''''">
              <a:rPr lang="zh-CN" altLang="en-US" sz="1400" smtClean="0">
                <a:solidFill>
                  <a:srgbClr val="C30C3E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zh-CN" altLang="en-US" sz="1400" dirty="0">
              <a:solidFill>
                <a:srgbClr val="C30C3E"/>
              </a:solidFill>
            </a:endParaRPr>
          </a:p>
        </p:txBody>
      </p:sp>
      <p:sp>
        <p:nvSpPr>
          <p:cNvPr id="38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9"/>
            </p:custDataLst>
          </p:nvPr>
        </p:nvSpPr>
        <p:spPr bwMode="gray">
          <a:xfrm>
            <a:off x="8963025" y="3011488"/>
            <a:ext cx="2381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F8EA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C7D90C5-1F81-4B2E-BAFE-D3BE53975657}" type="datetime'''''''''''''''1''''''3'''''''''''''''''''''''''">
              <a:rPr lang="zh-CN" altLang="en-US" sz="1400" smtClean="0">
                <a:solidFill>
                  <a:srgbClr val="C30C3E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</a:t>
            </a:fld>
            <a:endParaRPr lang="zh-CN" altLang="en-US" sz="1400" dirty="0">
              <a:solidFill>
                <a:srgbClr val="C30C3E"/>
              </a:solidFill>
            </a:endParaRPr>
          </a:p>
        </p:txBody>
      </p:sp>
      <p:sp>
        <p:nvSpPr>
          <p:cNvPr id="38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0"/>
            </p:custDataLst>
          </p:nvPr>
        </p:nvSpPr>
        <p:spPr bwMode="gray">
          <a:xfrm>
            <a:off x="9842500" y="3856038"/>
            <a:ext cx="2381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F8EA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8BAB5D5-D8CD-41A8-92D8-1B9CF5B4A805}" type="datetime'''''''''''''2''1'''''''''''''''">
              <a:rPr lang="zh-CN" altLang="en-US" sz="1400" smtClean="0">
                <a:solidFill>
                  <a:srgbClr val="C30C3E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</a:t>
            </a:fld>
            <a:endParaRPr lang="zh-CN" altLang="en-US" sz="1400" dirty="0">
              <a:solidFill>
                <a:srgbClr val="C30C3E"/>
              </a:solidFill>
            </a:endParaRPr>
          </a:p>
        </p:txBody>
      </p:sp>
      <p:sp>
        <p:nvSpPr>
          <p:cNvPr id="375" name="文本占位符 2">
            <a:extLst>
              <a:ext uri="{FF2B5EF4-FFF2-40B4-BE49-F238E27FC236}">
                <a16:creationId xmlns:a16="http://schemas.microsoft.com/office/drawing/2014/main" id="{7AC280C0-C02F-40B7-9E9D-3CAAF0B4A4FB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auto">
          <a:xfrm>
            <a:off x="6670675" y="1090613"/>
            <a:ext cx="392113" cy="2730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203D1B-0F52-403F-8BAF-F318E48810F1}" type="datetime'''''''''''''''''''''''''-''''''''''7''''''''''''''%'''''">
              <a:rPr lang="en-US" altLang="en-US" sz="1400" b="1" smtClean="0">
                <a:solidFill>
                  <a:srgbClr val="FF0000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-7%</a:t>
            </a:fld>
            <a:endParaRPr kumimoji="1" lang="zh-CN" altLang="en-US" sz="1400" b="1" dirty="0">
              <a:solidFill>
                <a:srgbClr val="FF0000"/>
              </a:solidFill>
              <a:ea typeface="等线" panose="02010600030101010101" pitchFamily="2" charset="-122"/>
            </a:endParaRPr>
          </a:p>
        </p:txBody>
      </p:sp>
      <p:sp>
        <p:nvSpPr>
          <p:cNvPr id="376" name="文本占位符 2">
            <a:extLst>
              <a:ext uri="{FF2B5EF4-FFF2-40B4-BE49-F238E27FC236}">
                <a16:creationId xmlns:a16="http://schemas.microsoft.com/office/drawing/2014/main" id="{5CA358C7-C4C6-4CF8-A2A3-E5C141B9753D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 bwMode="auto">
          <a:xfrm>
            <a:off x="7499350" y="1397000"/>
            <a:ext cx="530225" cy="2730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70E936D-D459-4E62-81B9-A0175D850F6E}" type="datetime'-''2''''''''''''''''''''''''7''''''%'''''''''''">
              <a:rPr lang="en-US" altLang="en-US" sz="1400" b="1" smtClean="0">
                <a:solidFill>
                  <a:srgbClr val="FF0000"/>
                </a:solidFill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-27%</a:t>
            </a:fld>
            <a:endParaRPr kumimoji="1" lang="zh-CN" altLang="en-US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77" name="文本占位符 2">
            <a:extLst>
              <a:ext uri="{FF2B5EF4-FFF2-40B4-BE49-F238E27FC236}">
                <a16:creationId xmlns:a16="http://schemas.microsoft.com/office/drawing/2014/main" id="{70802F47-CEC6-4511-A829-804B525CFFCD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 bwMode="auto">
          <a:xfrm>
            <a:off x="8353425" y="1601788"/>
            <a:ext cx="579438" cy="2730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81A2CB4-916A-4A19-8FD5-14624C6E0F9A}" type="datetime'''''''''''''''''+''''2''7''%'''''''''">
              <a:rPr lang="en-US" altLang="en-US" sz="1400" b="1" smtClean="0">
                <a:solidFill>
                  <a:srgbClr val="00B050"/>
                </a:solidFill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+27%</a:t>
            </a:fld>
            <a:endParaRPr kumimoji="1" lang="zh-CN" altLang="en-US" sz="1400" b="1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378" name="文本占位符 2">
            <a:extLst>
              <a:ext uri="{FF2B5EF4-FFF2-40B4-BE49-F238E27FC236}">
                <a16:creationId xmlns:a16="http://schemas.microsoft.com/office/drawing/2014/main" id="{A45A44CC-3A98-481E-B10A-E1EA70981941}"/>
              </a:ext>
            </a:extLst>
          </p:cNvPr>
          <p:cNvSpPr>
            <a:spLocks/>
          </p:cNvSpPr>
          <p:nvPr>
            <p:custDataLst>
              <p:tags r:id="rId74"/>
            </p:custDataLst>
          </p:nvPr>
        </p:nvSpPr>
        <p:spPr bwMode="auto">
          <a:xfrm>
            <a:off x="9345613" y="1677988"/>
            <a:ext cx="392113" cy="27305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06CC321-6F3E-4014-B75F-265EB90C1A13}" type="datetime'-''''''''''''8''''''''''''''%'''''''''''''''''''''''">
              <a:rPr lang="zh-CN" altLang="en-US" sz="1400" b="1" smtClean="0">
                <a:solidFill>
                  <a:srgbClr val="FF0000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-8%</a:t>
            </a:fld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379" name="矩形 378">
            <a:extLst>
              <a:ext uri="{FF2B5EF4-FFF2-40B4-BE49-F238E27FC236}">
                <a16:creationId xmlns:a16="http://schemas.microsoft.com/office/drawing/2014/main" id="{5BFE7E2B-61A1-415B-ACD8-BFAE594F0E49}"/>
              </a:ext>
            </a:extLst>
          </p:cNvPr>
          <p:cNvSpPr/>
          <p:nvPr>
            <p:custDataLst>
              <p:tags r:id="rId75"/>
            </p:custDataLst>
          </p:nvPr>
        </p:nvSpPr>
        <p:spPr bwMode="auto">
          <a:xfrm>
            <a:off x="10775950" y="5359400"/>
            <a:ext cx="250825" cy="187325"/>
          </a:xfrm>
          <a:prstGeom prst="rect">
            <a:avLst/>
          </a:prstGeom>
          <a:solidFill>
            <a:srgbClr val="B6F8EA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0" name="矩形 379">
            <a:extLst>
              <a:ext uri="{FF2B5EF4-FFF2-40B4-BE49-F238E27FC236}">
                <a16:creationId xmlns:a16="http://schemas.microsoft.com/office/drawing/2014/main" id="{E16D85D7-4080-4436-968E-145558D33DD4}"/>
              </a:ext>
            </a:extLst>
          </p:cNvPr>
          <p:cNvSpPr/>
          <p:nvPr>
            <p:custDataLst>
              <p:tags r:id="rId76"/>
            </p:custDataLst>
          </p:nvPr>
        </p:nvSpPr>
        <p:spPr bwMode="auto">
          <a:xfrm>
            <a:off x="10775950" y="5613400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1" name="文本占位符 2">
            <a:extLst>
              <a:ext uri="{FF2B5EF4-FFF2-40B4-BE49-F238E27FC236}">
                <a16:creationId xmlns:a16="http://schemas.microsoft.com/office/drawing/2014/main" id="{F9798A39-3A5F-455C-B5C2-B550137EF8FB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auto">
          <a:xfrm>
            <a:off x="11077575" y="5370513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E6372F9-9248-4C22-9715-50242A72D6AB}" type="datetime'''''''扩''''''''''''''签'''''''''''''''''''''''''''''''''">
              <a:rPr lang="zh-CN" altLang="en-US" sz="1400" smtClean="0"/>
              <a:pPr/>
              <a:t>扩签</a:t>
            </a:fld>
            <a:endParaRPr kumimoji="1" lang="zh-CN" altLang="en-US" sz="1400" dirty="0"/>
          </a:p>
        </p:txBody>
      </p:sp>
      <p:sp>
        <p:nvSpPr>
          <p:cNvPr id="382" name="文本占位符 2">
            <a:extLst>
              <a:ext uri="{FF2B5EF4-FFF2-40B4-BE49-F238E27FC236}">
                <a16:creationId xmlns:a16="http://schemas.microsoft.com/office/drawing/2014/main" id="{0C34256B-21F6-4BA4-9C68-349AC84856B8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auto">
          <a:xfrm>
            <a:off x="11077575" y="5624513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62FA18B-9942-4AC7-9B6E-615D87D3BE79}" type="datetime'''''''''''新''''''''''''''''''''''''''''签'''''''''''''''''">
              <a:rPr lang="zh-CN" altLang="en-US" sz="1400" smtClean="0"/>
              <a:pPr/>
              <a:t>新签</a:t>
            </a:fld>
            <a:endParaRPr kumimoji="1" lang="zh-CN" altLang="en-US" sz="1400" dirty="0"/>
          </a:p>
        </p:txBody>
      </p:sp>
      <p:sp>
        <p:nvSpPr>
          <p:cNvPr id="394" name="Title 1">
            <a:extLst>
              <a:ext uri="{FF2B5EF4-FFF2-40B4-BE49-F238E27FC236}">
                <a16:creationId xmlns:a16="http://schemas.microsoft.com/office/drawing/2014/main" id="{111978E5-82F6-4D84-BBF8-A1A9940AAF4B}"/>
              </a:ext>
            </a:extLst>
          </p:cNvPr>
          <p:cNvSpPr txBox="1">
            <a:spLocks/>
          </p:cNvSpPr>
          <p:nvPr/>
        </p:nvSpPr>
        <p:spPr>
          <a:xfrm>
            <a:off x="514206" y="6172698"/>
            <a:ext cx="4584987" cy="6853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新签门店</a:t>
            </a:r>
            <a:endParaRPr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5" name="Title 1">
            <a:extLst>
              <a:ext uri="{FF2B5EF4-FFF2-40B4-BE49-F238E27FC236}">
                <a16:creationId xmlns:a16="http://schemas.microsoft.com/office/drawing/2014/main" id="{BAC53FA7-9F79-4192-A70A-28AF68E44341}"/>
              </a:ext>
            </a:extLst>
          </p:cNvPr>
          <p:cNvSpPr txBox="1">
            <a:spLocks/>
          </p:cNvSpPr>
          <p:nvPr/>
        </p:nvSpPr>
        <p:spPr>
          <a:xfrm>
            <a:off x="6052994" y="6132513"/>
            <a:ext cx="4584987" cy="6853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新签年费</a:t>
            </a:r>
            <a:endParaRPr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2109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C5366-1343-00AD-48D9-5B4B13FC2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9BD56C2-AC78-B0EF-6498-EE66D5878863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78" imgW="7772400" imgH="10058400" progId="TCLayout.ActiveDocument.1">
                  <p:embed/>
                </p:oleObj>
              </mc:Choice>
              <mc:Fallback>
                <p:oleObj name="think-cell 幻灯片" r:id="rId78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9BD56C2-AC78-B0EF-6498-EE66D58788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itle 1">
            <a:extLst>
              <a:ext uri="{FF2B5EF4-FFF2-40B4-BE49-F238E27FC236}">
                <a16:creationId xmlns:a16="http://schemas.microsoft.com/office/drawing/2014/main" id="{8F86F178-C96C-285C-3ED1-B02157F23FA5}"/>
              </a:ext>
            </a:extLst>
          </p:cNvPr>
          <p:cNvSpPr txBox="1">
            <a:spLocks/>
          </p:cNvSpPr>
          <p:nvPr/>
        </p:nvSpPr>
        <p:spPr>
          <a:xfrm>
            <a:off x="1213644" y="261573"/>
            <a:ext cx="4584987" cy="6853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endParaRPr lang="en-US" altLang="zh-CN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28" name="直线连接符 127">
            <a:extLst>
              <a:ext uri="{FF2B5EF4-FFF2-40B4-BE49-F238E27FC236}">
                <a16:creationId xmlns:a16="http://schemas.microsoft.com/office/drawing/2014/main" id="{1DE13BDC-7DA7-A568-FDD2-2CCE4CB3757A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6654800" y="3416300"/>
            <a:ext cx="4937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直线连接符 126">
            <a:extLst>
              <a:ext uri="{FF2B5EF4-FFF2-40B4-BE49-F238E27FC236}">
                <a16:creationId xmlns:a16="http://schemas.microsoft.com/office/drawing/2014/main" id="{2317883B-42C2-464A-3F4A-A53370749E54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5541963" y="3506788"/>
            <a:ext cx="4937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6" name="直线连接符 285">
            <a:extLst>
              <a:ext uri="{FF2B5EF4-FFF2-40B4-BE49-F238E27FC236}">
                <a16:creationId xmlns:a16="http://schemas.microsoft.com/office/drawing/2014/main" id="{F18EC1DA-201C-A8B0-B067-85245CF44E97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4427538" y="3683000"/>
            <a:ext cx="4953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直线连接符 81">
            <a:extLst>
              <a:ext uri="{FF2B5EF4-FFF2-40B4-BE49-F238E27FC236}">
                <a16:creationId xmlns:a16="http://schemas.microsoft.com/office/drawing/2014/main" id="{EB36FF1A-333D-5295-93B3-D6F86233158E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8882063" y="1844675"/>
            <a:ext cx="4937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线连接符 78">
            <a:extLst>
              <a:ext uri="{FF2B5EF4-FFF2-40B4-BE49-F238E27FC236}">
                <a16:creationId xmlns:a16="http://schemas.microsoft.com/office/drawing/2014/main" id="{9B5D83DE-C16D-37EE-4016-C2CC7BCF5AED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7767638" y="2052638"/>
            <a:ext cx="4953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58" name="Chart 3">
            <a:extLst>
              <a:ext uri="{FF2B5EF4-FFF2-40B4-BE49-F238E27FC236}">
                <a16:creationId xmlns:a16="http://schemas.microsoft.com/office/drawing/2014/main" id="{E509C44B-59AC-4A6E-9DD2-11C0D9B85EA9}"/>
              </a:ext>
            </a:extLst>
          </p:cNvPr>
          <p:cNvGraphicFramePr/>
          <p:nvPr>
            <p:custDataLst>
              <p:tags r:id="rId7"/>
            </p:custDataLst>
          </p:nvPr>
        </p:nvGraphicFramePr>
        <p:xfrm>
          <a:off x="3479800" y="1577975"/>
          <a:ext cx="6845300" cy="4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0"/>
          </a:graphicData>
        </a:graphic>
      </p:graphicFrame>
      <p:sp useBgFill="1">
        <p:nvSpPr>
          <p:cNvPr id="252" name="任意多边形: 形状 251">
            <a:extLst>
              <a:ext uri="{FF2B5EF4-FFF2-40B4-BE49-F238E27FC236}">
                <a16:creationId xmlns:a16="http://schemas.microsoft.com/office/drawing/2014/main" id="{B5349CD9-F97F-4995-A684-0ED8515BF84D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9329738" y="5081588"/>
            <a:ext cx="711201" cy="249238"/>
          </a:xfrm>
          <a:custGeom>
            <a:avLst/>
            <a:gdLst/>
            <a:ahLst/>
            <a:cxnLst/>
            <a:rect l="0" t="0" r="0" b="0"/>
            <a:pathLst>
              <a:path w="711201" h="249238">
                <a:moveTo>
                  <a:pt x="0" y="192087"/>
                </a:moveTo>
                <a:lnTo>
                  <a:pt x="711200" y="0"/>
                </a:lnTo>
                <a:lnTo>
                  <a:pt x="711200" y="57150"/>
                </a:lnTo>
                <a:lnTo>
                  <a:pt x="0" y="24923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9" name="任意多边形: 形状 248">
            <a:extLst>
              <a:ext uri="{FF2B5EF4-FFF2-40B4-BE49-F238E27FC236}">
                <a16:creationId xmlns:a16="http://schemas.microsoft.com/office/drawing/2014/main" id="{BDD3B8D4-F1D9-482F-95E6-300266DB89FF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3762375" y="5081588"/>
            <a:ext cx="711201" cy="249238"/>
          </a:xfrm>
          <a:custGeom>
            <a:avLst/>
            <a:gdLst/>
            <a:ahLst/>
            <a:cxnLst/>
            <a:rect l="0" t="0" r="0" b="0"/>
            <a:pathLst>
              <a:path w="711201" h="249238">
                <a:moveTo>
                  <a:pt x="0" y="192087"/>
                </a:moveTo>
                <a:lnTo>
                  <a:pt x="711200" y="0"/>
                </a:lnTo>
                <a:lnTo>
                  <a:pt x="711200" y="57150"/>
                </a:lnTo>
                <a:lnTo>
                  <a:pt x="0" y="24923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1" name="任意多边形: 形状 250">
            <a:extLst>
              <a:ext uri="{FF2B5EF4-FFF2-40B4-BE49-F238E27FC236}">
                <a16:creationId xmlns:a16="http://schemas.microsoft.com/office/drawing/2014/main" id="{2F8DB679-6BAB-48FA-A776-4C1393B9EA4B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9329738" y="5138738"/>
            <a:ext cx="711201" cy="192088"/>
          </a:xfrm>
          <a:custGeom>
            <a:avLst/>
            <a:gdLst/>
            <a:ahLst/>
            <a:cxnLst/>
            <a:rect l="0" t="0" r="0" b="0"/>
            <a:pathLst>
              <a:path w="711201" h="192088">
                <a:moveTo>
                  <a:pt x="0" y="192087"/>
                </a:moveTo>
                <a:lnTo>
                  <a:pt x="71120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0" name="任意多边形: 形状 249">
            <a:extLst>
              <a:ext uri="{FF2B5EF4-FFF2-40B4-BE49-F238E27FC236}">
                <a16:creationId xmlns:a16="http://schemas.microsoft.com/office/drawing/2014/main" id="{25CB1ABE-E550-4D87-99CA-4A1E91E4D79A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9329738" y="5081588"/>
            <a:ext cx="711201" cy="192088"/>
          </a:xfrm>
          <a:custGeom>
            <a:avLst/>
            <a:gdLst/>
            <a:ahLst/>
            <a:cxnLst/>
            <a:rect l="0" t="0" r="0" b="0"/>
            <a:pathLst>
              <a:path w="711201" h="192088">
                <a:moveTo>
                  <a:pt x="0" y="192087"/>
                </a:moveTo>
                <a:lnTo>
                  <a:pt x="71120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8" name="任意多边形: 形状 247">
            <a:extLst>
              <a:ext uri="{FF2B5EF4-FFF2-40B4-BE49-F238E27FC236}">
                <a16:creationId xmlns:a16="http://schemas.microsoft.com/office/drawing/2014/main" id="{69671167-5B94-426B-B13A-AB9C6C3067B5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3762375" y="5138738"/>
            <a:ext cx="711201" cy="192088"/>
          </a:xfrm>
          <a:custGeom>
            <a:avLst/>
            <a:gdLst/>
            <a:ahLst/>
            <a:cxnLst/>
            <a:rect l="0" t="0" r="0" b="0"/>
            <a:pathLst>
              <a:path w="711201" h="192088">
                <a:moveTo>
                  <a:pt x="0" y="192087"/>
                </a:moveTo>
                <a:lnTo>
                  <a:pt x="71120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7" name="任意多边形: 形状 246">
            <a:extLst>
              <a:ext uri="{FF2B5EF4-FFF2-40B4-BE49-F238E27FC236}">
                <a16:creationId xmlns:a16="http://schemas.microsoft.com/office/drawing/2014/main" id="{CC404DFE-465F-4434-8DAF-6D16C5A08A1A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3762375" y="5081588"/>
            <a:ext cx="711201" cy="192088"/>
          </a:xfrm>
          <a:custGeom>
            <a:avLst/>
            <a:gdLst/>
            <a:ahLst/>
            <a:cxnLst/>
            <a:rect l="0" t="0" r="0" b="0"/>
            <a:pathLst>
              <a:path w="711201" h="192088">
                <a:moveTo>
                  <a:pt x="0" y="192087"/>
                </a:moveTo>
                <a:lnTo>
                  <a:pt x="71120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2" name="直接连接符 127">
            <a:extLst>
              <a:ext uri="{FF2B5EF4-FFF2-40B4-BE49-F238E27FC236}">
                <a16:creationId xmlns:a16="http://schemas.microsoft.com/office/drawing/2014/main" id="{F20D0D06-61D1-A918-48CC-725BD4B19588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 bwMode="auto">
          <a:xfrm flipV="1">
            <a:off x="4117975" y="1409700"/>
            <a:ext cx="0" cy="20177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直接连接符 128">
            <a:extLst>
              <a:ext uri="{FF2B5EF4-FFF2-40B4-BE49-F238E27FC236}">
                <a16:creationId xmlns:a16="http://schemas.microsoft.com/office/drawing/2014/main" id="{F38A1329-6724-3C17-E997-EE98D7AE162F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4117975" y="1409700"/>
            <a:ext cx="55673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3500523E-98BA-DF8B-664B-AACF91A5627A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9685338" y="1409700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327398BE-DF45-444F-B748-DB39F9C8ACD9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 flipH="1">
            <a:off x="4351338" y="6089650"/>
            <a:ext cx="95250" cy="968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1F9D1AF5-9F5E-406A-9853-5CCF884BDB88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 flipH="1">
            <a:off x="9918700" y="6089650"/>
            <a:ext cx="95250" cy="968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直线连接符 117">
            <a:extLst>
              <a:ext uri="{FF2B5EF4-FFF2-40B4-BE49-F238E27FC236}">
                <a16:creationId xmlns:a16="http://schemas.microsoft.com/office/drawing/2014/main" id="{CB54F06D-E45A-B864-4447-83841291FE42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 flipV="1">
            <a:off x="8572500" y="1976438"/>
            <a:ext cx="0" cy="1016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A01FC1F0-2740-B889-FEA4-0A6B4C7397A6}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 bwMode="auto">
          <a:xfrm>
            <a:off x="7458075" y="2027238"/>
            <a:ext cx="0" cy="1016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80B8C7D4-476D-03B8-58AC-F2C051BD16B1}"/>
              </a:ext>
            </a:extLst>
          </p:cNvPr>
          <p:cNvCxnSpPr>
            <a:cxnSpLocks/>
          </p:cNvCxnSpPr>
          <p:nvPr>
            <p:custDataLst>
              <p:tags r:id="rId21"/>
            </p:custDataLst>
          </p:nvPr>
        </p:nvCxnSpPr>
        <p:spPr bwMode="auto">
          <a:xfrm>
            <a:off x="6345238" y="3390900"/>
            <a:ext cx="0" cy="698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文本占位符 2">
            <a:extLst>
              <a:ext uri="{FF2B5EF4-FFF2-40B4-BE49-F238E27FC236}">
                <a16:creationId xmlns:a16="http://schemas.microsoft.com/office/drawing/2014/main" id="{1EBA9482-AC39-8AB4-B2BC-8BE209871C72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3962400" y="6078538"/>
            <a:ext cx="311150" cy="165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9B04AC-1E1A-41C0-BAC7-204756D582FE}" type="datetime'''''''4''''''3''''''''''''''''''''6'''''''''''''''''''">
              <a:rPr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436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4" name="文本占位符 2">
            <a:extLst>
              <a:ext uri="{FF2B5EF4-FFF2-40B4-BE49-F238E27FC236}">
                <a16:creationId xmlns:a16="http://schemas.microsoft.com/office/drawing/2014/main" id="{DBF8DB8B-E634-4716-48A0-366E5B8F49AD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auto">
          <a:xfrm>
            <a:off x="3894138" y="6302375"/>
            <a:ext cx="447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3D16235-AEC4-45CA-93C2-B350887C0AE9}" type="datetime'''''''''''F''''''''''''''''Y''''''''2''''''''5'">
              <a:rPr lang="zh-CN" altLang="en-US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FY25</a:t>
            </a:fld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8" name="文本占位符 2">
            <a:extLst>
              <a:ext uri="{FF2B5EF4-FFF2-40B4-BE49-F238E27FC236}">
                <a16:creationId xmlns:a16="http://schemas.microsoft.com/office/drawing/2014/main" id="{A99C0D3E-9AF7-80BB-AB00-F383BD1AC48C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auto">
          <a:xfrm>
            <a:off x="9385300" y="6302375"/>
            <a:ext cx="601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CCDFBD-51F6-4436-8E0E-9590E8ACB27F}" type="datetime'''''''F''Y''''2''''6'''''''''''' ''''''E'''''''''''''''''">
              <a:rPr lang="zh-CN" altLang="en-US" sz="1400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 E</a:t>
            </a:fld>
            <a:endParaRPr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3" name="文本占位符 2">
            <a:extLst>
              <a:ext uri="{FF2B5EF4-FFF2-40B4-BE49-F238E27FC236}">
                <a16:creationId xmlns:a16="http://schemas.microsoft.com/office/drawing/2014/main" id="{8FBD379D-1935-F504-FFA4-F8062DDFE0AE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9423400" y="4337050"/>
            <a:ext cx="5254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7C39EDE-416C-42C8-909A-3FCF9B212DEC}" type="datetime'''''7''''9,''8''''''''''''''''''2''''''''7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79,827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1" name="文本占位符 2">
            <a:extLst>
              <a:ext uri="{FF2B5EF4-FFF2-40B4-BE49-F238E27FC236}">
                <a16:creationId xmlns:a16="http://schemas.microsoft.com/office/drawing/2014/main" id="{C3D73AE0-2C99-9B58-222D-03A1A0E82799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auto">
          <a:xfrm>
            <a:off x="8388350" y="6302375"/>
            <a:ext cx="368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A01428-4257-47B2-9E60-21DB7E0C3F09}" type="datetime'''''''品''''''''广'''''''">
              <a:rPr lang="zh-CN" altLang="en-US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品广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9" name="文本占位符 2">
            <a:extLst>
              <a:ext uri="{FF2B5EF4-FFF2-40B4-BE49-F238E27FC236}">
                <a16:creationId xmlns:a16="http://schemas.microsoft.com/office/drawing/2014/main" id="{B5469FFC-F16E-8702-9622-2C978CE85389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gray">
          <a:xfrm>
            <a:off x="3810000" y="3465513"/>
            <a:ext cx="6175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64356CC-2BA2-47F9-B2C0-9AEAB81D8FD3}" type="datetime'''''''7''''''''''''''1'''''',''9''''''''5''''''9'"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71,959</a:t>
            </a:fld>
            <a:endParaRPr kumimoji="1"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0" name="文本占位符 2">
            <a:extLst>
              <a:ext uri="{FF2B5EF4-FFF2-40B4-BE49-F238E27FC236}">
                <a16:creationId xmlns:a16="http://schemas.microsoft.com/office/drawing/2014/main" id="{3D821416-8C54-6713-E5D1-0175034FB96F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gray">
          <a:xfrm>
            <a:off x="9313863" y="1600200"/>
            <a:ext cx="7429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007BEA4-692B-452B-87FC-0C39D98617AB}" type="datetime'''''''''9''''9,''''''''''5''''0''''''''3'"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99,503</a:t>
            </a:fld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gray">
          <a:xfrm>
            <a:off x="10013950" y="6007100"/>
            <a:ext cx="3111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73D701B7-3FE9-48E1-810A-2CF58B010DAD}" type="datetime'''''''''''''''''''''3''''2''''''''''''''0'''''">
              <a:rPr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/>
              <a:t>320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4" name="文本占位符 2">
            <a:extLst>
              <a:ext uri="{FF2B5EF4-FFF2-40B4-BE49-F238E27FC236}">
                <a16:creationId xmlns:a16="http://schemas.microsoft.com/office/drawing/2014/main" id="{8A274A66-FE20-B23B-F723-5EBEC8031075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auto">
          <a:xfrm>
            <a:off x="7096125" y="6302375"/>
            <a:ext cx="7239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0F531B8-6BF5-4D3A-B97B-DBEB825872AB}" type="datetime'效''''''''''''''''''''''''果''''广''''''''''告'''''''''''''''">
              <a:rPr lang="zh-CN" altLang="en-US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效果广告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0" name="文本占位符 2">
            <a:extLst>
              <a:ext uri="{FF2B5EF4-FFF2-40B4-BE49-F238E27FC236}">
                <a16:creationId xmlns:a16="http://schemas.microsoft.com/office/drawing/2014/main" id="{5A57A382-15FF-52D4-18DE-CD87C0B757E9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auto">
          <a:xfrm>
            <a:off x="5983288" y="6302375"/>
            <a:ext cx="7239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B5AA9F1-9197-44B6-AD21-DAC68B7EE432}" type="datetime'''续''约''''''年''''费'''''''''''''''''''''''''''''''''''">
              <a:rPr lang="zh-CN" altLang="en-US" sz="14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续约年费</a:t>
            </a:fld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2" name="文本占位符 2">
            <a:extLst>
              <a:ext uri="{FF2B5EF4-FFF2-40B4-BE49-F238E27FC236}">
                <a16:creationId xmlns:a16="http://schemas.microsoft.com/office/drawing/2014/main" id="{8864971C-AF80-9754-93FF-BFE4749F6176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4870450" y="6302375"/>
            <a:ext cx="7239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C70A591-5B76-47A1-8234-81CB26E0FC3F}" type="datetime'''新''''''''''''''''''''签年费'''''''''''''''''''''''''''''''">
              <a:rPr lang="zh-CN" altLang="en-US" sz="14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新签年费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7" name="文本占位符 2">
            <a:extLst>
              <a:ext uri="{FF2B5EF4-FFF2-40B4-BE49-F238E27FC236}">
                <a16:creationId xmlns:a16="http://schemas.microsoft.com/office/drawing/2014/main" id="{91DCCE9A-7AE1-5AAB-5573-236037798AE5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3856038" y="5359400"/>
            <a:ext cx="5254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FBB3863-6CE5-4550-AEAC-732B08EB0F06}" type="datetime'''''''''5''9'''''',''''''''''''3''''''''''''''8''''''''7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59,387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2" name="文本占位符 2">
            <a:extLst>
              <a:ext uri="{FF2B5EF4-FFF2-40B4-BE49-F238E27FC236}">
                <a16:creationId xmlns:a16="http://schemas.microsoft.com/office/drawing/2014/main" id="{BA3663F7-40EA-C1B3-C097-A9F90D519FA8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6534150" y="1273175"/>
            <a:ext cx="735013" cy="273050"/>
          </a:xfrm>
          <a:prstGeom prst="ellipse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4ED95EC-18DA-46CB-88F3-4BCD067119DF}" type="datetime'''''''''''''''''''''+''''''''''''3''''''''8''''''''%'''''''''">
              <a:rPr lang="en-US" altLang="en-US" sz="1400" b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+38%</a:t>
            </a:fld>
            <a:endParaRPr kumimoji="1"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9" name="矩形 178">
            <a:extLst>
              <a:ext uri="{FF2B5EF4-FFF2-40B4-BE49-F238E27FC236}">
                <a16:creationId xmlns:a16="http://schemas.microsoft.com/office/drawing/2014/main" id="{1CDA7241-7E17-EB34-763F-6EE1DB81B989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10709275" y="4835525"/>
            <a:ext cx="1155700" cy="1362075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6" name="矩形 185">
            <a:extLst>
              <a:ext uri="{FF2B5EF4-FFF2-40B4-BE49-F238E27FC236}">
                <a16:creationId xmlns:a16="http://schemas.microsoft.com/office/drawing/2014/main" id="{9E551A16-0037-1301-47FE-7ACA0AB23872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10780713" y="4906963"/>
            <a:ext cx="250825" cy="1873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8" name="矩形 187">
            <a:extLst>
              <a:ext uri="{FF2B5EF4-FFF2-40B4-BE49-F238E27FC236}">
                <a16:creationId xmlns:a16="http://schemas.microsoft.com/office/drawing/2014/main" id="{225C9193-B649-6754-5629-E5C42E6488EA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10780713" y="5160963"/>
            <a:ext cx="250825" cy="187325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0" name="矩形 189">
            <a:extLst>
              <a:ext uri="{FF2B5EF4-FFF2-40B4-BE49-F238E27FC236}">
                <a16:creationId xmlns:a16="http://schemas.microsoft.com/office/drawing/2014/main" id="{96F64A66-28E8-ABC3-2E73-381E42661935}"/>
              </a:ext>
            </a:extLst>
          </p:cNvPr>
          <p:cNvSpPr/>
          <p:nvPr>
            <p:custDataLst>
              <p:tags r:id="rId38"/>
            </p:custDataLst>
          </p:nvPr>
        </p:nvSpPr>
        <p:spPr bwMode="auto">
          <a:xfrm>
            <a:off x="10780713" y="5414963"/>
            <a:ext cx="250825" cy="1873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4E48B52C-BDCA-CB20-8004-75CCAFB6A867}"/>
              </a:ext>
            </a:extLst>
          </p:cNvPr>
          <p:cNvSpPr/>
          <p:nvPr>
            <p:custDataLst>
              <p:tags r:id="rId39"/>
            </p:custDataLst>
          </p:nvPr>
        </p:nvSpPr>
        <p:spPr bwMode="auto">
          <a:xfrm>
            <a:off x="10780713" y="5668963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C8885D66-82C8-8E50-DF66-767F1FF097E2}"/>
              </a:ext>
            </a:extLst>
          </p:cNvPr>
          <p:cNvSpPr/>
          <p:nvPr>
            <p:custDataLst>
              <p:tags r:id="rId40"/>
            </p:custDataLst>
          </p:nvPr>
        </p:nvSpPr>
        <p:spPr bwMode="auto">
          <a:xfrm>
            <a:off x="10780713" y="5922963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4" name="文本占位符 2">
            <a:extLst>
              <a:ext uri="{FF2B5EF4-FFF2-40B4-BE49-F238E27FC236}">
                <a16:creationId xmlns:a16="http://schemas.microsoft.com/office/drawing/2014/main" id="{D6062029-F174-E4E5-89A9-B8A2C6541323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11082338" y="4918075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A2565A4-C5E4-4251-B5F3-125790A73295}" type="datetime'''''''新''''''签''年''''''''''''''费'''''''">
              <a:rPr lang="zh-CN" altLang="en-US" sz="1400" smtClean="0"/>
              <a:pPr/>
              <a:t>新签年费</a:t>
            </a:fld>
            <a:endParaRPr lang="zh-CN" altLang="en-US" sz="1400" dirty="0">
              <a:sym typeface="微软雅黑" panose="020B0503020204020204" pitchFamily="34" charset="-122"/>
            </a:endParaRPr>
          </a:p>
        </p:txBody>
      </p:sp>
      <p:sp>
        <p:nvSpPr>
          <p:cNvPr id="219" name="文本占位符 2">
            <a:extLst>
              <a:ext uri="{FF2B5EF4-FFF2-40B4-BE49-F238E27FC236}">
                <a16:creationId xmlns:a16="http://schemas.microsoft.com/office/drawing/2014/main" id="{906D7251-7396-030A-4DA4-8CB8E9F9AD0D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11082338" y="5172075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FA6F69D-3405-4F8D-B4CC-1E9B81F63D8E}" type="datetime'''''续签''''''年''费'''''''''''''''''''''''''''''''''">
              <a:rPr lang="zh-CN" altLang="en-US" sz="1400" smtClean="0"/>
              <a:pPr/>
              <a:t>续签年费</a:t>
            </a:fld>
            <a:endParaRPr lang="zh-CN" altLang="en-US" sz="1400" dirty="0">
              <a:sym typeface="微软雅黑" panose="020B0503020204020204" pitchFamily="34" charset="-122"/>
            </a:endParaRPr>
          </a:p>
        </p:txBody>
      </p:sp>
      <p:sp>
        <p:nvSpPr>
          <p:cNvPr id="217" name="文本占位符 2">
            <a:extLst>
              <a:ext uri="{FF2B5EF4-FFF2-40B4-BE49-F238E27FC236}">
                <a16:creationId xmlns:a16="http://schemas.microsoft.com/office/drawing/2014/main" id="{ECA6DF6B-75A6-41CD-2667-F0FBA410392C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11082338" y="5426075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7ADCFDF-0175-4012-8891-F8FEDCEA9105}" type="datetime'''''''''''效''''''''果''''''''''''''''''广''告'''''''''''''''">
              <a:rPr lang="zh-CN" altLang="en-US" sz="1400" smtClean="0"/>
              <a:pPr/>
              <a:t>效果广告</a:t>
            </a:fld>
            <a:endParaRPr lang="zh-CN" altLang="en-US" sz="1400" dirty="0">
              <a:sym typeface="微软雅黑" panose="020B0503020204020204" pitchFamily="34" charset="-122"/>
            </a:endParaRPr>
          </a:p>
        </p:txBody>
      </p:sp>
      <p:sp>
        <p:nvSpPr>
          <p:cNvPr id="49" name="文本占位符 2">
            <a:extLst>
              <a:ext uri="{FF2B5EF4-FFF2-40B4-BE49-F238E27FC236}">
                <a16:creationId xmlns:a16="http://schemas.microsoft.com/office/drawing/2014/main" id="{9F8125A9-CC3C-BAA6-93BD-A532D0C155E0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11082338" y="5680075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A1DE326-6E5C-4FDE-B309-2E0516DAA780}" type="datetime'''''''''''''''''''''''''''''''''''''''''''品''''''''''广'''''''">
              <a:rPr lang="zh-CN" altLang="en-US" sz="1400" smtClean="0"/>
              <a:pPr/>
              <a:t>品广</a:t>
            </a:fld>
            <a:endParaRPr lang="zh-CN" altLang="en-US" sz="1400" dirty="0">
              <a:sym typeface="微软雅黑" panose="020B0503020204020204" pitchFamily="34" charset="-122"/>
            </a:endParaRPr>
          </a:p>
        </p:txBody>
      </p:sp>
      <p:sp>
        <p:nvSpPr>
          <p:cNvPr id="50" name="文本占位符 2">
            <a:extLst>
              <a:ext uri="{FF2B5EF4-FFF2-40B4-BE49-F238E27FC236}">
                <a16:creationId xmlns:a16="http://schemas.microsoft.com/office/drawing/2014/main" id="{A7CF17D7-2EDB-C642-3E57-EE1302C6C822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11082338" y="5934075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BD3EBD1-1E08-4A2C-871A-30008CA802B3}" type="datetime'''佣''''''''''''''''''''金''''''''''收''''''''''入'''''">
              <a:rPr lang="en-GB" altLang="en-US" sz="1400" smtClean="0"/>
              <a:pPr/>
              <a:t>佣金收入</a:t>
            </a:fld>
            <a:endParaRPr lang="zh-CN" altLang="en-US" sz="1400" dirty="0">
              <a:sym typeface="微软雅黑" panose="020B0503020204020204" pitchFamily="34" charset="-122"/>
            </a:endParaRPr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B61DE326-3554-4CCF-B4DE-E347563BA84D}"/>
              </a:ext>
            </a:extLst>
          </p:cNvPr>
          <p:cNvCxnSpPr/>
          <p:nvPr>
            <p:custDataLst>
              <p:tags r:id="rId46"/>
            </p:custDataLst>
          </p:nvPr>
        </p:nvCxnSpPr>
        <p:spPr bwMode="auto">
          <a:xfrm flipV="1">
            <a:off x="1363663" y="1860550"/>
            <a:ext cx="506413" cy="19970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88122F0C-D435-99EB-7BE7-2FDD2C3A0249}"/>
              </a:ext>
            </a:extLst>
          </p:cNvPr>
          <p:cNvCxnSpPr/>
          <p:nvPr>
            <p:custDataLst>
              <p:tags r:id="rId47"/>
            </p:custDataLst>
          </p:nvPr>
        </p:nvCxnSpPr>
        <p:spPr bwMode="auto">
          <a:xfrm flipV="1">
            <a:off x="1363664" y="2624138"/>
            <a:ext cx="506413" cy="18065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直线连接符 226">
            <a:extLst>
              <a:ext uri="{FF2B5EF4-FFF2-40B4-BE49-F238E27FC236}">
                <a16:creationId xmlns:a16="http://schemas.microsoft.com/office/drawing/2014/main" id="{29B8E700-7BCF-FD6F-7457-D3CA586F537F}"/>
              </a:ext>
            </a:extLst>
          </p:cNvPr>
          <p:cNvCxnSpPr>
            <a:cxnSpLocks/>
          </p:cNvCxnSpPr>
          <p:nvPr>
            <p:custDataLst>
              <p:tags r:id="rId48"/>
            </p:custDataLst>
          </p:nvPr>
        </p:nvCxnSpPr>
        <p:spPr bwMode="auto">
          <a:xfrm flipV="1">
            <a:off x="1363663" y="3006725"/>
            <a:ext cx="506413" cy="17081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直线连接符 227">
            <a:extLst>
              <a:ext uri="{FF2B5EF4-FFF2-40B4-BE49-F238E27FC236}">
                <a16:creationId xmlns:a16="http://schemas.microsoft.com/office/drawing/2014/main" id="{D128C1BC-23BA-EEB0-3CD5-09B3B139EE63}"/>
              </a:ext>
            </a:extLst>
          </p:cNvPr>
          <p:cNvCxnSpPr>
            <a:cxnSpLocks/>
          </p:cNvCxnSpPr>
          <p:nvPr>
            <p:custDataLst>
              <p:tags r:id="rId49"/>
            </p:custDataLst>
          </p:nvPr>
        </p:nvCxnSpPr>
        <p:spPr bwMode="auto">
          <a:xfrm flipV="1">
            <a:off x="1363663" y="5935663"/>
            <a:ext cx="15875" cy="63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42252ED1-F619-4F2A-987B-9D25DFC87AA4}"/>
              </a:ext>
            </a:extLst>
          </p:cNvPr>
          <p:cNvCxnSpPr/>
          <p:nvPr>
            <p:custDataLst>
              <p:tags r:id="rId50"/>
            </p:custDataLst>
          </p:nvPr>
        </p:nvCxnSpPr>
        <p:spPr bwMode="auto">
          <a:xfrm flipV="1">
            <a:off x="1668463" y="5714999"/>
            <a:ext cx="201613" cy="904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1915B030-C71C-1CED-EE5B-FC8819276F8E}"/>
              </a:ext>
            </a:extLst>
          </p:cNvPr>
          <p:cNvCxnSpPr>
            <a:cxnSpLocks/>
          </p:cNvCxnSpPr>
          <p:nvPr>
            <p:custDataLst>
              <p:tags r:id="rId51"/>
            </p:custDataLst>
          </p:nvPr>
        </p:nvCxnSpPr>
        <p:spPr bwMode="auto">
          <a:xfrm flipV="1">
            <a:off x="1363664" y="5972175"/>
            <a:ext cx="506413" cy="15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75" name="Chart 3">
            <a:extLst>
              <a:ext uri="{FF2B5EF4-FFF2-40B4-BE49-F238E27FC236}">
                <a16:creationId xmlns:a16="http://schemas.microsoft.com/office/drawing/2014/main" id="{0C6F4B80-20E0-4535-9C1B-13E1E3B5C0D3}"/>
              </a:ext>
            </a:extLst>
          </p:cNvPr>
          <p:cNvGraphicFramePr/>
          <p:nvPr>
            <p:custDataLst>
              <p:tags r:id="rId52"/>
            </p:custDataLst>
          </p:nvPr>
        </p:nvGraphicFramePr>
        <p:xfrm>
          <a:off x="395288" y="1593850"/>
          <a:ext cx="2462212" cy="4668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1"/>
          </a:graphicData>
        </a:graphic>
      </p:graphicFrame>
      <p:sp useBgFill="1">
        <p:nvSpPr>
          <p:cNvPr id="278" name="任意多边形: 形状 277">
            <a:extLst>
              <a:ext uri="{FF2B5EF4-FFF2-40B4-BE49-F238E27FC236}">
                <a16:creationId xmlns:a16="http://schemas.microsoft.com/office/drawing/2014/main" id="{73203327-C330-47C9-AC50-3A39156BF738}"/>
              </a:ext>
            </a:extLst>
          </p:cNvPr>
          <p:cNvSpPr/>
          <p:nvPr>
            <p:custDataLst>
              <p:tags r:id="rId53"/>
            </p:custDataLst>
          </p:nvPr>
        </p:nvSpPr>
        <p:spPr bwMode="auto">
          <a:xfrm>
            <a:off x="684213" y="5089525"/>
            <a:ext cx="725488" cy="252414"/>
          </a:xfrm>
          <a:custGeom>
            <a:avLst/>
            <a:gdLst/>
            <a:ahLst/>
            <a:cxnLst/>
            <a:rect l="0" t="0" r="0" b="0"/>
            <a:pathLst>
              <a:path w="725488" h="252414">
                <a:moveTo>
                  <a:pt x="0" y="195263"/>
                </a:moveTo>
                <a:lnTo>
                  <a:pt x="725487" y="0"/>
                </a:lnTo>
                <a:lnTo>
                  <a:pt x="725487" y="57150"/>
                </a:lnTo>
                <a:lnTo>
                  <a:pt x="0" y="252413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1" name="任意多边形: 形状 280">
            <a:extLst>
              <a:ext uri="{FF2B5EF4-FFF2-40B4-BE49-F238E27FC236}">
                <a16:creationId xmlns:a16="http://schemas.microsoft.com/office/drawing/2014/main" id="{E2E0A8D5-EF46-4AA6-966D-6AF059AB80BC}"/>
              </a:ext>
            </a:extLst>
          </p:cNvPr>
          <p:cNvSpPr/>
          <p:nvPr>
            <p:custDataLst>
              <p:tags r:id="rId54"/>
            </p:custDataLst>
          </p:nvPr>
        </p:nvSpPr>
        <p:spPr bwMode="auto">
          <a:xfrm>
            <a:off x="1824038" y="5089525"/>
            <a:ext cx="725488" cy="252414"/>
          </a:xfrm>
          <a:custGeom>
            <a:avLst/>
            <a:gdLst/>
            <a:ahLst/>
            <a:cxnLst/>
            <a:rect l="0" t="0" r="0" b="0"/>
            <a:pathLst>
              <a:path w="725488" h="252414">
                <a:moveTo>
                  <a:pt x="0" y="195263"/>
                </a:moveTo>
                <a:lnTo>
                  <a:pt x="725487" y="0"/>
                </a:lnTo>
                <a:lnTo>
                  <a:pt x="725487" y="57150"/>
                </a:lnTo>
                <a:lnTo>
                  <a:pt x="0" y="252413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6" name="任意多边形: 形状 275">
            <a:extLst>
              <a:ext uri="{FF2B5EF4-FFF2-40B4-BE49-F238E27FC236}">
                <a16:creationId xmlns:a16="http://schemas.microsoft.com/office/drawing/2014/main" id="{BAB97F95-403E-42AF-A82C-0370C59A18FD}"/>
              </a:ext>
            </a:extLst>
          </p:cNvPr>
          <p:cNvSpPr/>
          <p:nvPr>
            <p:custDataLst>
              <p:tags r:id="rId55"/>
            </p:custDataLst>
          </p:nvPr>
        </p:nvSpPr>
        <p:spPr bwMode="auto">
          <a:xfrm>
            <a:off x="684213" y="5089525"/>
            <a:ext cx="725488" cy="195264"/>
          </a:xfrm>
          <a:custGeom>
            <a:avLst/>
            <a:gdLst/>
            <a:ahLst/>
            <a:cxnLst/>
            <a:rect l="0" t="0" r="0" b="0"/>
            <a:pathLst>
              <a:path w="725488" h="195264">
                <a:moveTo>
                  <a:pt x="0" y="195263"/>
                </a:moveTo>
                <a:lnTo>
                  <a:pt x="725487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7" name="任意多边形: 形状 276">
            <a:extLst>
              <a:ext uri="{FF2B5EF4-FFF2-40B4-BE49-F238E27FC236}">
                <a16:creationId xmlns:a16="http://schemas.microsoft.com/office/drawing/2014/main" id="{4F244866-B7EA-471F-BF80-EE89F6151D85}"/>
              </a:ext>
            </a:extLst>
          </p:cNvPr>
          <p:cNvSpPr/>
          <p:nvPr>
            <p:custDataLst>
              <p:tags r:id="rId56"/>
            </p:custDataLst>
          </p:nvPr>
        </p:nvSpPr>
        <p:spPr bwMode="auto">
          <a:xfrm>
            <a:off x="684213" y="5146675"/>
            <a:ext cx="725488" cy="195264"/>
          </a:xfrm>
          <a:custGeom>
            <a:avLst/>
            <a:gdLst/>
            <a:ahLst/>
            <a:cxnLst/>
            <a:rect l="0" t="0" r="0" b="0"/>
            <a:pathLst>
              <a:path w="725488" h="195264">
                <a:moveTo>
                  <a:pt x="0" y="195263"/>
                </a:moveTo>
                <a:lnTo>
                  <a:pt x="725487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9" name="任意多边形: 形状 278">
            <a:extLst>
              <a:ext uri="{FF2B5EF4-FFF2-40B4-BE49-F238E27FC236}">
                <a16:creationId xmlns:a16="http://schemas.microsoft.com/office/drawing/2014/main" id="{49EAE5D0-2BF3-4F71-B984-CE051C08B7C7}"/>
              </a:ext>
            </a:extLst>
          </p:cNvPr>
          <p:cNvSpPr/>
          <p:nvPr>
            <p:custDataLst>
              <p:tags r:id="rId57"/>
            </p:custDataLst>
          </p:nvPr>
        </p:nvSpPr>
        <p:spPr bwMode="auto">
          <a:xfrm>
            <a:off x="1824038" y="5089525"/>
            <a:ext cx="725488" cy="195264"/>
          </a:xfrm>
          <a:custGeom>
            <a:avLst/>
            <a:gdLst/>
            <a:ahLst/>
            <a:cxnLst/>
            <a:rect l="0" t="0" r="0" b="0"/>
            <a:pathLst>
              <a:path w="725488" h="195264">
                <a:moveTo>
                  <a:pt x="0" y="195263"/>
                </a:moveTo>
                <a:lnTo>
                  <a:pt x="725487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0" name="任意多边形: 形状 279">
            <a:extLst>
              <a:ext uri="{FF2B5EF4-FFF2-40B4-BE49-F238E27FC236}">
                <a16:creationId xmlns:a16="http://schemas.microsoft.com/office/drawing/2014/main" id="{6B6EB5D0-9177-4FB6-A678-469AB199A131}"/>
              </a:ext>
            </a:extLst>
          </p:cNvPr>
          <p:cNvSpPr/>
          <p:nvPr>
            <p:custDataLst>
              <p:tags r:id="rId58"/>
            </p:custDataLst>
          </p:nvPr>
        </p:nvSpPr>
        <p:spPr bwMode="auto">
          <a:xfrm>
            <a:off x="1824038" y="5146675"/>
            <a:ext cx="725488" cy="195264"/>
          </a:xfrm>
          <a:custGeom>
            <a:avLst/>
            <a:gdLst/>
            <a:ahLst/>
            <a:cxnLst/>
            <a:rect l="0" t="0" r="0" b="0"/>
            <a:pathLst>
              <a:path w="725488" h="195264">
                <a:moveTo>
                  <a:pt x="0" y="195263"/>
                </a:moveTo>
                <a:lnTo>
                  <a:pt x="725487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02">
            <a:extLst>
              <a:ext uri="{FF2B5EF4-FFF2-40B4-BE49-F238E27FC236}">
                <a16:creationId xmlns:a16="http://schemas.microsoft.com/office/drawing/2014/main" id="{0A686008-ADA5-E2BE-1076-BF3C77524EA5}"/>
              </a:ext>
            </a:extLst>
          </p:cNvPr>
          <p:cNvCxnSpPr/>
          <p:nvPr>
            <p:custDataLst>
              <p:tags r:id="rId59"/>
            </p:custDataLst>
          </p:nvPr>
        </p:nvCxnSpPr>
        <p:spPr bwMode="auto">
          <a:xfrm flipV="1">
            <a:off x="1046163" y="1403350"/>
            <a:ext cx="0" cy="22256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103">
            <a:extLst>
              <a:ext uri="{FF2B5EF4-FFF2-40B4-BE49-F238E27FC236}">
                <a16:creationId xmlns:a16="http://schemas.microsoft.com/office/drawing/2014/main" id="{86D4287A-E0AE-C81E-65A3-EBAAF5E53AD1}"/>
              </a:ext>
            </a:extLst>
          </p:cNvPr>
          <p:cNvCxnSpPr/>
          <p:nvPr>
            <p:custDataLst>
              <p:tags r:id="rId60"/>
            </p:custDataLst>
          </p:nvPr>
        </p:nvCxnSpPr>
        <p:spPr bwMode="auto">
          <a:xfrm>
            <a:off x="1046163" y="1403350"/>
            <a:ext cx="113982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04">
            <a:extLst>
              <a:ext uri="{FF2B5EF4-FFF2-40B4-BE49-F238E27FC236}">
                <a16:creationId xmlns:a16="http://schemas.microsoft.com/office/drawing/2014/main" id="{CCCBE0FD-88A4-B8FB-80DA-83DDA2F421E2}"/>
              </a:ext>
            </a:extLst>
          </p:cNvPr>
          <p:cNvCxnSpPr/>
          <p:nvPr>
            <p:custDataLst>
              <p:tags r:id="rId61"/>
            </p:custDataLst>
          </p:nvPr>
        </p:nvCxnSpPr>
        <p:spPr bwMode="auto">
          <a:xfrm>
            <a:off x="2185988" y="1403350"/>
            <a:ext cx="0" cy="1746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A72D9C17-046E-4DCD-B599-204C6BFE8A4B}"/>
              </a:ext>
            </a:extLst>
          </p:cNvPr>
          <p:cNvCxnSpPr/>
          <p:nvPr>
            <p:custDataLst>
              <p:tags r:id="rId62"/>
            </p:custDataLst>
          </p:nvPr>
        </p:nvCxnSpPr>
        <p:spPr bwMode="auto">
          <a:xfrm flipH="1">
            <a:off x="1287463" y="5888038"/>
            <a:ext cx="95250" cy="968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C158366D-EB60-431C-8C51-4D2A6E7D3376}"/>
              </a:ext>
            </a:extLst>
          </p:cNvPr>
          <p:cNvCxnSpPr/>
          <p:nvPr>
            <p:custDataLst>
              <p:tags r:id="rId63"/>
            </p:custDataLst>
          </p:nvPr>
        </p:nvCxnSpPr>
        <p:spPr bwMode="auto">
          <a:xfrm flipH="1">
            <a:off x="2427287" y="5888038"/>
            <a:ext cx="95250" cy="952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本占位符 2">
            <a:extLst>
              <a:ext uri="{FF2B5EF4-FFF2-40B4-BE49-F238E27FC236}">
                <a16:creationId xmlns:a16="http://schemas.microsoft.com/office/drawing/2014/main" id="{0FA543A2-F854-5BF7-E964-011F2C7C1554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817563" y="3978275"/>
            <a:ext cx="4587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88F7FC7-21AE-41C2-ACF2-8F1F8EF44FAE}" type="datetime'''''''''7'''''''',''''''8''''''''''9''''''''''''6'''''''">
              <a:rPr lang="en-US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7,896</a:t>
            </a:fld>
            <a:b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1E2C794C-0CD3-4A11-B58F-E290C46689A0}" type="datetime'''''''''1''''''''''''''''''''''''''''''1%'">
              <a:rPr lang="en-US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11%</a:t>
            </a:fld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kumimoji="1"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文本占位符 2">
            <a:extLst>
              <a:ext uri="{FF2B5EF4-FFF2-40B4-BE49-F238E27FC236}">
                <a16:creationId xmlns:a16="http://schemas.microsoft.com/office/drawing/2014/main" id="{ED34DD08-218E-C1AF-AFE4-F96A4504765D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828675" y="4406900"/>
            <a:ext cx="436563" cy="330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D2A227F-0B22-4C82-B7CA-221E1FB82160}" type="datetime'''''''''3'''''''',''''''''9''''2''''''4''''''''''''''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3,924</a:t>
            </a:fld>
            <a:b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E30C642D-443A-4A27-BF91-049F3C5B050A}" type="datetime'''''''''''5''''''''''''''''%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5%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文本占位符 2">
            <a:extLst>
              <a:ext uri="{FF2B5EF4-FFF2-40B4-BE49-F238E27FC236}">
                <a16:creationId xmlns:a16="http://schemas.microsoft.com/office/drawing/2014/main" id="{E345F002-156E-9595-7DD7-3AD7A0C8FECF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gray">
          <a:xfrm>
            <a:off x="784225" y="5368925"/>
            <a:ext cx="52546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53FC567-79FC-45D3-B3A6-9B9B7846A4B6}" type="datetime'''''''''''''''5''''9'''''''',''''''''''''''''''38''''7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59,387</a:t>
            </a:fld>
            <a:b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EAD7A147-B5FE-49B2-95F4-C77BD2BF6FBC}" type="datetime'''''''''''''''''83''''''%''''''''''''''''''''''''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83%</a:t>
            </a:fld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文本占位符 2">
            <a:extLst>
              <a:ext uri="{FF2B5EF4-FFF2-40B4-BE49-F238E27FC236}">
                <a16:creationId xmlns:a16="http://schemas.microsoft.com/office/drawing/2014/main" id="{CB7D1B76-F527-8A61-7A70-1755BCA34F2D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gray">
          <a:xfrm>
            <a:off x="862013" y="5792788"/>
            <a:ext cx="369888" cy="330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B381000-1D93-4B3C-8D02-990983092B21}" type="datetime'''''''''''''''''''''''''''4''''''''''''''''''''''''''''36'''">
              <a:rPr lang="en-US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436</a:t>
            </a:fld>
            <a:b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C43B6159-BC65-444D-905A-543A27088E6E}" type="datetime'''''''1''''''''''''''''''''''''''''''''''%''''''''''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1%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文本占位符 2">
            <a:extLst>
              <a:ext uri="{FF2B5EF4-FFF2-40B4-BE49-F238E27FC236}">
                <a16:creationId xmlns:a16="http://schemas.microsoft.com/office/drawing/2014/main" id="{10790C83-7C9E-DFD4-2E5D-DCCC18C9D6C8}"/>
              </a:ext>
            </a:extLst>
          </p:cNvPr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822325" y="6181725"/>
            <a:ext cx="447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D5329BC-1067-49E4-8068-217571A6F67E}" type="datetime'''F''''''''''''''''''''''''''''''''''''''''''Y2''''5'''''''">
              <a:rPr lang="zh-CN" altLang="en-US" sz="1400" b="1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FY25</a:t>
            </a:fld>
            <a:endParaRPr lang="zh-CN" altLang="en-US" sz="1400" b="1" dirty="0">
              <a:sym typeface="微软雅黑" panose="020B0503020204020204" pitchFamily="34" charset="-122"/>
            </a:endParaRPr>
          </a:p>
        </p:txBody>
      </p:sp>
      <p:sp>
        <p:nvSpPr>
          <p:cNvPr id="33" name="文本占位符 2">
            <a:extLst>
              <a:ext uri="{FF2B5EF4-FFF2-40B4-BE49-F238E27FC236}">
                <a16:creationId xmlns:a16="http://schemas.microsoft.com/office/drawing/2014/main" id="{CA394CF3-46CC-46D4-E394-700EEC4B2BF9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1924050" y="2076450"/>
            <a:ext cx="52546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E350B55-433E-4862-8ED5-B414C62EE2CB}" type="datetime'''''''''''''1''''''''0'',''''52''''5'''''''''">
              <a:rPr lang="en-US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10,525</a:t>
            </a:fld>
            <a:b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EEE13A35-EC45-4553-8A22-8AA5A4AFD8F5}" type="datetime'''''''''1''''''1''''''''''''''''''''''''''''''%'''''''''''''''">
              <a:rPr lang="en-US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11%</a:t>
            </a:fld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kumimoji="1"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文本占位符 2">
            <a:extLst>
              <a:ext uri="{FF2B5EF4-FFF2-40B4-BE49-F238E27FC236}">
                <a16:creationId xmlns:a16="http://schemas.microsoft.com/office/drawing/2014/main" id="{3D8E48AA-2BBC-5BF4-0CAC-27C56FC7004E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1968500" y="2649538"/>
            <a:ext cx="43656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ECBCE48-809C-47D1-9FD7-C1B81FBE13CF}" type="datetime'''''''''5'''''''',2''''''''''''''''''''''''''''''8''''5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5,285</a:t>
            </a:fld>
            <a:b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BE41A2D9-3E0D-4AF0-9B5E-5F8D3EAE7DFF}" type="datetime'''''''''''''5''''''''''''''''''''%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5%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文本占位符 2">
            <a:extLst>
              <a:ext uri="{FF2B5EF4-FFF2-40B4-BE49-F238E27FC236}">
                <a16:creationId xmlns:a16="http://schemas.microsoft.com/office/drawing/2014/main" id="{3EC60B6B-AC86-C2AE-7AE5-85E92F76E996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gray">
          <a:xfrm>
            <a:off x="1924050" y="4195763"/>
            <a:ext cx="52546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0A330C-D38B-42ED-A4FF-FC5E8A99CA33}" type="datetime'''7''''''''''9'''''''',''8''''''''''''''''''''27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79,827</a:t>
            </a:fld>
            <a:b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4503333E-7210-4BE6-AF3B-D876B67C9A5C}" type="datetime'''''''''80''''''''''''''''''''''''''''''''%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80%</a:t>
            </a:fld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文本占位符 2">
            <a:extLst>
              <a:ext uri="{FF2B5EF4-FFF2-40B4-BE49-F238E27FC236}">
                <a16:creationId xmlns:a16="http://schemas.microsoft.com/office/drawing/2014/main" id="{3BDE758C-098F-7528-5D97-85854D6EA76A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 bwMode="gray">
          <a:xfrm>
            <a:off x="1968500" y="5678488"/>
            <a:ext cx="436563" cy="330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9AB37AE-511A-4385-8CE4-2583012CC71B}" type="datetime'3'''''',''''''''''''''''''''''''''''''54''''''''''''''6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3,546</a:t>
            </a:fld>
            <a:b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C351D32C-4DFF-4B8D-B5AE-9D6C7CFC6C1D}" type="datetime'''''''''''''4''''''''''''%''''''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文本占位符 2">
            <a:extLst>
              <a:ext uri="{FF2B5EF4-FFF2-40B4-BE49-F238E27FC236}">
                <a16:creationId xmlns:a16="http://schemas.microsoft.com/office/drawing/2014/main" id="{64BBF13D-4F1B-8BE3-546C-9B09E7E8E082}"/>
              </a:ext>
            </a:extLst>
          </p:cNvPr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1885950" y="6181725"/>
            <a:ext cx="601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61FDB9A-C0E0-408F-8C81-49EE1CC25991}" type="datetime'''''''''F''''''''''''''''''''''''''''''''Y''''2''6'' E'''''">
              <a:rPr lang="zh-CN" altLang="en-US" sz="1400" b="1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 E</a:t>
            </a:fld>
            <a:endParaRPr lang="zh-CN" altLang="en-US" sz="1400" b="1" dirty="0">
              <a:sym typeface="微软雅黑" panose="020B0503020204020204" pitchFamily="34" charset="-122"/>
            </a:endParaRPr>
          </a:p>
        </p:txBody>
      </p:sp>
      <p:sp>
        <p:nvSpPr>
          <p:cNvPr id="22" name="文本占位符 2">
            <a:extLst>
              <a:ext uri="{FF2B5EF4-FFF2-40B4-BE49-F238E27FC236}">
                <a16:creationId xmlns:a16="http://schemas.microsoft.com/office/drawing/2014/main" id="{AAC93D89-8F42-492F-0BCF-C9FA21BC34CF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gray">
          <a:xfrm>
            <a:off x="784225" y="3667125"/>
            <a:ext cx="5254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CD960B4-E6AE-4927-8298-ABC87D57E61D}" type="datetime'''''''''7''''''''1'''''''''',''''''9''''''''''''''''59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71,959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文本占位符 2">
            <a:extLst>
              <a:ext uri="{FF2B5EF4-FFF2-40B4-BE49-F238E27FC236}">
                <a16:creationId xmlns:a16="http://schemas.microsoft.com/office/drawing/2014/main" id="{F88BAE0E-89D2-C660-C3B8-4ED7F318CA27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gray">
          <a:xfrm>
            <a:off x="1814513" y="1616075"/>
            <a:ext cx="7429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7D5E2F-FED8-4D7D-ABD2-2599C2D750C3}" type="datetime'''99'''''''''''''''''',''''''''''''''''5''''''''0''''3'''''"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99,503</a:t>
            </a:fld>
            <a:endParaRPr kumimoji="1"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" name="文本占位符 2">
            <a:extLst>
              <a:ext uri="{FF2B5EF4-FFF2-40B4-BE49-F238E27FC236}">
                <a16:creationId xmlns:a16="http://schemas.microsoft.com/office/drawing/2014/main" id="{8991F0E8-1F00-966C-A081-482DBB4229B0}"/>
              </a:ext>
            </a:extLst>
          </p:cNvPr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1249363" y="1266825"/>
            <a:ext cx="735013" cy="273050"/>
          </a:xfrm>
          <a:prstGeom prst="ellipse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2B919AC-7FB0-4A2D-8867-BA16D91EA201}" type="datetime'''''''''+38''''''''%'''''''">
              <a:rPr lang="en-US" altLang="en-US" sz="1400" b="1" smtClean="0">
                <a:solidFill>
                  <a:schemeClr val="bg1"/>
                </a:solidFill>
                <a:effectLst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+38%</a:t>
            </a:fld>
            <a:endParaRPr lang="zh-CN" altLang="en-US" sz="1400" b="1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92" name="文本框 191">
            <a:extLst>
              <a:ext uri="{FF2B5EF4-FFF2-40B4-BE49-F238E27FC236}">
                <a16:creationId xmlns:a16="http://schemas.microsoft.com/office/drawing/2014/main" id="{3648EB2F-A343-F0BF-1713-08283D625B65}"/>
              </a:ext>
            </a:extLst>
          </p:cNvPr>
          <p:cNvSpPr txBox="1"/>
          <p:nvPr/>
        </p:nvSpPr>
        <p:spPr>
          <a:xfrm>
            <a:off x="4647580" y="2514927"/>
            <a:ext cx="732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100" dirty="0">
                <a:solidFill>
                  <a:schemeClr val="bg1"/>
                </a:solidFill>
              </a:rPr>
              <a:t>(+58.8%)</a:t>
            </a:r>
            <a:endParaRPr kumimoji="1"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93" name="文本框 192">
            <a:extLst>
              <a:ext uri="{FF2B5EF4-FFF2-40B4-BE49-F238E27FC236}">
                <a16:creationId xmlns:a16="http://schemas.microsoft.com/office/drawing/2014/main" id="{8BA7F006-9717-0889-3437-B2A9DD9583F0}"/>
              </a:ext>
            </a:extLst>
          </p:cNvPr>
          <p:cNvSpPr txBox="1"/>
          <p:nvPr/>
        </p:nvSpPr>
        <p:spPr>
          <a:xfrm>
            <a:off x="5597606" y="2148214"/>
            <a:ext cx="732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100" dirty="0">
                <a:solidFill>
                  <a:schemeClr val="bg1"/>
                </a:solidFill>
              </a:rPr>
              <a:t>(+87.8%)</a:t>
            </a:r>
            <a:endParaRPr kumimoji="1"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63" name="文本框 162">
            <a:extLst>
              <a:ext uri="{FF2B5EF4-FFF2-40B4-BE49-F238E27FC236}">
                <a16:creationId xmlns:a16="http://schemas.microsoft.com/office/drawing/2014/main" id="{4B7490B5-5B93-4714-BD3F-FCD0CE016D44}"/>
              </a:ext>
            </a:extLst>
          </p:cNvPr>
          <p:cNvSpPr txBox="1"/>
          <p:nvPr/>
        </p:nvSpPr>
        <p:spPr>
          <a:xfrm>
            <a:off x="4885395" y="3744138"/>
            <a:ext cx="780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71AD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+36%</a:t>
            </a:r>
            <a:endParaRPr lang="zh-CN" altLang="en-US" sz="1200" b="1" dirty="0">
              <a:solidFill>
                <a:srgbClr val="71AD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" name="文本框 234">
            <a:extLst>
              <a:ext uri="{FF2B5EF4-FFF2-40B4-BE49-F238E27FC236}">
                <a16:creationId xmlns:a16="http://schemas.microsoft.com/office/drawing/2014/main" id="{496FB461-4785-4024-BD0E-F5471A0C9C96}"/>
              </a:ext>
            </a:extLst>
          </p:cNvPr>
          <p:cNvSpPr txBox="1"/>
          <p:nvPr/>
        </p:nvSpPr>
        <p:spPr>
          <a:xfrm>
            <a:off x="6010227" y="3580626"/>
            <a:ext cx="780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71AD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+37%</a:t>
            </a:r>
            <a:endParaRPr lang="zh-CN" altLang="en-US" sz="1200" b="1" dirty="0">
              <a:solidFill>
                <a:srgbClr val="71AD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6" name="文本框 235">
            <a:extLst>
              <a:ext uri="{FF2B5EF4-FFF2-40B4-BE49-F238E27FC236}">
                <a16:creationId xmlns:a16="http://schemas.microsoft.com/office/drawing/2014/main" id="{44856C9E-966C-41A9-996E-2E562BFA0686}"/>
              </a:ext>
            </a:extLst>
          </p:cNvPr>
          <p:cNvSpPr txBox="1"/>
          <p:nvPr/>
        </p:nvSpPr>
        <p:spPr>
          <a:xfrm>
            <a:off x="8218488" y="2280056"/>
            <a:ext cx="780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71AD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+713%</a:t>
            </a:r>
            <a:endParaRPr lang="zh-CN" altLang="en-US" sz="1200" b="1" dirty="0">
              <a:solidFill>
                <a:srgbClr val="71AD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8" name="文本框 237">
            <a:extLst>
              <a:ext uri="{FF2B5EF4-FFF2-40B4-BE49-F238E27FC236}">
                <a16:creationId xmlns:a16="http://schemas.microsoft.com/office/drawing/2014/main" id="{5487B2C7-AF45-4E39-845D-1B03493E809A}"/>
              </a:ext>
            </a:extLst>
          </p:cNvPr>
          <p:cNvSpPr txBox="1"/>
          <p:nvPr/>
        </p:nvSpPr>
        <p:spPr>
          <a:xfrm>
            <a:off x="7146925" y="3490064"/>
            <a:ext cx="780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71AD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+36%</a:t>
            </a:r>
            <a:endParaRPr lang="zh-CN" altLang="en-US" sz="1200" b="1" dirty="0">
              <a:solidFill>
                <a:srgbClr val="71AD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5527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C82C88E-1010-375D-CF88-CE95F5D5ED4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382887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69" imgW="7772400" imgH="10058400" progId="TCLayout.ActiveDocument.1">
                  <p:embed/>
                </p:oleObj>
              </mc:Choice>
              <mc:Fallback>
                <p:oleObj name="think-cell 幻灯片" r:id="rId69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2C88E-1010-375D-CF88-CE95F5D5E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" name="Title 1">
            <a:extLst>
              <a:ext uri="{FF2B5EF4-FFF2-40B4-BE49-F238E27FC236}">
                <a16:creationId xmlns:a16="http://schemas.microsoft.com/office/drawing/2014/main" id="{78EF6EBC-2FB5-FA5B-72CC-664F93D9FD3C}"/>
              </a:ext>
            </a:extLst>
          </p:cNvPr>
          <p:cNvSpPr txBox="1">
            <a:spLocks/>
          </p:cNvSpPr>
          <p:nvPr/>
        </p:nvSpPr>
        <p:spPr>
          <a:xfrm>
            <a:off x="2842205" y="425450"/>
            <a:ext cx="5055028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新签转在投率（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30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天内）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497C249-4B27-4151-A2F1-4B98A79548E4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957263" y="16700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B3D5F1CC-0980-8D24-5E36-CB156820C2DA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 bwMode="auto">
          <a:xfrm>
            <a:off x="957263" y="593883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A0FD657C-FBDC-4C5E-B70B-3DAF5F5E639B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957263" y="20145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8FF3BF1A-151A-47F5-AC97-1E8D9A751886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957263" y="235902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A6F43838-FCCC-487C-9239-C2E831AB9575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957263" y="304641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A0042049-EB95-4BEF-8D87-EB36B7A1B1BA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957263" y="339090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6FF5CF9-C9F3-4011-97E1-6F1574E16271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957263" y="37353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5A33EB05-63A3-4039-8315-C45B60AAC5FF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957263" y="270351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94C90CE4-32C0-4042-8DAA-B649F2205961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957263" y="407987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96EC8B5-0C42-4230-B7F0-4B11B2214BFC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957263" y="442436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1885E2B-2AFD-42D6-A9CC-B632BE069E0F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957263" y="55943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2EB34F6-96EB-41E4-9685-B4103E61A0AB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957263" y="47688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8012BE3-E0BC-4D20-AA25-72AED3A3599A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957263" y="51133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6" name="Chart 3">
            <a:extLst>
              <a:ext uri="{FF2B5EF4-FFF2-40B4-BE49-F238E27FC236}">
                <a16:creationId xmlns:a16="http://schemas.microsoft.com/office/drawing/2014/main" id="{4EA910F5-0F68-4EAB-BC9A-44A8B8A84813}"/>
              </a:ext>
            </a:extLst>
          </p:cNvPr>
          <p:cNvGraphicFramePr/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727492571"/>
              </p:ext>
            </p:extLst>
          </p:nvPr>
        </p:nvGraphicFramePr>
        <p:xfrm>
          <a:off x="533400" y="1587500"/>
          <a:ext cx="9672638" cy="4859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1"/>
          </a:graphicData>
        </a:graphic>
      </p:graphicFrame>
      <p:sp>
        <p:nvSpPr>
          <p:cNvPr id="27" name="文本占位符 2">
            <a:extLst>
              <a:ext uri="{FF2B5EF4-FFF2-40B4-BE49-F238E27FC236}">
                <a16:creationId xmlns:a16="http://schemas.microsoft.com/office/drawing/2014/main" id="{55524717-F2D1-FAF0-12F1-B0EE32FD1A4A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746125" y="5848350"/>
            <a:ext cx="93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597644A-5BFC-4D22-A4DE-B0C5B3714CB6}" type="datetime'''''''''''''''''''''0'''">
              <a:rPr kumimoji="1" lang="zh-CN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0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gray">
          <a:xfrm>
            <a:off x="652463" y="5022850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BBFCC52-59D1-432F-9B59-22937A561CB1}" type="datetime'''''''''''''''''''''4''''''''''''''''''''''''''''5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45</a:t>
            </a:fld>
            <a:endParaRPr kumimoji="1" lang="zh-CN" altLang="en-US" sz="1400" dirty="0"/>
          </a:p>
        </p:txBody>
      </p:sp>
      <p:sp>
        <p:nvSpPr>
          <p:cNvPr id="10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gray">
          <a:xfrm>
            <a:off x="652463" y="4678363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8F764EF6-49BE-48F9-A8D0-2CCA5610A792}" type="datetime'''''''''''''''''''''''''''''''''''''''''''''''5''''''0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</a:t>
            </a:fld>
            <a:endParaRPr kumimoji="1" lang="zh-CN" altLang="en-US" sz="1400" dirty="0"/>
          </a:p>
        </p:txBody>
      </p:sp>
      <p:sp>
        <p:nvSpPr>
          <p:cNvPr id="11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652463" y="1924050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5826BE7-4663-433B-BE0C-D2C5C4C9F11C}" type="datetime'''''''''''''''''''9''''''''''''''''''''''''''''''0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90</a:t>
            </a:fld>
            <a:endParaRPr kumimoji="1" lang="zh-CN" altLang="en-US" sz="1400" dirty="0"/>
          </a:p>
        </p:txBody>
      </p:sp>
      <p:sp>
        <p:nvSpPr>
          <p:cNvPr id="10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652463" y="3989388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DA1E433-C8EB-4776-AD37-A6D6FEF2D37B}" type="datetime'''''''''6''''''''''''''''''''''''''''''''''0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</a:t>
            </a:fld>
            <a:endParaRPr kumimoji="1" lang="zh-CN" altLang="en-US" sz="1400" dirty="0"/>
          </a:p>
        </p:txBody>
      </p:sp>
      <p:sp>
        <p:nvSpPr>
          <p:cNvPr id="10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652463" y="3644900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5D7F99F-C563-45CC-90DB-66B6E232DEC1}" type="datetime'''''''''''''''''''''''''6''''''''''''''5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65</a:t>
            </a:fld>
            <a:endParaRPr kumimoji="1" lang="zh-CN" altLang="en-US" sz="1400" dirty="0"/>
          </a:p>
        </p:txBody>
      </p:sp>
      <p:sp>
        <p:nvSpPr>
          <p:cNvPr id="11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652463" y="3300413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BF3E771-0D7D-4703-ACA9-27A139B6E231}" type="datetime'''7''''0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70</a:t>
            </a:fld>
            <a:endParaRPr kumimoji="1" lang="zh-CN" altLang="en-US" sz="1400" dirty="0"/>
          </a:p>
        </p:txBody>
      </p:sp>
      <p:sp>
        <p:nvSpPr>
          <p:cNvPr id="11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652463" y="2955925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6F11039-0E3E-405E-8D68-0D1EB0BBC524}" type="datetime'''''''''''''''7''''''''''''''5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75</a:t>
            </a:fld>
            <a:endParaRPr kumimoji="1" lang="zh-CN" altLang="en-US" sz="1400" dirty="0"/>
          </a:p>
        </p:txBody>
      </p:sp>
      <p:sp>
        <p:nvSpPr>
          <p:cNvPr id="11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652463" y="2613025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76A41CB0-F6AD-4ED2-8F5B-69C54F16C9C1}" type="datetime'8''''''''''0''''''''''''''''''''''''''''''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</a:t>
            </a:fld>
            <a:endParaRPr kumimoji="1" lang="zh-CN" altLang="en-US" sz="1400" dirty="0"/>
          </a:p>
        </p:txBody>
      </p:sp>
      <p:sp>
        <p:nvSpPr>
          <p:cNvPr id="11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652463" y="2268538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38E41C7-5275-448C-85EB-60763F4FCB3D}" type="datetime'''''''''''''''8''''''''''''''''''''''''''''''''''5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85</a:t>
            </a:fld>
            <a:endParaRPr kumimoji="1" lang="zh-CN" altLang="en-US" sz="1400" dirty="0"/>
          </a:p>
        </p:txBody>
      </p:sp>
      <p:sp>
        <p:nvSpPr>
          <p:cNvPr id="11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gray">
          <a:xfrm>
            <a:off x="652463" y="1579563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7D8E3D8-A2C0-4762-8188-18033956ECE7}" type="datetime'''''''''''''9''''''''''''''5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95</a:t>
            </a:fld>
            <a:endParaRPr kumimoji="1" lang="zh-CN" altLang="en-US" sz="1400" dirty="0"/>
          </a:p>
        </p:txBody>
      </p:sp>
      <p:sp>
        <p:nvSpPr>
          <p:cNvPr id="10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gray">
          <a:xfrm>
            <a:off x="652463" y="4333875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7C80530A-FD89-4854-ACFF-4FA05DC7417B}" type="datetime'''''''''''''''''''''''''5''5''''''''''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55</a:t>
            </a:fld>
            <a:endParaRPr kumimoji="1" lang="zh-CN" altLang="en-US" sz="1400" dirty="0"/>
          </a:p>
        </p:txBody>
      </p:sp>
      <p:sp>
        <p:nvSpPr>
          <p:cNvPr id="10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gray">
          <a:xfrm>
            <a:off x="746125" y="5503863"/>
            <a:ext cx="93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8575C25-EE7C-4B8D-BCDB-65F202126BB1}" type="datetime'''''''''''''''''''''''''''''''''''''''''''''''''''''''''5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kumimoji="1" lang="zh-CN" altLang="en-US" sz="1400" dirty="0"/>
          </a:p>
        </p:txBody>
      </p:sp>
      <p:sp useBgFill="1">
        <p:nvSpPr>
          <p:cNvPr id="36" name="任意多边形: 形状 35">
            <a:extLst>
              <a:ext uri="{FF2B5EF4-FFF2-40B4-BE49-F238E27FC236}">
                <a16:creationId xmlns:a16="http://schemas.microsoft.com/office/drawing/2014/main" id="{01D05336-E978-4440-84A2-026B602D1991}"/>
              </a:ext>
            </a:extLst>
          </p:cNvPr>
          <p:cNvSpPr/>
          <p:nvPr>
            <p:custDataLst>
              <p:tags r:id="rId29"/>
            </p:custDataLst>
          </p:nvPr>
        </p:nvSpPr>
        <p:spPr bwMode="auto">
          <a:xfrm>
            <a:off x="942975" y="5461000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3C30A108-D5DD-4EB7-8627-FD2B02B7FBA1}"/>
              </a:ext>
            </a:extLst>
          </p:cNvPr>
          <p:cNvSpPr/>
          <p:nvPr>
            <p:custDataLst>
              <p:tags r:id="rId30"/>
            </p:custDataLst>
          </p:nvPr>
        </p:nvSpPr>
        <p:spPr bwMode="auto">
          <a:xfrm>
            <a:off x="942975" y="5461000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928EE236-B45A-43EE-B209-E40BA788C43E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>
            <a:off x="942975" y="5518150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9ED07EE-C7D1-4438-AFB5-F28CB9CB5DEA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 flipH="1">
            <a:off x="1027113" y="2424113"/>
            <a:ext cx="50800" cy="49212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C4EC4E0-D242-473D-847A-24E7DE15FD7C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>
            <a:off x="3503613" y="2954338"/>
            <a:ext cx="0" cy="444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32639B7-48C4-4D5F-81F8-25B9ADFA7FDA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>
            <a:off x="4748213" y="3387725"/>
            <a:ext cx="0" cy="444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597B345-8ADC-4072-B064-65106AAD7BB8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>
            <a:off x="5991225" y="3236913"/>
            <a:ext cx="0" cy="444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79E56A7-907A-40E1-9C2A-B021538E796B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>
            <a:off x="9723438" y="3532188"/>
            <a:ext cx="0" cy="444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文本占位符 2">
            <a:extLst>
              <a:ext uri="{FF2B5EF4-FFF2-40B4-BE49-F238E27FC236}">
                <a16:creationId xmlns:a16="http://schemas.microsoft.com/office/drawing/2014/main" id="{65E5FE4F-9DBD-05CE-0FC9-2C1815297EDE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1060451" y="1914525"/>
            <a:ext cx="2381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6223198-2124-4175-B64B-110A8780DDDD}" type="datetime'''''''''''''''''''8''''7'">
              <a:rPr kumimoji="1"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87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39" name="文本占位符 2">
            <a:extLst>
              <a:ext uri="{FF2B5EF4-FFF2-40B4-BE49-F238E27FC236}">
                <a16:creationId xmlns:a16="http://schemas.microsoft.com/office/drawing/2014/main" id="{FE2F091E-9AC7-03A2-12A7-70D5967C412B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1060451" y="2232025"/>
            <a:ext cx="238125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DD34641-8496-45C3-8B58-0F7ACDD97CDD}" type="datetime'''''''''''''''''''''''''8''''''3'''''''''''''">
              <a:rPr kumimoji="1"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83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34" name="文本占位符 2">
            <a:extLst>
              <a:ext uri="{FF2B5EF4-FFF2-40B4-BE49-F238E27FC236}">
                <a16:creationId xmlns:a16="http://schemas.microsoft.com/office/drawing/2014/main" id="{48EE7873-D3F1-5133-3DB6-606C900A91C5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2141538" y="3422650"/>
            <a:ext cx="238125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7A2E2FE-E59F-426B-8269-9B0B5D2E5547}" type="datetime'''''''''''''''''''''''''6''''''''''''''''5'''''''''''''''">
              <a:rPr kumimoji="1"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65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0" name="文本占位符 2">
            <a:extLst>
              <a:ext uri="{FF2B5EF4-FFF2-40B4-BE49-F238E27FC236}">
                <a16:creationId xmlns:a16="http://schemas.microsoft.com/office/drawing/2014/main" id="{17548EFB-BF1C-7536-50AF-ECB8A0453EB7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2141538" y="2527300"/>
            <a:ext cx="2381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9380005-3E6C-4694-BEFF-3BAC739C3A6A}" type="datetime'''''''''''''''''''''''''''''''''''''79'">
              <a:rPr kumimoji="1"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79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2" name="文本占位符 2">
            <a:extLst>
              <a:ext uri="{FF2B5EF4-FFF2-40B4-BE49-F238E27FC236}">
                <a16:creationId xmlns:a16="http://schemas.microsoft.com/office/drawing/2014/main" id="{094CD508-E42F-97B9-D23E-B28998F70F91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gray">
          <a:xfrm>
            <a:off x="3384550" y="1417638"/>
            <a:ext cx="2381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FB2E29B-5A4F-42BE-8E53-5A9CCFEBE344}" type="datetime'''''''''''''''''9''''''''''4'''''''''''''''''''''''''''''''''">
              <a:rPr kumimoji="1"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94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5" name="文本占位符 2">
            <a:extLst>
              <a:ext uri="{FF2B5EF4-FFF2-40B4-BE49-F238E27FC236}">
                <a16:creationId xmlns:a16="http://schemas.microsoft.com/office/drawing/2014/main" id="{A8F0589F-4B82-4397-9A35-1CF0E67E5388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1060450" y="2659063"/>
            <a:ext cx="2381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2BFF0DB-59C8-48FD-9404-5D9959E71BAA}" type="datetime'''''''''''''''''''''''''7''''''''''7'''''''''''''''">
              <a:rPr kumimoji="1" lang="zh-CN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8" name="文本占位符 2">
            <a:extLst>
              <a:ext uri="{FF2B5EF4-FFF2-40B4-BE49-F238E27FC236}">
                <a16:creationId xmlns:a16="http://schemas.microsoft.com/office/drawing/2014/main" id="{1E5BFFEB-4382-4A39-854A-F319BBE7738D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2141538" y="3003550"/>
            <a:ext cx="2381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DDCEB0-5DAA-4ADB-833F-45523F08B942}" type="datetime'''''''''''''''''''''''''7''''''''''''''''''2'''''''''">
              <a:rPr kumimoji="1" lang="zh-CN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61" name="文本占位符 2">
            <a:extLst>
              <a:ext uri="{FF2B5EF4-FFF2-40B4-BE49-F238E27FC236}">
                <a16:creationId xmlns:a16="http://schemas.microsoft.com/office/drawing/2014/main" id="{ABC08703-16E5-4092-8B4B-AB6CD8557596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3384550" y="2762250"/>
            <a:ext cx="238125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9B3C06F-16E1-44F0-9296-615FA08E15A2}" type="datetime'7''''''''''''''''''6'''''''">
              <a:rPr kumimoji="1" lang="zh-CN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72" name="文本占位符 2">
            <a:extLst>
              <a:ext uri="{FF2B5EF4-FFF2-40B4-BE49-F238E27FC236}">
                <a16:creationId xmlns:a16="http://schemas.microsoft.com/office/drawing/2014/main" id="{05484D18-1F84-4DB6-B7DE-86EBC9FC88CE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4629150" y="2919413"/>
            <a:ext cx="2381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26A7B3A-287B-4199-93C8-EE39DE1FA7CC}" type="datetime'''''''''''''''''''''''''''''''''''7''3'''''''''''''">
              <a:rPr kumimoji="1" lang="zh-CN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73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73" name="文本占位符 2">
            <a:extLst>
              <a:ext uri="{FF2B5EF4-FFF2-40B4-BE49-F238E27FC236}">
                <a16:creationId xmlns:a16="http://schemas.microsoft.com/office/drawing/2014/main" id="{39E11A59-0449-4808-BB34-91961D21CDFD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gray">
          <a:xfrm>
            <a:off x="4629150" y="3195638"/>
            <a:ext cx="238125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4EBB0F3-545A-47EB-B846-8C58E7B7F1CF}" type="datetime'''''''''''''''''''''''6''''''''''''''''''''''''''''9'''''">
              <a:rPr kumimoji="1" lang="zh-CN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87" name="文本占位符 2">
            <a:extLst>
              <a:ext uri="{FF2B5EF4-FFF2-40B4-BE49-F238E27FC236}">
                <a16:creationId xmlns:a16="http://schemas.microsoft.com/office/drawing/2014/main" id="{403BCCE8-8F13-4863-89DD-5877FB2268CC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8359775" y="2754313"/>
            <a:ext cx="2381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F360D8-B004-47B2-A407-4AAFD89A7049}" type="datetime'''''''''''''''''''''''''7''6'''''''''''''">
              <a:rPr kumimoji="1" lang="zh-CN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91" name="文本占位符 2">
            <a:extLst>
              <a:ext uri="{FF2B5EF4-FFF2-40B4-BE49-F238E27FC236}">
                <a16:creationId xmlns:a16="http://schemas.microsoft.com/office/drawing/2014/main" id="{52637C80-30CD-4F32-9C33-4223CDEF3FA5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9604375" y="3071813"/>
            <a:ext cx="2381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45F2B0-B38E-4077-BA43-DCC731C679A8}" type="datetime'''7''''''''''''''''''''''''''''''''''''''''''''1'''">
              <a:rPr kumimoji="1" lang="zh-CN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89" name="文本占位符 2">
            <a:extLst>
              <a:ext uri="{FF2B5EF4-FFF2-40B4-BE49-F238E27FC236}">
                <a16:creationId xmlns:a16="http://schemas.microsoft.com/office/drawing/2014/main" id="{0E3E3E1E-2B88-463F-A911-E96B5145EF7F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9604375" y="3340100"/>
            <a:ext cx="2381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362221A-D541-426D-A96D-523BFA8B8D56}" type="datetime'''''''6''7'''''''''''''''">
              <a:rPr kumimoji="1" lang="zh-CN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88" name="文本占位符 2">
            <a:extLst>
              <a:ext uri="{FF2B5EF4-FFF2-40B4-BE49-F238E27FC236}">
                <a16:creationId xmlns:a16="http://schemas.microsoft.com/office/drawing/2014/main" id="{E3EAF649-6D5C-44C7-90DB-F04F5F36B44E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9604375" y="4068763"/>
            <a:ext cx="2381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43BECDF-B241-45C6-85DF-7EABA94B5430}" type="datetime'''''''''''''''''''''5''''''''''''6'''''''''''''''''''''''''''">
              <a:rPr kumimoji="1" lang="zh-CN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56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84" name="文本占位符 2">
            <a:extLst>
              <a:ext uri="{FF2B5EF4-FFF2-40B4-BE49-F238E27FC236}">
                <a16:creationId xmlns:a16="http://schemas.microsoft.com/office/drawing/2014/main" id="{951EF43C-B4A0-4C90-84FB-BBDAC9AA4DFC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8359775" y="3346450"/>
            <a:ext cx="2381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5F56F0F-BD45-4012-8519-FC2E392B48B3}" type="datetime'''''''''''''6''''''''''''''''7'">
              <a:rPr kumimoji="1" lang="zh-CN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82" name="文本占位符 2">
            <a:extLst>
              <a:ext uri="{FF2B5EF4-FFF2-40B4-BE49-F238E27FC236}">
                <a16:creationId xmlns:a16="http://schemas.microsoft.com/office/drawing/2014/main" id="{24E5F869-7375-4670-8336-7649C7645536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8359775" y="4778375"/>
            <a:ext cx="2381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0B416DF-6F23-47B7-AF18-97C68DD9C5A2}" type="datetime'''''''''''''''4''''''''''6'''''''''''''''''''''''''''''''''">
              <a:rPr kumimoji="1" lang="zh-CN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46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80" name="文本占位符 2">
            <a:extLst>
              <a:ext uri="{FF2B5EF4-FFF2-40B4-BE49-F238E27FC236}">
                <a16:creationId xmlns:a16="http://schemas.microsoft.com/office/drawing/2014/main" id="{99B851C4-34D5-4505-8F9F-3B81EDD13CD7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gray">
          <a:xfrm>
            <a:off x="7116763" y="2493963"/>
            <a:ext cx="2381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634433D-518C-4471-85CA-D712E4DADBFE}" type="datetime'''7''''''''9'''''''''''">
              <a:rPr kumimoji="1" lang="zh-CN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79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79" name="文本占位符 2">
            <a:extLst>
              <a:ext uri="{FF2B5EF4-FFF2-40B4-BE49-F238E27FC236}">
                <a16:creationId xmlns:a16="http://schemas.microsoft.com/office/drawing/2014/main" id="{C0645709-7549-49F2-8A96-F90BF96DDD60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7116763" y="3278188"/>
            <a:ext cx="2381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58731FC-40EE-4069-8AA2-1D522162A5BC}" type="datetime'''''''''''''''''''6''''''''''''''''''8'">
              <a:rPr kumimoji="1" lang="zh-CN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68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78" name="文本占位符 2">
            <a:extLst>
              <a:ext uri="{FF2B5EF4-FFF2-40B4-BE49-F238E27FC236}">
                <a16:creationId xmlns:a16="http://schemas.microsoft.com/office/drawing/2014/main" id="{D866CD76-10F4-4FDA-A481-CC767E4CAEB7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7116763" y="3979863"/>
            <a:ext cx="2381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1CB2539-4A05-4426-9E6B-A007D39EA3D3}" type="datetime'''''''''''''''''''''''''''5''''''7'''''''''''">
              <a:rPr kumimoji="1" lang="zh-CN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57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1" name="文本占位符 2">
            <a:extLst>
              <a:ext uri="{FF2B5EF4-FFF2-40B4-BE49-F238E27FC236}">
                <a16:creationId xmlns:a16="http://schemas.microsoft.com/office/drawing/2014/main" id="{9B2AB0A4-757D-3792-7E46-816847590BC8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3384550" y="2597150"/>
            <a:ext cx="2381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D921CE5-5722-44D2-8830-120A273D974F}" type="datetime'''''''''''''''''''''''''''''''''7''''''''''''''8'''''''">
              <a:rPr kumimoji="1"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77" name="文本占位符 2">
            <a:extLst>
              <a:ext uri="{FF2B5EF4-FFF2-40B4-BE49-F238E27FC236}">
                <a16:creationId xmlns:a16="http://schemas.microsoft.com/office/drawing/2014/main" id="{A952F2C1-0F88-4365-8CDD-994B41DD6DDD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gray">
          <a:xfrm>
            <a:off x="5872163" y="2933700"/>
            <a:ext cx="2381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D8FA80B-D205-4E8E-B2EE-4B7EE24DB693}" type="datetime'7''''''''''''''''''''''''''''''''''''''''''''3'">
              <a:rPr kumimoji="1" lang="zh-CN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73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76" name="文本占位符 2">
            <a:extLst>
              <a:ext uri="{FF2B5EF4-FFF2-40B4-BE49-F238E27FC236}">
                <a16:creationId xmlns:a16="http://schemas.microsoft.com/office/drawing/2014/main" id="{964A11CD-B8C1-4625-BAD6-D65BCC4F275A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5872163" y="3044825"/>
            <a:ext cx="238125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57EEB11-DFB0-4856-9017-BC1EC78F27EB}" type="datetime'''7''''''''''''''1'''''''''''">
              <a:rPr kumimoji="1" lang="zh-CN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75" name="文本占位符 2">
            <a:extLst>
              <a:ext uri="{FF2B5EF4-FFF2-40B4-BE49-F238E27FC236}">
                <a16:creationId xmlns:a16="http://schemas.microsoft.com/office/drawing/2014/main" id="{25DC6768-4822-4408-BFB9-1C807D781B4E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5872163" y="4681538"/>
            <a:ext cx="238125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E15F5B-146A-413B-B943-C5C8385F439C}" type="datetime'''''''''4''''''''''''''''''''''''''7'''''''''''''">
              <a:rPr kumimoji="1" lang="zh-CN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74" name="文本占位符 2">
            <a:extLst>
              <a:ext uri="{FF2B5EF4-FFF2-40B4-BE49-F238E27FC236}">
                <a16:creationId xmlns:a16="http://schemas.microsoft.com/office/drawing/2014/main" id="{B17D1B05-BF04-4C30-9D40-02E5E1DD33AE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4629150" y="2968625"/>
            <a:ext cx="238125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177E1FE-FCE9-4386-9EEE-84071E5B8F6D}" type="datetime'''''''''''''''7''''''''''''''3'''''''''''''''''''''''''">
              <a:rPr kumimoji="1" lang="zh-CN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73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cxnSp>
        <p:nvCxnSpPr>
          <p:cNvPr id="85" name="直线连接符 84">
            <a:extLst>
              <a:ext uri="{FF2B5EF4-FFF2-40B4-BE49-F238E27FC236}">
                <a16:creationId xmlns:a16="http://schemas.microsoft.com/office/drawing/2014/main" id="{FACBE8E0-FD5A-6C62-B7C9-770ABDDA15B1}"/>
              </a:ext>
            </a:extLst>
          </p:cNvPr>
          <p:cNvCxnSpPr/>
          <p:nvPr>
            <p:custDataLst>
              <p:tags r:id="rId61"/>
            </p:custDataLst>
          </p:nvPr>
        </p:nvCxnSpPr>
        <p:spPr bwMode="gray">
          <a:xfrm>
            <a:off x="10118725" y="1763713"/>
            <a:ext cx="320675" cy="0"/>
          </a:xfrm>
          <a:prstGeom prst="line">
            <a:avLst/>
          </a:prstGeom>
          <a:ln w="28575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线连接符 85">
            <a:extLst>
              <a:ext uri="{FF2B5EF4-FFF2-40B4-BE49-F238E27FC236}">
                <a16:creationId xmlns:a16="http://schemas.microsoft.com/office/drawing/2014/main" id="{D7905F52-C6EF-89BD-2132-8C368AD8BAF5}"/>
              </a:ext>
            </a:extLst>
          </p:cNvPr>
          <p:cNvCxnSpPr/>
          <p:nvPr>
            <p:custDataLst>
              <p:tags r:id="rId62"/>
            </p:custDataLst>
          </p:nvPr>
        </p:nvCxnSpPr>
        <p:spPr bwMode="gray">
          <a:xfrm>
            <a:off x="10118725" y="2017713"/>
            <a:ext cx="320675" cy="0"/>
          </a:xfrm>
          <a:prstGeom prst="line">
            <a:avLst/>
          </a:prstGeom>
          <a:ln w="28575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3BD0C6A6-7A0B-403A-8DE2-5CCCBCF1420D}"/>
              </a:ext>
            </a:extLst>
          </p:cNvPr>
          <p:cNvCxnSpPr/>
          <p:nvPr>
            <p:custDataLst>
              <p:tags r:id="rId63"/>
            </p:custDataLst>
          </p:nvPr>
        </p:nvCxnSpPr>
        <p:spPr bwMode="gray">
          <a:xfrm>
            <a:off x="10118725" y="2271713"/>
            <a:ext cx="320675" cy="0"/>
          </a:xfrm>
          <a:prstGeom prst="line">
            <a:avLst/>
          </a:prstGeom>
          <a:ln w="28575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椭圆 117">
            <a:extLst>
              <a:ext uri="{FF2B5EF4-FFF2-40B4-BE49-F238E27FC236}">
                <a16:creationId xmlns:a16="http://schemas.microsoft.com/office/drawing/2014/main" id="{88F89C63-72FB-420D-9C86-381A686D6C68}"/>
              </a:ext>
            </a:extLst>
          </p:cNvPr>
          <p:cNvSpPr/>
          <p:nvPr>
            <p:custDataLst>
              <p:tags r:id="rId64"/>
            </p:custDataLst>
          </p:nvPr>
        </p:nvSpPr>
        <p:spPr bwMode="auto">
          <a:xfrm>
            <a:off x="10234613" y="1719263"/>
            <a:ext cx="88900" cy="88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文本占位符 2">
            <a:extLst>
              <a:ext uri="{FF2B5EF4-FFF2-40B4-BE49-F238E27FC236}">
                <a16:creationId xmlns:a16="http://schemas.microsoft.com/office/drawing/2014/main" id="{8201E84C-3156-0DEF-EDD7-82AA08148757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auto">
          <a:xfrm>
            <a:off x="10504488" y="1681163"/>
            <a:ext cx="7477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08A8890-D48F-44CE-AF90-9D8C76CF2EBE}" type="datetime'''''''''''''''''''直营-''''''''''''S''''''''''''KA'''''''''">
              <a:rPr kumimoji="1" lang="zh-CN" altLang="en-US" sz="1400" smtClean="0"/>
              <a:pPr/>
              <a:t>直营-SKA</a:t>
            </a:fld>
            <a:endParaRPr kumimoji="1" lang="zh-CN" altLang="en-US" sz="1400" dirty="0"/>
          </a:p>
        </p:txBody>
      </p:sp>
      <p:sp>
        <p:nvSpPr>
          <p:cNvPr id="81" name="文本占位符 2">
            <a:extLst>
              <a:ext uri="{FF2B5EF4-FFF2-40B4-BE49-F238E27FC236}">
                <a16:creationId xmlns:a16="http://schemas.microsoft.com/office/drawing/2014/main" id="{D6B6F878-2F7B-35F4-80A0-842134752386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auto">
          <a:xfrm>
            <a:off x="10504488" y="1935163"/>
            <a:ext cx="1370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8E66F37-9E8A-40CC-A6D3-33A9840D5BFF}" type="datetime'''''''''直''''''营-非''''''''''''S''''''K''''A-医疗'''''''''''">
              <a:rPr kumimoji="1" lang="zh-CN" altLang="en-US" sz="1400" smtClean="0"/>
              <a:pPr/>
              <a:t>直营-非SKA-医疗</a:t>
            </a:fld>
            <a:endParaRPr kumimoji="1" lang="zh-CN" altLang="en-US" sz="1400" dirty="0"/>
          </a:p>
        </p:txBody>
      </p:sp>
      <p:sp>
        <p:nvSpPr>
          <p:cNvPr id="44" name="文本占位符 2">
            <a:extLst>
              <a:ext uri="{FF2B5EF4-FFF2-40B4-BE49-F238E27FC236}">
                <a16:creationId xmlns:a16="http://schemas.microsoft.com/office/drawing/2014/main" id="{9A23AA3E-8292-41B1-8B06-6B8C8A0FE0F6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auto">
          <a:xfrm>
            <a:off x="10504488" y="2189163"/>
            <a:ext cx="1370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FE0C657-450F-4291-A4CC-C5018A940067}" type="datetime'直''''营-''非''''''''''''S''''''K''''A-''''''教''''''培'''">
              <a:rPr kumimoji="1" lang="zh-CN" altLang="en-US" sz="1400" smtClean="0"/>
              <a:pPr/>
              <a:t>直营-非SKA-教培</a:t>
            </a:fld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77268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C82C88E-1010-375D-CF88-CE95F5D5ED4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725978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21" imgW="7772400" imgH="10058400" progId="TCLayout.ActiveDocument.1">
                  <p:embed/>
                </p:oleObj>
              </mc:Choice>
              <mc:Fallback>
                <p:oleObj name="think-cell 幻灯片" r:id="rId21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2C88E-1010-375D-CF88-CE95F5D5E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" name="Title 1">
            <a:extLst>
              <a:ext uri="{FF2B5EF4-FFF2-40B4-BE49-F238E27FC236}">
                <a16:creationId xmlns:a16="http://schemas.microsoft.com/office/drawing/2014/main" id="{78EF6EBC-2FB5-FA5B-72CC-664F93D9FD3C}"/>
              </a:ext>
            </a:extLst>
          </p:cNvPr>
          <p:cNvSpPr txBox="1">
            <a:spLocks/>
          </p:cNvSpPr>
          <p:nvPr/>
        </p:nvSpPr>
        <p:spPr>
          <a:xfrm>
            <a:off x="2842205" y="425450"/>
            <a:ext cx="5055028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新签后在投店均收入（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30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天内）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157" name="Chart 3">
            <a:extLst>
              <a:ext uri="{FF2B5EF4-FFF2-40B4-BE49-F238E27FC236}">
                <a16:creationId xmlns:a16="http://schemas.microsoft.com/office/drawing/2014/main" id="{2CF537CC-8BF5-4A90-A3A2-F2D8E15EF460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8820688"/>
              </p:ext>
            </p:extLst>
          </p:nvPr>
        </p:nvGraphicFramePr>
        <p:xfrm>
          <a:off x="301625" y="1363663"/>
          <a:ext cx="9904413" cy="508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656EA535-3812-4114-9189-3AB9F63C91BC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4748213" y="3717925"/>
            <a:ext cx="0" cy="254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81EBE12E-87F8-4B24-B453-DEABB0DB8B9F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2260600" y="5064125"/>
            <a:ext cx="0" cy="254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2857E540-5909-43AD-9800-E5D8D33D318B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9723438" y="5130800"/>
            <a:ext cx="0" cy="254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72" name="文本占位符 2">
            <a:extLst>
              <a:ext uri="{FF2B5EF4-FFF2-40B4-BE49-F238E27FC236}">
                <a16:creationId xmlns:a16="http://schemas.microsoft.com/office/drawing/2014/main" id="{05484D18-1F84-4DB6-B7DE-86EBC9FC88CE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4516438" y="3525838"/>
            <a:ext cx="4651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0549C52-3FDD-4A2C-9FF3-B732CEBF2889}" type="datetime'''''2'''''''''''',''''''''''''''''''''2''2''''''''''''''''''8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2,228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75" name="文本占位符 2">
            <a:extLst>
              <a:ext uri="{FF2B5EF4-FFF2-40B4-BE49-F238E27FC236}">
                <a16:creationId xmlns:a16="http://schemas.microsoft.com/office/drawing/2014/main" id="{25DC6768-4822-4408-BFB9-1C807D781B4E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5759450" y="3457575"/>
            <a:ext cx="4651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31BF59E-1452-459C-9B24-5B7E6E29B903}" type="datetime'''''''''2'''''''',''''''''2''9''''''9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2,299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82" name="文本占位符 2">
            <a:extLst>
              <a:ext uri="{FF2B5EF4-FFF2-40B4-BE49-F238E27FC236}">
                <a16:creationId xmlns:a16="http://schemas.microsoft.com/office/drawing/2014/main" id="{24E5F869-7375-4670-8336-7649C7645536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8247063" y="3935413"/>
            <a:ext cx="4651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A25B352-E577-4D4A-96B5-F4748EB6B597}" type="datetime'''''''''1,''''''7''95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1,795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145" name="文本占位符 2">
            <a:extLst>
              <a:ext uri="{FF2B5EF4-FFF2-40B4-BE49-F238E27FC236}">
                <a16:creationId xmlns:a16="http://schemas.microsoft.com/office/drawing/2014/main" id="{F4B2C06E-C203-4D25-B879-49CB3FA5B164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2028825" y="4468813"/>
            <a:ext cx="4651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89C608E-F42F-4C65-9FAE-7C9BF0D52E88}" type="datetime'''''''1'',''''''''''''''''2''''''''''3''''''''''''''4'''''''">
              <a:rPr kumimoji="1" lang="zh-CN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1,234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15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3271838" y="3046413"/>
            <a:ext cx="4651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D480E7E-4462-4ED4-9689-A279991E08C6}" type="datetime'''''2'''''''''''',''''7''''3''''''3'''''">
              <a:rPr kumimoji="1" lang="zh-CN" altLang="en-US" sz="14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2,733</a:t>
            </a:fld>
            <a:endParaRPr kumimoji="1" lang="zh-CN" altLang="en-US" sz="1400" dirty="0"/>
          </a:p>
        </p:txBody>
      </p:sp>
      <p:cxnSp>
        <p:nvCxnSpPr>
          <p:cNvPr id="85" name="直线连接符 84">
            <a:extLst>
              <a:ext uri="{FF2B5EF4-FFF2-40B4-BE49-F238E27FC236}">
                <a16:creationId xmlns:a16="http://schemas.microsoft.com/office/drawing/2014/main" id="{FACBE8E0-FD5A-6C62-B7C9-770ABDDA15B1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>
            <a:off x="10118725" y="1763713"/>
            <a:ext cx="320675" cy="0"/>
          </a:xfrm>
          <a:prstGeom prst="line">
            <a:avLst/>
          </a:prstGeom>
          <a:ln w="28575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线连接符 85">
            <a:extLst>
              <a:ext uri="{FF2B5EF4-FFF2-40B4-BE49-F238E27FC236}">
                <a16:creationId xmlns:a16="http://schemas.microsoft.com/office/drawing/2014/main" id="{D7905F52-C6EF-89BD-2132-8C368AD8BAF5}"/>
              </a:ext>
            </a:extLst>
          </p:cNvPr>
          <p:cNvCxnSpPr/>
          <p:nvPr>
            <p:custDataLst>
              <p:tags r:id="rId12"/>
            </p:custDataLst>
          </p:nvPr>
        </p:nvCxnSpPr>
        <p:spPr bwMode="gray">
          <a:xfrm>
            <a:off x="10118725" y="2017713"/>
            <a:ext cx="320675" cy="0"/>
          </a:xfrm>
          <a:prstGeom prst="line">
            <a:avLst/>
          </a:prstGeom>
          <a:ln w="28575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3BD0C6A6-7A0B-403A-8DE2-5CCCBCF1420D}"/>
              </a:ext>
            </a:extLst>
          </p:cNvPr>
          <p:cNvCxnSpPr/>
          <p:nvPr>
            <p:custDataLst>
              <p:tags r:id="rId13"/>
            </p:custDataLst>
          </p:nvPr>
        </p:nvCxnSpPr>
        <p:spPr bwMode="gray">
          <a:xfrm>
            <a:off x="10118725" y="2271713"/>
            <a:ext cx="320675" cy="0"/>
          </a:xfrm>
          <a:prstGeom prst="line">
            <a:avLst/>
          </a:prstGeom>
          <a:ln w="28575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椭圆 117">
            <a:extLst>
              <a:ext uri="{FF2B5EF4-FFF2-40B4-BE49-F238E27FC236}">
                <a16:creationId xmlns:a16="http://schemas.microsoft.com/office/drawing/2014/main" id="{88F89C63-72FB-420D-9C86-381A686D6C68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10234613" y="1719263"/>
            <a:ext cx="88900" cy="88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1DD17DFB-5D7B-48E7-9198-D5B75CC0BDD7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10234613" y="1973263"/>
            <a:ext cx="88900" cy="889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E9E5D5B9-242E-4C02-B006-B1F5AF75569F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10234613" y="2227263"/>
            <a:ext cx="88900" cy="8890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文本占位符 2">
            <a:extLst>
              <a:ext uri="{FF2B5EF4-FFF2-40B4-BE49-F238E27FC236}">
                <a16:creationId xmlns:a16="http://schemas.microsoft.com/office/drawing/2014/main" id="{8201E84C-3156-0DEF-EDD7-82AA08148757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10504488" y="1681163"/>
            <a:ext cx="7477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08A8890-D48F-44CE-AF90-9D8C76CF2EBE}" type="datetime'''''''''''''''''''直营-''''''''''''S''''''''''''KA'''''''''">
              <a:rPr kumimoji="1" lang="zh-CN" altLang="en-US" sz="1400" smtClean="0"/>
              <a:pPr/>
              <a:t>直营-SKA</a:t>
            </a:fld>
            <a:endParaRPr kumimoji="1" lang="zh-CN" altLang="en-US" sz="1400" dirty="0"/>
          </a:p>
        </p:txBody>
      </p:sp>
      <p:sp>
        <p:nvSpPr>
          <p:cNvPr id="81" name="文本占位符 2">
            <a:extLst>
              <a:ext uri="{FF2B5EF4-FFF2-40B4-BE49-F238E27FC236}">
                <a16:creationId xmlns:a16="http://schemas.microsoft.com/office/drawing/2014/main" id="{D6B6F878-2F7B-35F4-80A0-842134752386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10504488" y="1935163"/>
            <a:ext cx="1370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8E66F37-9E8A-40CC-A6D3-33A9840D5BFF}" type="datetime'''''''''直''''''营-非''''''''''''S''''''K''''A-医疗'''''''''''">
              <a:rPr kumimoji="1" lang="zh-CN" altLang="en-US" sz="1400" smtClean="0"/>
              <a:pPr/>
              <a:t>直营-非SKA-医疗</a:t>
            </a:fld>
            <a:endParaRPr kumimoji="1" lang="zh-CN" altLang="en-US" sz="1400" dirty="0"/>
          </a:p>
        </p:txBody>
      </p:sp>
      <p:sp>
        <p:nvSpPr>
          <p:cNvPr id="44" name="文本占位符 2">
            <a:extLst>
              <a:ext uri="{FF2B5EF4-FFF2-40B4-BE49-F238E27FC236}">
                <a16:creationId xmlns:a16="http://schemas.microsoft.com/office/drawing/2014/main" id="{9A23AA3E-8292-41B1-8B06-6B8C8A0FE0F6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10504488" y="2189163"/>
            <a:ext cx="1370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FE0C657-450F-4291-A4CC-C5018A940067}" type="datetime'直''''营-''非''''''''''''S''''''K''''A-''''''教''''''培'''">
              <a:rPr kumimoji="1" lang="zh-CN" altLang="en-US" sz="1400" smtClean="0"/>
              <a:pPr/>
              <a:t>直营-非SKA-教培</a:t>
            </a:fld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13135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C82C88E-1010-375D-CF88-CE95F5D5ED4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710958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78" imgW="7772400" imgH="10058400" progId="TCLayout.ActiveDocument.1">
                  <p:embed/>
                </p:oleObj>
              </mc:Choice>
              <mc:Fallback>
                <p:oleObj name="think-cell 幻灯片" r:id="rId78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2C88E-1010-375D-CF88-CE95F5D5E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" name="Title 1">
            <a:extLst>
              <a:ext uri="{FF2B5EF4-FFF2-40B4-BE49-F238E27FC236}">
                <a16:creationId xmlns:a16="http://schemas.microsoft.com/office/drawing/2014/main" id="{78EF6EBC-2FB5-FA5B-72CC-664F93D9FD3C}"/>
              </a:ext>
            </a:extLst>
          </p:cNvPr>
          <p:cNvSpPr txBox="1">
            <a:spLocks/>
          </p:cNvSpPr>
          <p:nvPr/>
        </p:nvSpPr>
        <p:spPr>
          <a:xfrm>
            <a:off x="2842204" y="425450"/>
            <a:ext cx="5965245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广告收入趋势（毛消耗）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按商家分层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医疗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119" name="直接连接符 1118">
            <a:extLst>
              <a:ext uri="{FF2B5EF4-FFF2-40B4-BE49-F238E27FC236}">
                <a16:creationId xmlns:a16="http://schemas.microsoft.com/office/drawing/2014/main" id="{A1871941-6F20-4906-B156-1C1AC83CC7AE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957263" y="48783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5" name="直接连接符 964">
            <a:extLst>
              <a:ext uri="{FF2B5EF4-FFF2-40B4-BE49-F238E27FC236}">
                <a16:creationId xmlns:a16="http://schemas.microsoft.com/office/drawing/2014/main" id="{CB50880D-D9AF-4E6C-AB37-18F7D8531C89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957263" y="577532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8" name="直接连接符 1117">
            <a:extLst>
              <a:ext uri="{FF2B5EF4-FFF2-40B4-BE49-F238E27FC236}">
                <a16:creationId xmlns:a16="http://schemas.microsoft.com/office/drawing/2014/main" id="{93F8C11E-9CA5-4950-B1A3-8523FC1C7B1A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957263" y="544830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9" name="直接连接符 968">
            <a:extLst>
              <a:ext uri="{FF2B5EF4-FFF2-40B4-BE49-F238E27FC236}">
                <a16:creationId xmlns:a16="http://schemas.microsoft.com/office/drawing/2014/main" id="{3B3368AD-DFA4-4F92-B96A-A3F2B30C64EE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957263" y="520541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5" name="直接连接符 1124">
            <a:extLst>
              <a:ext uri="{FF2B5EF4-FFF2-40B4-BE49-F238E27FC236}">
                <a16:creationId xmlns:a16="http://schemas.microsoft.com/office/drawing/2014/main" id="{BE834794-70D8-413E-9620-6836050A7824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957263" y="12842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1" name="直接连接符 970">
            <a:extLst>
              <a:ext uri="{FF2B5EF4-FFF2-40B4-BE49-F238E27FC236}">
                <a16:creationId xmlns:a16="http://schemas.microsoft.com/office/drawing/2014/main" id="{85271765-996C-4F1D-8261-2DB004DCDBBE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957263" y="45529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4" name="直接连接符 1123">
            <a:extLst>
              <a:ext uri="{FF2B5EF4-FFF2-40B4-BE49-F238E27FC236}">
                <a16:creationId xmlns:a16="http://schemas.microsoft.com/office/drawing/2014/main" id="{F937F427-3FFD-4E92-951A-FDD33A620510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957263" y="161131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3" name="直接连接符 972">
            <a:extLst>
              <a:ext uri="{FF2B5EF4-FFF2-40B4-BE49-F238E27FC236}">
                <a16:creationId xmlns:a16="http://schemas.microsoft.com/office/drawing/2014/main" id="{48778BBF-6DCD-42A9-B671-2FE50A1BF126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957263" y="389890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5" name="直接连接符 974">
            <a:extLst>
              <a:ext uri="{FF2B5EF4-FFF2-40B4-BE49-F238E27FC236}">
                <a16:creationId xmlns:a16="http://schemas.microsoft.com/office/drawing/2014/main" id="{7579183A-C063-45F2-888E-82F128778111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957263" y="32448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3" name="直接连接符 1122">
            <a:extLst>
              <a:ext uri="{FF2B5EF4-FFF2-40B4-BE49-F238E27FC236}">
                <a16:creationId xmlns:a16="http://schemas.microsoft.com/office/drawing/2014/main" id="{4EBF5E6C-9559-4C9D-9C17-F6D237B3DE15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957263" y="226377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7" name="直接连接符 976">
            <a:extLst>
              <a:ext uri="{FF2B5EF4-FFF2-40B4-BE49-F238E27FC236}">
                <a16:creationId xmlns:a16="http://schemas.microsoft.com/office/drawing/2014/main" id="{365DD84C-1D3B-4CCE-BD37-8CB81F1443FF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957263" y="259080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2" name="直接连接符 1121">
            <a:extLst>
              <a:ext uri="{FF2B5EF4-FFF2-40B4-BE49-F238E27FC236}">
                <a16:creationId xmlns:a16="http://schemas.microsoft.com/office/drawing/2014/main" id="{F03F8CCA-144D-4EA1-B0E0-8B125235DC66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957263" y="291782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9" name="直接连接符 978">
            <a:extLst>
              <a:ext uri="{FF2B5EF4-FFF2-40B4-BE49-F238E27FC236}">
                <a16:creationId xmlns:a16="http://schemas.microsoft.com/office/drawing/2014/main" id="{1F5A5263-0E53-400C-8B42-8214825B6039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957263" y="19383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1" name="直接连接符 1120">
            <a:extLst>
              <a:ext uri="{FF2B5EF4-FFF2-40B4-BE49-F238E27FC236}">
                <a16:creationId xmlns:a16="http://schemas.microsoft.com/office/drawing/2014/main" id="{DE22A788-062E-4C82-88E4-CC2589246B8C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957263" y="357187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0" name="直接连接符 1119">
            <a:extLst>
              <a:ext uri="{FF2B5EF4-FFF2-40B4-BE49-F238E27FC236}">
                <a16:creationId xmlns:a16="http://schemas.microsoft.com/office/drawing/2014/main" id="{E789730D-2A41-4A7D-9D84-E5BC65E57B08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957263" y="422592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26" name="Chart 3">
            <a:extLst>
              <a:ext uri="{FF2B5EF4-FFF2-40B4-BE49-F238E27FC236}">
                <a16:creationId xmlns:a16="http://schemas.microsoft.com/office/drawing/2014/main" id="{6FE1D90B-D699-45FE-8EF7-2F03FD7C8A42}"/>
              </a:ext>
            </a:extLst>
          </p:cNvPr>
          <p:cNvGraphicFramePr/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606802013"/>
              </p:ext>
            </p:extLst>
          </p:nvPr>
        </p:nvGraphicFramePr>
        <p:xfrm>
          <a:off x="933450" y="1201738"/>
          <a:ext cx="10137775" cy="4656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0"/>
          </a:graphicData>
        </a:graphic>
      </p:graphicFrame>
      <p:sp>
        <p:nvSpPr>
          <p:cNvPr id="95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gray">
          <a:xfrm>
            <a:off x="746125" y="5684838"/>
            <a:ext cx="93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A92029A-DEE4-4769-A995-9D807444ECBD}" type="datetime'''''''''''''''''''''0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kumimoji="1" lang="zh-CN" altLang="en-US" sz="1400" dirty="0"/>
          </a:p>
        </p:txBody>
      </p:sp>
      <p:sp>
        <p:nvSpPr>
          <p:cNvPr id="95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558800" y="5114925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DE3ED5A7-A09F-445B-9746-D08ACC17771D}" type="datetime'''''3''''''6''''''''''''''''''''''''''''''''''0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360</a:t>
            </a:fld>
            <a:endParaRPr kumimoji="1" lang="zh-CN" altLang="en-US" sz="1400" dirty="0"/>
          </a:p>
        </p:txBody>
      </p:sp>
      <p:sp>
        <p:nvSpPr>
          <p:cNvPr id="95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558800" y="446246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99A4405-19D8-415E-B3F8-7DD9F56EAF8C}" type="datetime'''''''''38''''''''0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380</a:t>
            </a:fld>
            <a:endParaRPr kumimoji="1" lang="zh-CN" altLang="en-US" sz="1400" dirty="0"/>
          </a:p>
        </p:txBody>
      </p:sp>
      <p:sp>
        <p:nvSpPr>
          <p:cNvPr id="95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558800" y="380841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407F6D6-73CC-435F-B42D-704683D0C666}" type="datetime'''''4''''''00''''''''''''''''''''''''''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400</a:t>
            </a:fld>
            <a:endParaRPr kumimoji="1" lang="zh-CN" altLang="en-US" sz="1400" dirty="0"/>
          </a:p>
        </p:txBody>
      </p:sp>
      <p:sp>
        <p:nvSpPr>
          <p:cNvPr id="96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558800" y="250031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EAF815B-9D81-4EF4-AC76-C21E2F8F240B}" type="datetime'''''4''''''''''''''''''4''''''''''''''''0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440</a:t>
            </a:fld>
            <a:endParaRPr kumimoji="1" lang="zh-CN" altLang="en-US" sz="1400" dirty="0"/>
          </a:p>
        </p:txBody>
      </p:sp>
      <p:sp>
        <p:nvSpPr>
          <p:cNvPr id="96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558800" y="1847850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729A4C83-500D-4879-A1B0-202FFEE608CC}" type="datetime'''46''''''''''''''0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460</a:t>
            </a:fld>
            <a:endParaRPr kumimoji="1" lang="zh-CN" altLang="en-US" sz="1400" dirty="0"/>
          </a:p>
        </p:txBody>
      </p:sp>
      <p:sp>
        <p:nvSpPr>
          <p:cNvPr id="111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558800" y="1520825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D50CB925-45AC-4BCF-9954-A55185DB61CC}" type="datetime'''''''''''''''''''''''''''4''''''70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470</a:t>
            </a:fld>
            <a:endParaRPr kumimoji="1" lang="zh-CN" altLang="en-US" sz="1400" dirty="0"/>
          </a:p>
        </p:txBody>
      </p:sp>
      <p:sp>
        <p:nvSpPr>
          <p:cNvPr id="111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558800" y="1193800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CD013A0-950E-4653-9368-09E00CDDACB9}" type="datetime'''''''''''''''''''''''''''''4''''8''0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480</a:t>
            </a:fld>
            <a:endParaRPr kumimoji="1" lang="zh-CN" altLang="en-US" sz="1400" dirty="0"/>
          </a:p>
        </p:txBody>
      </p:sp>
      <p:sp>
        <p:nvSpPr>
          <p:cNvPr id="111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gray">
          <a:xfrm>
            <a:off x="652463" y="5357813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D1E0A14-40DC-46A9-A98A-957459605404}" type="datetime'''''''''''''''''''''''''''''''''''''''''''''''1''0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kumimoji="1" lang="zh-CN" altLang="en-US" sz="1400" dirty="0"/>
          </a:p>
        </p:txBody>
      </p:sp>
      <p:sp>
        <p:nvSpPr>
          <p:cNvPr id="96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gray">
          <a:xfrm>
            <a:off x="558800" y="315436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BFEE981-D006-40B0-BDFB-4B25CC2B8013}" type="datetime'''''''''''4''2''''''''0''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420</a:t>
            </a:fld>
            <a:endParaRPr kumimoji="1" lang="zh-CN" altLang="en-US" sz="1400" dirty="0"/>
          </a:p>
        </p:txBody>
      </p:sp>
      <p:sp>
        <p:nvSpPr>
          <p:cNvPr id="111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gray">
          <a:xfrm>
            <a:off x="558800" y="4787900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79C4846-0321-4B67-B466-16B87CF9A3D3}" type="datetime'''''''3''''''''''''''''''''''''''''''''''7''0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370</a:t>
            </a:fld>
            <a:endParaRPr kumimoji="1" lang="zh-CN" altLang="en-US" sz="1400" dirty="0"/>
          </a:p>
        </p:txBody>
      </p:sp>
      <p:sp>
        <p:nvSpPr>
          <p:cNvPr id="111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gray">
          <a:xfrm>
            <a:off x="558800" y="4135438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22943FE-C7FC-491E-9D25-04F2F9687A81}" type="datetime'3''''''''9''''''''''''0''''''''''''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390</a:t>
            </a:fld>
            <a:endParaRPr kumimoji="1" lang="zh-CN" altLang="en-US" sz="1400" dirty="0"/>
          </a:p>
        </p:txBody>
      </p:sp>
      <p:sp>
        <p:nvSpPr>
          <p:cNvPr id="111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gray">
          <a:xfrm>
            <a:off x="558800" y="3481388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BED87BB-3B5D-4E41-A670-0CD2A4918FA6}" type="datetime'''''410''''''''''''''''''''''''''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410</a:t>
            </a:fld>
            <a:endParaRPr kumimoji="1" lang="zh-CN" altLang="en-US" sz="1400" dirty="0"/>
          </a:p>
        </p:txBody>
      </p:sp>
      <p:sp>
        <p:nvSpPr>
          <p:cNvPr id="111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gray">
          <a:xfrm>
            <a:off x="558800" y="2827338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31F638A-5B83-4B5D-BD9A-3A3DD148A33B}" type="datetime'''''''4''''''''''3''''''''''0''''''''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430</a:t>
            </a:fld>
            <a:endParaRPr kumimoji="1" lang="zh-CN" altLang="en-US" sz="1400" dirty="0"/>
          </a:p>
        </p:txBody>
      </p:sp>
      <p:sp>
        <p:nvSpPr>
          <p:cNvPr id="111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gray">
          <a:xfrm>
            <a:off x="558800" y="2173288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73EFDF5-FC27-4DE1-B58B-99C7C3D5DD62}" type="datetime'''''''''''''''''4''5''0''''''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450</a:t>
            </a:fld>
            <a:endParaRPr kumimoji="1" lang="zh-CN" altLang="en-US" sz="1400" dirty="0"/>
          </a:p>
        </p:txBody>
      </p:sp>
      <p:sp useBgFill="1">
        <p:nvSpPr>
          <p:cNvPr id="1040" name="任意多边形: 形状 1039">
            <a:extLst>
              <a:ext uri="{FF2B5EF4-FFF2-40B4-BE49-F238E27FC236}">
                <a16:creationId xmlns:a16="http://schemas.microsoft.com/office/drawing/2014/main" id="{D35A4E0F-F255-48BC-8EA3-9DEFBC08D7B1}"/>
              </a:ext>
            </a:extLst>
          </p:cNvPr>
          <p:cNvSpPr/>
          <p:nvPr>
            <p:custDataLst>
              <p:tags r:id="rId33"/>
            </p:custDataLst>
          </p:nvPr>
        </p:nvSpPr>
        <p:spPr bwMode="auto">
          <a:xfrm>
            <a:off x="942975" y="5330825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9" name="任意多边形: 形状 1038">
            <a:extLst>
              <a:ext uri="{FF2B5EF4-FFF2-40B4-BE49-F238E27FC236}">
                <a16:creationId xmlns:a16="http://schemas.microsoft.com/office/drawing/2014/main" id="{495650E5-2371-419B-B2B6-F4ACE32183AA}"/>
              </a:ext>
            </a:extLst>
          </p:cNvPr>
          <p:cNvSpPr/>
          <p:nvPr>
            <p:custDataLst>
              <p:tags r:id="rId34"/>
            </p:custDataLst>
          </p:nvPr>
        </p:nvSpPr>
        <p:spPr bwMode="auto">
          <a:xfrm>
            <a:off x="942975" y="5387975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8" name="任意多边形: 形状 1037">
            <a:extLst>
              <a:ext uri="{FF2B5EF4-FFF2-40B4-BE49-F238E27FC236}">
                <a16:creationId xmlns:a16="http://schemas.microsoft.com/office/drawing/2014/main" id="{BC509FE6-B633-46F2-ACAF-2ED385E47196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942975" y="5330825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1474788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8B6C55B-4D4B-402C-A56E-3B606CB46CA2}" type="datetime'''''''''w''''''''''''''1''''''''''''''''''''''''''''''6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w16</a:t>
            </a:fld>
            <a:endParaRPr kumimoji="1" lang="zh-CN" altLang="en-US" sz="1100" dirty="0"/>
          </a:p>
        </p:txBody>
      </p:sp>
      <p:sp>
        <p:nvSpPr>
          <p:cNvPr id="16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1766888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BC4C396-22C1-4516-A8A8-480864B8008A}" type="datetime'''''''''''''''''w''''''''''''''''''''1''''7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w17</a:t>
            </a:fld>
            <a:endParaRPr kumimoji="1" lang="zh-CN" altLang="en-US" sz="1100" dirty="0"/>
          </a:p>
        </p:txBody>
      </p:sp>
      <p:sp>
        <p:nvSpPr>
          <p:cNvPr id="16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2060575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137C747-6AFF-4775-B88E-FB92E0282974}" type="datetime'''''''''''''''''''w''''''''1''''''''''''8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w18</a:t>
            </a:fld>
            <a:endParaRPr kumimoji="1" lang="zh-CN" altLang="en-US" sz="1100" dirty="0"/>
          </a:p>
        </p:txBody>
      </p:sp>
      <p:sp>
        <p:nvSpPr>
          <p:cNvPr id="16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2354263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2835B38-FE8E-4482-9865-692750AD82F7}" type="datetime'w''''''''''''''1''''''''''''''''''''9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w19</a:t>
            </a:fld>
            <a:endParaRPr kumimoji="1" lang="zh-CN" altLang="en-US" sz="1100" dirty="0"/>
          </a:p>
        </p:txBody>
      </p:sp>
      <p:sp>
        <p:nvSpPr>
          <p:cNvPr id="16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auto">
          <a:xfrm>
            <a:off x="2647950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ED253C0-3E84-43FD-AEFF-755DBBE19FB7}" type="datetime'''w''2''''''''''''''''''''''''''''''''''''''''''0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w20</a:t>
            </a:fld>
            <a:endParaRPr kumimoji="1" lang="zh-CN" altLang="en-US" sz="1100" dirty="0"/>
          </a:p>
        </p:txBody>
      </p:sp>
      <p:sp>
        <p:nvSpPr>
          <p:cNvPr id="16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2940050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4FB589D-41A0-4D84-BB05-D2C138B7458E}" type="datetime'w''''2''''''''''''''''1''''''''''''''''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w21</a:t>
            </a:fld>
            <a:endParaRPr kumimoji="1" lang="zh-CN" altLang="en-US" sz="1100" dirty="0"/>
          </a:p>
        </p:txBody>
      </p:sp>
      <p:sp>
        <p:nvSpPr>
          <p:cNvPr id="16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3233738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6CD5A77-4D04-4423-AB0D-2FDE4269A792}" type="datetime'''''''''''''''''w''''''''''''''''''''''''''2''''''2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w22</a:t>
            </a:fld>
            <a:endParaRPr kumimoji="1" lang="zh-CN" altLang="en-US" sz="1100" dirty="0"/>
          </a:p>
        </p:txBody>
      </p:sp>
      <p:sp>
        <p:nvSpPr>
          <p:cNvPr id="16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3527425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9D44944-63CE-46E0-B175-A7F5240C9D85}" type="datetime'''''w''2''''''''''3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w23</a:t>
            </a:fld>
            <a:endParaRPr kumimoji="1" lang="zh-CN" altLang="en-US" sz="1100" dirty="0"/>
          </a:p>
        </p:txBody>
      </p:sp>
      <p:sp>
        <p:nvSpPr>
          <p:cNvPr id="17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3821113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2FF9130-66FE-4F0E-BBB0-8FBB3A7D3555}" type="datetime'''''''''''''''w2''''4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w24</a:t>
            </a:fld>
            <a:endParaRPr kumimoji="1" lang="zh-CN" altLang="en-US" sz="1100" dirty="0"/>
          </a:p>
        </p:txBody>
      </p:sp>
      <p:sp>
        <p:nvSpPr>
          <p:cNvPr id="17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4113213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D4A7A1C-6A26-4141-8E47-3B0A4A5604CE}" type="datetime'w''2''''''''''''''''''5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w25</a:t>
            </a:fld>
            <a:endParaRPr kumimoji="1" lang="zh-CN" altLang="en-US" sz="1100" dirty="0"/>
          </a:p>
        </p:txBody>
      </p:sp>
      <p:sp>
        <p:nvSpPr>
          <p:cNvPr id="18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9393238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D34B0B9-15C0-4A81-A281-7F8895D0E55F}" type="datetime'''''''''''''''''w''''''''''''''4''''''''3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w43</a:t>
            </a:fld>
            <a:endParaRPr kumimoji="1" lang="zh-CN" altLang="en-US" sz="1100" dirty="0"/>
          </a:p>
        </p:txBody>
      </p:sp>
      <p:sp>
        <p:nvSpPr>
          <p:cNvPr id="19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9686925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19A60BA-41B0-4E7B-9DA8-D399DCB89E02}" type="datetime'''''''''''''''''w''''''''''''''''''''''''''4''4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w44</a:t>
            </a:fld>
            <a:endParaRPr kumimoji="1" lang="zh-CN" altLang="en-US" sz="1100" dirty="0"/>
          </a:p>
        </p:txBody>
      </p:sp>
      <p:sp>
        <p:nvSpPr>
          <p:cNvPr id="19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9980613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A89C226-156F-4CD4-B68B-9287D8F5E9D6}" type="datetime'w''''''4''''''''''''5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w45</a:t>
            </a:fld>
            <a:endParaRPr kumimoji="1" lang="zh-CN" altLang="en-US" sz="1100" dirty="0"/>
          </a:p>
        </p:txBody>
      </p:sp>
      <p:sp>
        <p:nvSpPr>
          <p:cNvPr id="19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10272713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662B3F1-13F4-45EF-8A73-917F91D9EF85}" type="datetime'w''''''''''''''''''''''''''''4''''''''''''''''''''6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w46</a:t>
            </a:fld>
            <a:endParaRPr kumimoji="1" lang="zh-CN" altLang="en-US" sz="1100" dirty="0"/>
          </a:p>
        </p:txBody>
      </p:sp>
      <p:sp>
        <p:nvSpPr>
          <p:cNvPr id="19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10566400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A029F79-F536-47B8-9D35-FDA627E155D0}" type="datetime'''''''''''''''''w''''''''4''''''''''''''''''''''''''7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w47</a:t>
            </a:fld>
            <a:endParaRPr kumimoji="1" lang="zh-CN" altLang="en-US" sz="1100" dirty="0"/>
          </a:p>
        </p:txBody>
      </p:sp>
      <p:sp>
        <p:nvSpPr>
          <p:cNvPr id="19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auto">
          <a:xfrm>
            <a:off x="10860088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661A578-5072-4D83-9765-C4EC7B7E4059}" type="datetime'''''''w''''''''''4''''''''''''''8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w48</a:t>
            </a:fld>
            <a:endParaRPr kumimoji="1" lang="zh-CN" altLang="en-US" sz="1100" dirty="0"/>
          </a:p>
        </p:txBody>
      </p:sp>
      <p:sp>
        <p:nvSpPr>
          <p:cNvPr id="16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852488" y="5821363"/>
            <a:ext cx="3270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5241218-BE44-426B-9CC6-93251AA02517}" type="datetime'''''''w''''''''''14-4''''''''''''''''''''''''月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w14-4月</a:t>
            </a:fld>
            <a:endParaRPr kumimoji="1" lang="zh-CN" altLang="en-US" sz="1100" dirty="0"/>
          </a:p>
        </p:txBody>
      </p:sp>
      <p:sp>
        <p:nvSpPr>
          <p:cNvPr id="16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1181100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BD73983-F8ED-47A4-B24A-D0B9E8443A61}" type="datetime'''''w''''''''''1''''''''5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w15</a:t>
            </a:fld>
            <a:endParaRPr kumimoji="1" lang="zh-CN" altLang="en-US" sz="1100" dirty="0"/>
          </a:p>
        </p:txBody>
      </p:sp>
      <p:sp>
        <p:nvSpPr>
          <p:cNvPr id="17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6461125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46FC6F7-5275-4D90-BA01-EB4ED24AA18A}" type="datetime'''w''''''''''''33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w33</a:t>
            </a:fld>
            <a:endParaRPr kumimoji="1" lang="zh-CN" altLang="en-US" sz="1100" dirty="0"/>
          </a:p>
        </p:txBody>
      </p:sp>
      <p:sp>
        <p:nvSpPr>
          <p:cNvPr id="18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7046913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B72944A-27A0-46C5-86D5-37DEA9F49AA1}" type="datetime'''''''''''''''''''''''w3''''''''''''''''''''5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w35</a:t>
            </a:fld>
            <a:endParaRPr kumimoji="1" lang="zh-CN" altLang="en-US" sz="1100" dirty="0"/>
          </a:p>
        </p:txBody>
      </p:sp>
      <p:sp>
        <p:nvSpPr>
          <p:cNvPr id="18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auto">
          <a:xfrm>
            <a:off x="7340600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92B92B9-47C3-4258-B6F0-82DB08C09282}" type="datetime'''''''''''''w''''''''''''''''3''6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w36</a:t>
            </a:fld>
            <a:endParaRPr kumimoji="1" lang="zh-CN" altLang="en-US" sz="1100" dirty="0"/>
          </a:p>
        </p:txBody>
      </p:sp>
      <p:sp>
        <p:nvSpPr>
          <p:cNvPr id="18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7634288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9342C48-72E2-4CA4-B992-FE6FB47EB025}" type="datetime'''''''''w''3''''''''''''''''''''''''''''''''7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w37</a:t>
            </a:fld>
            <a:endParaRPr kumimoji="1" lang="zh-CN" altLang="en-US" sz="1100" dirty="0"/>
          </a:p>
        </p:txBody>
      </p:sp>
      <p:sp>
        <p:nvSpPr>
          <p:cNvPr id="18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7926388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E82722B-A4AC-4131-B66E-81A26B8EDA45}" type="datetime'''''''''w''''''''''''''''''''''''3''''''''''''''''''''''8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w38</a:t>
            </a:fld>
            <a:endParaRPr kumimoji="1" lang="zh-CN" altLang="en-US" sz="1100" dirty="0"/>
          </a:p>
        </p:txBody>
      </p:sp>
      <p:sp>
        <p:nvSpPr>
          <p:cNvPr id="18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8220075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C00AA61-DACA-4138-A956-738D2BEE731B}" type="datetime'''''''''''''''''''''''''''''''''''''''''''''''''w39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w39</a:t>
            </a:fld>
            <a:endParaRPr kumimoji="1" lang="zh-CN" altLang="en-US" sz="1100" dirty="0"/>
          </a:p>
        </p:txBody>
      </p:sp>
      <p:sp>
        <p:nvSpPr>
          <p:cNvPr id="18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8513763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897AF74-8B15-425E-A777-7901D2B8BB4C}" type="datetime'''''''w''''''''''40''''''''''''''''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w40</a:t>
            </a:fld>
            <a:endParaRPr kumimoji="1" lang="zh-CN" altLang="en-US" sz="1100" dirty="0"/>
          </a:p>
        </p:txBody>
      </p:sp>
      <p:sp>
        <p:nvSpPr>
          <p:cNvPr id="18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8807450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CA78907-B082-4BBE-8816-0399117EE061}" type="datetime'''''''w''''''''''''''4''1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w41</a:t>
            </a:fld>
            <a:endParaRPr kumimoji="1" lang="zh-CN" altLang="en-US" sz="1100" dirty="0"/>
          </a:p>
        </p:txBody>
      </p:sp>
      <p:sp>
        <p:nvSpPr>
          <p:cNvPr id="18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6753225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7B2650D-B224-493A-BD9D-8517D84B7D47}" type="datetime'''''''w''''3''''''''''''''''''''''''''''4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w34</a:t>
            </a:fld>
            <a:endParaRPr kumimoji="1" lang="zh-CN" altLang="en-US" sz="1100" dirty="0"/>
          </a:p>
        </p:txBody>
      </p:sp>
      <p:sp>
        <p:nvSpPr>
          <p:cNvPr id="17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6167438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7D332F6-8DFF-411B-A9B1-ED3FBBB3B4AC}" type="datetime'''''''''''''''''''''''''''''''''''''''''''w''''32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w32</a:t>
            </a:fld>
            <a:endParaRPr kumimoji="1" lang="zh-CN" altLang="en-US" sz="1100" dirty="0"/>
          </a:p>
        </p:txBody>
      </p:sp>
      <p:sp>
        <p:nvSpPr>
          <p:cNvPr id="17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5873750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5325FDB-1869-42B1-9168-01F27F4FE4D1}" type="datetime'''''''''''''''''''''w''''''''''''3''''1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w31</a:t>
            </a:fld>
            <a:endParaRPr kumimoji="1" lang="zh-CN" altLang="en-US" sz="1100" dirty="0"/>
          </a:p>
        </p:txBody>
      </p:sp>
      <p:sp>
        <p:nvSpPr>
          <p:cNvPr id="17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5580063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8066085-C4DB-47CB-B14B-D486945F6AFE}" type="datetime'''''''''w3''''''''''''''''''''0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w30</a:t>
            </a:fld>
            <a:endParaRPr kumimoji="1" lang="zh-CN" altLang="en-US" sz="1100" dirty="0"/>
          </a:p>
        </p:txBody>
      </p:sp>
      <p:sp>
        <p:nvSpPr>
          <p:cNvPr id="17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5286375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EF764BC-5CA4-4B18-98C9-DAA58DDF48A8}" type="datetime'''''''''''''''''''''''''w''2''''''''''''''''''''''''''9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w29</a:t>
            </a:fld>
            <a:endParaRPr kumimoji="1" lang="zh-CN" altLang="en-US" sz="1100" dirty="0"/>
          </a:p>
        </p:txBody>
      </p:sp>
      <p:sp>
        <p:nvSpPr>
          <p:cNvPr id="17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4994275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ADCBCA3-5892-4AF1-ADB1-3A02FFE19062}" type="datetime'''''''''''''''w''''''''''''2''''''''''''''''8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w28</a:t>
            </a:fld>
            <a:endParaRPr kumimoji="1" lang="zh-CN" altLang="en-US" sz="1100" dirty="0"/>
          </a:p>
        </p:txBody>
      </p:sp>
      <p:sp>
        <p:nvSpPr>
          <p:cNvPr id="17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4700588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8AEA703-20B6-4FF7-8CEE-4B5EC4BCAB07}" type="datetime'''w''''''''''''''''''2''''''''''7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w27</a:t>
            </a:fld>
            <a:endParaRPr kumimoji="1" lang="zh-CN" altLang="en-US" sz="1100" dirty="0"/>
          </a:p>
        </p:txBody>
      </p:sp>
      <p:sp>
        <p:nvSpPr>
          <p:cNvPr id="17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9"/>
            </p:custDataLst>
          </p:nvPr>
        </p:nvSpPr>
        <p:spPr bwMode="auto">
          <a:xfrm>
            <a:off x="4406900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29302AA-0C74-4996-AAA2-BF4D17B10ED2}" type="datetime'''''''''''''''''w''''''''''''''''''''''2''''''6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w26</a:t>
            </a:fld>
            <a:endParaRPr kumimoji="1" lang="zh-CN" altLang="en-US" sz="1100" dirty="0"/>
          </a:p>
        </p:txBody>
      </p:sp>
      <p:sp>
        <p:nvSpPr>
          <p:cNvPr id="18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9099550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D66F6F6-20AB-4AFC-97B3-CBC685015943}" type="datetime'w''''''''''''''4''''2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w42</a:t>
            </a:fld>
            <a:endParaRPr kumimoji="1" lang="zh-CN" altLang="en-US" sz="1100" dirty="0"/>
          </a:p>
        </p:txBody>
      </p:sp>
      <p:cxnSp>
        <p:nvCxnSpPr>
          <p:cNvPr id="85" name="直线连接符 84">
            <a:extLst>
              <a:ext uri="{FF2B5EF4-FFF2-40B4-BE49-F238E27FC236}">
                <a16:creationId xmlns:a16="http://schemas.microsoft.com/office/drawing/2014/main" id="{FACBE8E0-FD5A-6C62-B7C9-770ABDDA15B1}"/>
              </a:ext>
            </a:extLst>
          </p:cNvPr>
          <p:cNvCxnSpPr/>
          <p:nvPr>
            <p:custDataLst>
              <p:tags r:id="rId71"/>
            </p:custDataLst>
          </p:nvPr>
        </p:nvCxnSpPr>
        <p:spPr bwMode="gray">
          <a:xfrm>
            <a:off x="9896475" y="1585913"/>
            <a:ext cx="320675" cy="0"/>
          </a:xfrm>
          <a:prstGeom prst="line">
            <a:avLst/>
          </a:prstGeom>
          <a:ln w="28575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线连接符 85">
            <a:extLst>
              <a:ext uri="{FF2B5EF4-FFF2-40B4-BE49-F238E27FC236}">
                <a16:creationId xmlns:a16="http://schemas.microsoft.com/office/drawing/2014/main" id="{D7905F52-C6EF-89BD-2132-8C368AD8BAF5}"/>
              </a:ext>
            </a:extLst>
          </p:cNvPr>
          <p:cNvCxnSpPr/>
          <p:nvPr>
            <p:custDataLst>
              <p:tags r:id="rId72"/>
            </p:custDataLst>
          </p:nvPr>
        </p:nvCxnSpPr>
        <p:spPr bwMode="gray">
          <a:xfrm>
            <a:off x="9896475" y="1839913"/>
            <a:ext cx="320675" cy="0"/>
          </a:xfrm>
          <a:prstGeom prst="line">
            <a:avLst/>
          </a:prstGeom>
          <a:ln w="28575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2" name="椭圆 821">
            <a:extLst>
              <a:ext uri="{FF2B5EF4-FFF2-40B4-BE49-F238E27FC236}">
                <a16:creationId xmlns:a16="http://schemas.microsoft.com/office/drawing/2014/main" id="{704F5380-AD0A-435B-B322-717A586EBE78}"/>
              </a:ext>
            </a:extLst>
          </p:cNvPr>
          <p:cNvSpPr/>
          <p:nvPr>
            <p:custDataLst>
              <p:tags r:id="rId73"/>
            </p:custDataLst>
          </p:nvPr>
        </p:nvSpPr>
        <p:spPr bwMode="auto">
          <a:xfrm>
            <a:off x="10012363" y="1541463"/>
            <a:ext cx="88900" cy="88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9" name="椭圆 438">
            <a:extLst>
              <a:ext uri="{FF2B5EF4-FFF2-40B4-BE49-F238E27FC236}">
                <a16:creationId xmlns:a16="http://schemas.microsoft.com/office/drawing/2014/main" id="{53F74CEC-312F-43AE-B6FB-ABCB06910D6C}"/>
              </a:ext>
            </a:extLst>
          </p:cNvPr>
          <p:cNvSpPr/>
          <p:nvPr>
            <p:custDataLst>
              <p:tags r:id="rId74"/>
            </p:custDataLst>
          </p:nvPr>
        </p:nvSpPr>
        <p:spPr bwMode="auto">
          <a:xfrm>
            <a:off x="10012363" y="1795463"/>
            <a:ext cx="88900" cy="889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文本占位符 2">
            <a:extLst>
              <a:ext uri="{FF2B5EF4-FFF2-40B4-BE49-F238E27FC236}">
                <a16:creationId xmlns:a16="http://schemas.microsoft.com/office/drawing/2014/main" id="{8201E84C-3156-0DEF-EDD7-82AA08148757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auto">
          <a:xfrm>
            <a:off x="10282238" y="1503363"/>
            <a:ext cx="6556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2C00D39-7BDF-4D6D-B2A2-499E3BB831CF}" type="datetime'''''''''''''''直''''营''''''''''''''-''KA'''">
              <a:rPr kumimoji="1" lang="zh-CN" altLang="en-US" sz="1400" smtClean="0"/>
              <a:pPr/>
              <a:t>直营-KA</a:t>
            </a:fld>
            <a:endParaRPr kumimoji="1" lang="zh-CN" altLang="en-US" sz="1400" dirty="0"/>
          </a:p>
        </p:txBody>
      </p:sp>
      <p:sp>
        <p:nvSpPr>
          <p:cNvPr id="81" name="文本占位符 2">
            <a:extLst>
              <a:ext uri="{FF2B5EF4-FFF2-40B4-BE49-F238E27FC236}">
                <a16:creationId xmlns:a16="http://schemas.microsoft.com/office/drawing/2014/main" id="{D6B6F878-2F7B-35F4-80A0-842134752386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 bwMode="auto">
          <a:xfrm>
            <a:off x="10282238" y="1757363"/>
            <a:ext cx="7477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93DCB2E-8456-416C-A679-7CAEF03AD99C}" type="datetime'''''''直''''''''营''''''''-''S''K''''''''''A'''">
              <a:rPr kumimoji="1" lang="zh-CN" altLang="en-US" sz="1400" smtClean="0"/>
              <a:pPr/>
              <a:t>直营-SKA</a:t>
            </a:fld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28288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C82C88E-1010-375D-CF88-CE95F5D5ED4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68" imgW="7772400" imgH="10058400" progId="TCLayout.ActiveDocument.1">
                  <p:embed/>
                </p:oleObj>
              </mc:Choice>
              <mc:Fallback>
                <p:oleObj name="think-cell 幻灯片" r:id="rId68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2C88E-1010-375D-CF88-CE95F5D5E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" name="Title 1">
            <a:extLst>
              <a:ext uri="{FF2B5EF4-FFF2-40B4-BE49-F238E27FC236}">
                <a16:creationId xmlns:a16="http://schemas.microsoft.com/office/drawing/2014/main" id="{78EF6EBC-2FB5-FA5B-72CC-664F93D9FD3C}"/>
              </a:ext>
            </a:extLst>
          </p:cNvPr>
          <p:cNvSpPr txBox="1">
            <a:spLocks/>
          </p:cNvSpPr>
          <p:nvPr/>
        </p:nvSpPr>
        <p:spPr>
          <a:xfrm>
            <a:off x="2842204" y="425450"/>
            <a:ext cx="5965245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广告收入趋势（现金）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按商家分层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医疗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71" name="直接连接符 970">
            <a:extLst>
              <a:ext uri="{FF2B5EF4-FFF2-40B4-BE49-F238E27FC236}">
                <a16:creationId xmlns:a16="http://schemas.microsoft.com/office/drawing/2014/main" id="{85271765-996C-4F1D-8261-2DB004DCDBBE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957263" y="308451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5" name="直接连接符 964">
            <a:extLst>
              <a:ext uri="{FF2B5EF4-FFF2-40B4-BE49-F238E27FC236}">
                <a16:creationId xmlns:a16="http://schemas.microsoft.com/office/drawing/2014/main" id="{CB50880D-D9AF-4E6C-AB37-18F7D8531C89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957263" y="577532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7" name="直接连接符 966">
            <a:extLst>
              <a:ext uri="{FF2B5EF4-FFF2-40B4-BE49-F238E27FC236}">
                <a16:creationId xmlns:a16="http://schemas.microsoft.com/office/drawing/2014/main" id="{1AA96FF8-DBEB-4BC2-8893-61991C25F509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957263" y="398462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9" name="直接连接符 968">
            <a:extLst>
              <a:ext uri="{FF2B5EF4-FFF2-40B4-BE49-F238E27FC236}">
                <a16:creationId xmlns:a16="http://schemas.microsoft.com/office/drawing/2014/main" id="{3B3368AD-DFA4-4F92-B96A-A3F2B30C64EE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957263" y="353377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3" name="直接连接符 972">
            <a:extLst>
              <a:ext uri="{FF2B5EF4-FFF2-40B4-BE49-F238E27FC236}">
                <a16:creationId xmlns:a16="http://schemas.microsoft.com/office/drawing/2014/main" id="{48778BBF-6DCD-42A9-B671-2FE50A1BF126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957263" y="263366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5" name="直接连接符 974">
            <a:extLst>
              <a:ext uri="{FF2B5EF4-FFF2-40B4-BE49-F238E27FC236}">
                <a16:creationId xmlns:a16="http://schemas.microsoft.com/office/drawing/2014/main" id="{7579183A-C063-45F2-888E-82F128778111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957263" y="218440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7" name="直接连接符 976">
            <a:extLst>
              <a:ext uri="{FF2B5EF4-FFF2-40B4-BE49-F238E27FC236}">
                <a16:creationId xmlns:a16="http://schemas.microsoft.com/office/drawing/2014/main" id="{365DD84C-1D3B-4CCE-BD37-8CB81F1443FF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957263" y="17335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9" name="直接连接符 978">
            <a:extLst>
              <a:ext uri="{FF2B5EF4-FFF2-40B4-BE49-F238E27FC236}">
                <a16:creationId xmlns:a16="http://schemas.microsoft.com/office/drawing/2014/main" id="{1F5A5263-0E53-400C-8B42-8214825B6039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957263" y="12842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9" name="直接连接符 1058">
            <a:extLst>
              <a:ext uri="{FF2B5EF4-FFF2-40B4-BE49-F238E27FC236}">
                <a16:creationId xmlns:a16="http://schemas.microsoft.com/office/drawing/2014/main" id="{30F59C32-ABCC-423D-8678-D0603885DEFE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957263" y="48847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7" name="直接连接符 1046">
            <a:extLst>
              <a:ext uri="{FF2B5EF4-FFF2-40B4-BE49-F238E27FC236}">
                <a16:creationId xmlns:a16="http://schemas.microsoft.com/office/drawing/2014/main" id="{2168FEEC-3FD0-4178-A7C8-09233CF198D1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957263" y="44338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08" name="Chart 3">
            <a:extLst>
              <a:ext uri="{FF2B5EF4-FFF2-40B4-BE49-F238E27FC236}">
                <a16:creationId xmlns:a16="http://schemas.microsoft.com/office/drawing/2014/main" id="{267B1EA2-872E-4AAF-8439-FFBC705A2049}"/>
              </a:ext>
            </a:extLst>
          </p:cNvPr>
          <p:cNvGraphicFramePr/>
          <p:nvPr>
            <p:custDataLst>
              <p:tags r:id="rId12"/>
            </p:custDataLst>
          </p:nvPr>
        </p:nvGraphicFramePr>
        <p:xfrm>
          <a:off x="933450" y="1201738"/>
          <a:ext cx="10137775" cy="4656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0"/>
          </a:graphicData>
        </a:graphic>
      </p:graphicFrame>
      <p:sp>
        <p:nvSpPr>
          <p:cNvPr id="95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gray">
          <a:xfrm>
            <a:off x="558800" y="3894138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3B5B669-8DDF-4062-990D-0080503CBF01}" type="datetime'''''''''''''''''''''3''''''''''''4''''0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340</a:t>
            </a:fld>
            <a:endParaRPr kumimoji="1" lang="zh-CN" altLang="en-US" sz="1400" dirty="0"/>
          </a:p>
        </p:txBody>
      </p:sp>
      <p:sp>
        <p:nvSpPr>
          <p:cNvPr id="95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gray">
          <a:xfrm>
            <a:off x="558800" y="3443288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DE3ED5A7-A09F-445B-9746-D08ACC17771D}" type="datetime'''''3''''''6''''''''''''''''''''''''''''''''''0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360</a:t>
            </a:fld>
            <a:endParaRPr kumimoji="1" lang="zh-CN" altLang="en-US" sz="1400" dirty="0"/>
          </a:p>
        </p:txBody>
      </p:sp>
      <p:sp>
        <p:nvSpPr>
          <p:cNvPr id="95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gray">
          <a:xfrm>
            <a:off x="558800" y="2994025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99A4405-19D8-415E-B3F8-7DD9F56EAF8C}" type="datetime'''''''''38''''''''0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380</a:t>
            </a:fld>
            <a:endParaRPr kumimoji="1" lang="zh-CN" altLang="en-US" sz="1400" dirty="0"/>
          </a:p>
        </p:txBody>
      </p:sp>
      <p:sp>
        <p:nvSpPr>
          <p:cNvPr id="95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 bwMode="gray">
          <a:xfrm>
            <a:off x="746125" y="5684838"/>
            <a:ext cx="93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A92029A-DEE4-4769-A995-9D807444ECBD}" type="datetime'''''''''''''''''''''0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kumimoji="1" lang="zh-CN" altLang="en-US" sz="1400" dirty="0"/>
          </a:p>
        </p:txBody>
      </p:sp>
      <p:sp>
        <p:nvSpPr>
          <p:cNvPr id="95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gray">
          <a:xfrm>
            <a:off x="558800" y="2543175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407F6D6-73CC-435F-B42D-704683D0C666}" type="datetime'''''4''''''00''''''''''''''''''''''''''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400</a:t>
            </a:fld>
            <a:endParaRPr kumimoji="1" lang="zh-CN" altLang="en-US" sz="1400" dirty="0"/>
          </a:p>
        </p:txBody>
      </p:sp>
      <p:sp>
        <p:nvSpPr>
          <p:cNvPr id="96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gray">
          <a:xfrm>
            <a:off x="558800" y="209391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BFEE981-D006-40B0-BDFB-4B25CC2B8013}" type="datetime'''''''''''4''2''''''''0''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420</a:t>
            </a:fld>
            <a:endParaRPr kumimoji="1" lang="zh-CN" altLang="en-US" sz="1400" dirty="0"/>
          </a:p>
        </p:txBody>
      </p:sp>
      <p:sp>
        <p:nvSpPr>
          <p:cNvPr id="96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558800" y="164306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EAF815B-9D81-4EF4-AC76-C21E2F8F240B}" type="datetime'''''4''''''''''''''''''4''''''''''''''''0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440</a:t>
            </a:fld>
            <a:endParaRPr kumimoji="1" lang="zh-CN" altLang="en-US" sz="1400" dirty="0"/>
          </a:p>
        </p:txBody>
      </p:sp>
      <p:sp>
        <p:nvSpPr>
          <p:cNvPr id="96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558800" y="1193800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729A4C83-500D-4879-A1B0-202FFEE608CC}" type="datetime'''46''''''''''''''0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460</a:t>
            </a:fld>
            <a:endParaRPr kumimoji="1" lang="zh-CN" altLang="en-US" sz="1400" dirty="0"/>
          </a:p>
        </p:txBody>
      </p:sp>
      <p:sp>
        <p:nvSpPr>
          <p:cNvPr id="105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558800" y="4794250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B4FCA9D-271B-48AA-95DF-15EDCA437BA4}" type="datetime'''''''''''''''3''''''''''''''''''''''''''''''0''''''''''''0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300</a:t>
            </a:fld>
            <a:endParaRPr kumimoji="1" lang="zh-CN" altLang="en-US" sz="1400" dirty="0"/>
          </a:p>
        </p:txBody>
      </p:sp>
      <p:sp>
        <p:nvSpPr>
          <p:cNvPr id="104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558800" y="4343400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61C7DB3-3F98-4B7C-847A-A4C90F73AF8D}" type="datetime'''''''3''''''2''''''0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320</a:t>
            </a:fld>
            <a:endParaRPr kumimoji="1" lang="zh-CN" altLang="en-US" sz="1400" dirty="0"/>
          </a:p>
        </p:txBody>
      </p:sp>
      <p:sp useBgFill="1">
        <p:nvSpPr>
          <p:cNvPr id="1040" name="任意多边形: 形状 1039">
            <a:extLst>
              <a:ext uri="{FF2B5EF4-FFF2-40B4-BE49-F238E27FC236}">
                <a16:creationId xmlns:a16="http://schemas.microsoft.com/office/drawing/2014/main" id="{D35A4E0F-F255-48BC-8EA3-9DEFBC08D7B1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942975" y="5330825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9" name="任意多边形: 形状 1038">
            <a:extLst>
              <a:ext uri="{FF2B5EF4-FFF2-40B4-BE49-F238E27FC236}">
                <a16:creationId xmlns:a16="http://schemas.microsoft.com/office/drawing/2014/main" id="{495650E5-2371-419B-B2B6-F4ACE32183AA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942975" y="5387975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8" name="任意多边形: 形状 1037">
            <a:extLst>
              <a:ext uri="{FF2B5EF4-FFF2-40B4-BE49-F238E27FC236}">
                <a16:creationId xmlns:a16="http://schemas.microsoft.com/office/drawing/2014/main" id="{BC509FE6-B633-46F2-ACAF-2ED385E47196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942975" y="5330825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852488" y="5821363"/>
            <a:ext cx="3270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5241218-BE44-426B-9CC6-93251AA02517}" type="datetime'''''''w''''''''''14-4''''''''''''''''''''''''月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w14-4月</a:t>
            </a:fld>
            <a:endParaRPr kumimoji="1" lang="zh-CN" altLang="en-US" sz="1100" dirty="0"/>
          </a:p>
        </p:txBody>
      </p:sp>
      <p:sp>
        <p:nvSpPr>
          <p:cNvPr id="16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1181100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BD73983-F8ED-47A4-B24A-D0B9E8443A61}" type="datetime'''''w''''''''''1''''''''5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w15</a:t>
            </a:fld>
            <a:endParaRPr kumimoji="1" lang="zh-CN" altLang="en-US" sz="1100" dirty="0"/>
          </a:p>
        </p:txBody>
      </p:sp>
      <p:sp>
        <p:nvSpPr>
          <p:cNvPr id="16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1474788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8B6C55B-4D4B-402C-A56E-3B606CB46CA2}" type="datetime'''''''''w''''''''''''''1''''''''''''''''''''''''''''''6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w16</a:t>
            </a:fld>
            <a:endParaRPr kumimoji="1" lang="zh-CN" altLang="en-US" sz="1100" dirty="0"/>
          </a:p>
        </p:txBody>
      </p:sp>
      <p:sp>
        <p:nvSpPr>
          <p:cNvPr id="16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1766888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BC4C396-22C1-4516-A8A8-480864B8008A}" type="datetime'''''''''''''''''w''''''''''''''''''''1''''7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w17</a:t>
            </a:fld>
            <a:endParaRPr kumimoji="1" lang="zh-CN" altLang="en-US" sz="1100" dirty="0"/>
          </a:p>
        </p:txBody>
      </p:sp>
      <p:sp>
        <p:nvSpPr>
          <p:cNvPr id="16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2060575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137C747-6AFF-4775-B88E-FB92E0282974}" type="datetime'''''''''''''''''''w''''''''1''''''''''''8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w18</a:t>
            </a:fld>
            <a:endParaRPr kumimoji="1" lang="zh-CN" altLang="en-US" sz="1100" dirty="0"/>
          </a:p>
        </p:txBody>
      </p:sp>
      <p:sp>
        <p:nvSpPr>
          <p:cNvPr id="16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2354263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2835B38-FE8E-4482-9865-692750AD82F7}" type="datetime'w''''''''''''''1''''''''''''''''''''9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w19</a:t>
            </a:fld>
            <a:endParaRPr kumimoji="1" lang="zh-CN" altLang="en-US" sz="1100" dirty="0"/>
          </a:p>
        </p:txBody>
      </p:sp>
      <p:sp>
        <p:nvSpPr>
          <p:cNvPr id="16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2647950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ED253C0-3E84-43FD-AEFF-755DBBE19FB7}" type="datetime'''w''2''''''''''''''''''''''''''''''''''''''''''0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w20</a:t>
            </a:fld>
            <a:endParaRPr kumimoji="1" lang="zh-CN" altLang="en-US" sz="1100" dirty="0"/>
          </a:p>
        </p:txBody>
      </p:sp>
      <p:sp>
        <p:nvSpPr>
          <p:cNvPr id="17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5286375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EF764BC-5CA4-4B18-98C9-DAA58DDF48A8}" type="datetime'''''''''''''''''''''''''w''2''''''''''''''''''''''''''9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w29</a:t>
            </a:fld>
            <a:endParaRPr kumimoji="1" lang="zh-CN" altLang="en-US" sz="1100" dirty="0"/>
          </a:p>
        </p:txBody>
      </p:sp>
      <p:sp>
        <p:nvSpPr>
          <p:cNvPr id="17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5580063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8066085-C4DB-47CB-B14B-D486945F6AFE}" type="datetime'''''''''w3''''''''''''''''''''0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w30</a:t>
            </a:fld>
            <a:endParaRPr kumimoji="1" lang="zh-CN" altLang="en-US" sz="1100" dirty="0"/>
          </a:p>
        </p:txBody>
      </p:sp>
      <p:sp>
        <p:nvSpPr>
          <p:cNvPr id="17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5873750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5325FDB-1869-42B1-9168-01F27F4FE4D1}" type="datetime'''''''''''''''''''''w''''''''''''3''''1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w31</a:t>
            </a:fld>
            <a:endParaRPr kumimoji="1" lang="zh-CN" altLang="en-US" sz="1100" dirty="0"/>
          </a:p>
        </p:txBody>
      </p:sp>
      <p:sp>
        <p:nvSpPr>
          <p:cNvPr id="17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6167438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7D332F6-8DFF-411B-A9B1-ED3FBBB3B4AC}" type="datetime'''''''''''''''''''''''''''''''''''''''''''w''''32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w32</a:t>
            </a:fld>
            <a:endParaRPr kumimoji="1" lang="zh-CN" altLang="en-US" sz="1100" dirty="0"/>
          </a:p>
        </p:txBody>
      </p:sp>
      <p:sp>
        <p:nvSpPr>
          <p:cNvPr id="17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6461125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46FC6F7-5275-4D90-BA01-EB4ED24AA18A}" type="datetime'''w''''''''''''33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w33</a:t>
            </a:fld>
            <a:endParaRPr kumimoji="1" lang="zh-CN" altLang="en-US" sz="1100" dirty="0"/>
          </a:p>
        </p:txBody>
      </p:sp>
      <p:sp>
        <p:nvSpPr>
          <p:cNvPr id="18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6753225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7B2650D-B224-493A-BD9D-8517D84B7D47}" type="datetime'''''''w''''3''''''''''''''''''''''''''''4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w34</a:t>
            </a:fld>
            <a:endParaRPr kumimoji="1" lang="zh-CN" altLang="en-US" sz="1100" dirty="0"/>
          </a:p>
        </p:txBody>
      </p:sp>
      <p:sp>
        <p:nvSpPr>
          <p:cNvPr id="18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7046913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B72944A-27A0-46C5-86D5-37DEA9F49AA1}" type="datetime'''''''''''''''''''''''w3''''''''''''''''''''5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w35</a:t>
            </a:fld>
            <a:endParaRPr kumimoji="1" lang="zh-CN" altLang="en-US" sz="1100" dirty="0"/>
          </a:p>
        </p:txBody>
      </p:sp>
      <p:sp>
        <p:nvSpPr>
          <p:cNvPr id="18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auto">
          <a:xfrm>
            <a:off x="7340600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92B92B9-47C3-4258-B6F0-82DB08C09282}" type="datetime'''''''''''''w''''''''''''''''3''6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w36</a:t>
            </a:fld>
            <a:endParaRPr kumimoji="1" lang="zh-CN" altLang="en-US" sz="1100" dirty="0"/>
          </a:p>
        </p:txBody>
      </p:sp>
      <p:sp>
        <p:nvSpPr>
          <p:cNvPr id="18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7634288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9342C48-72E2-4CA4-B992-FE6FB47EB025}" type="datetime'''''''''w''3''''''''''''''''''''''''''''''''7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w37</a:t>
            </a:fld>
            <a:endParaRPr kumimoji="1" lang="zh-CN" altLang="en-US" sz="1100" dirty="0"/>
          </a:p>
        </p:txBody>
      </p:sp>
      <p:sp>
        <p:nvSpPr>
          <p:cNvPr id="18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7926388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E82722B-A4AC-4131-B66E-81A26B8EDA45}" type="datetime'''''''''w''''''''''''''''''''''''3''''''''''''''''''''''8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w38</a:t>
            </a:fld>
            <a:endParaRPr kumimoji="1" lang="zh-CN" altLang="en-US" sz="1100" dirty="0"/>
          </a:p>
        </p:txBody>
      </p:sp>
      <p:sp>
        <p:nvSpPr>
          <p:cNvPr id="18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8220075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C00AA61-DACA-4138-A956-738D2BEE731B}" type="datetime'''''''''''''''''''''''''''''''''''''''''''''''''w39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w39</a:t>
            </a:fld>
            <a:endParaRPr kumimoji="1" lang="zh-CN" altLang="en-US" sz="1100" dirty="0"/>
          </a:p>
        </p:txBody>
      </p:sp>
      <p:sp>
        <p:nvSpPr>
          <p:cNvPr id="18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8513763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897AF74-8B15-425E-A777-7901D2B8BB4C}" type="datetime'''''''w''''''''''40''''''''''''''''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w40</a:t>
            </a:fld>
            <a:endParaRPr kumimoji="1" lang="zh-CN" altLang="en-US" sz="1100" dirty="0"/>
          </a:p>
        </p:txBody>
      </p:sp>
      <p:sp>
        <p:nvSpPr>
          <p:cNvPr id="18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8807450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CA78907-B082-4BBE-8816-0399117EE061}" type="datetime'''''''w''''''''''''''4''1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w41</a:t>
            </a:fld>
            <a:endParaRPr kumimoji="1" lang="zh-CN" altLang="en-US" sz="1100" dirty="0"/>
          </a:p>
        </p:txBody>
      </p:sp>
      <p:sp>
        <p:nvSpPr>
          <p:cNvPr id="17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4406900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29302AA-0C74-4996-AAA2-BF4D17B10ED2}" type="datetime'''''''''''''''''w''''''''''''''''''''''2''''''6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w26</a:t>
            </a:fld>
            <a:endParaRPr kumimoji="1" lang="zh-CN" altLang="en-US" sz="1100" dirty="0"/>
          </a:p>
        </p:txBody>
      </p:sp>
      <p:sp>
        <p:nvSpPr>
          <p:cNvPr id="18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9393238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D34B0B9-15C0-4A81-A281-7F8895D0E55F}" type="datetime'''''''''''''''''w''''''''''''''4''''''''3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w43</a:t>
            </a:fld>
            <a:endParaRPr kumimoji="1" lang="zh-CN" altLang="en-US" sz="1100" dirty="0"/>
          </a:p>
        </p:txBody>
      </p:sp>
      <p:sp>
        <p:nvSpPr>
          <p:cNvPr id="19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9686925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19A60BA-41B0-4E7B-9DA8-D399DCB89E02}" type="datetime'''''''''''''''''w''''''''''''''''''''''''''4''4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w44</a:t>
            </a:fld>
            <a:endParaRPr kumimoji="1" lang="zh-CN" altLang="en-US" sz="1100" dirty="0"/>
          </a:p>
        </p:txBody>
      </p:sp>
      <p:sp>
        <p:nvSpPr>
          <p:cNvPr id="19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9980613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A89C226-156F-4CD4-B68B-9287D8F5E9D6}" type="datetime'w''''''4''''''''''''5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w45</a:t>
            </a:fld>
            <a:endParaRPr kumimoji="1" lang="zh-CN" altLang="en-US" sz="1100" dirty="0"/>
          </a:p>
        </p:txBody>
      </p:sp>
      <p:sp>
        <p:nvSpPr>
          <p:cNvPr id="19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10272713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662B3F1-13F4-45EF-8A73-917F91D9EF85}" type="datetime'w''''''''''''''''''''''''''''4''''''''''''''''''''6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w46</a:t>
            </a:fld>
            <a:endParaRPr kumimoji="1" lang="zh-CN" altLang="en-US" sz="1100" dirty="0"/>
          </a:p>
        </p:txBody>
      </p:sp>
      <p:sp>
        <p:nvSpPr>
          <p:cNvPr id="19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auto">
          <a:xfrm>
            <a:off x="10566400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A029F79-F536-47B8-9D35-FDA627E155D0}" type="datetime'''''''''''''''''w''''''''4''''''''''''''''''''''''''7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w47</a:t>
            </a:fld>
            <a:endParaRPr kumimoji="1" lang="zh-CN" altLang="en-US" sz="1100" dirty="0"/>
          </a:p>
        </p:txBody>
      </p:sp>
      <p:sp>
        <p:nvSpPr>
          <p:cNvPr id="19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10860088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661A578-5072-4D83-9765-C4EC7B7E4059}" type="datetime'''''''w''''''''''4''''''''''''''8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w48</a:t>
            </a:fld>
            <a:endParaRPr kumimoji="1" lang="zh-CN" altLang="en-US" sz="1100" dirty="0"/>
          </a:p>
        </p:txBody>
      </p:sp>
      <p:sp>
        <p:nvSpPr>
          <p:cNvPr id="17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4700588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8AEA703-20B6-4FF7-8CEE-4B5EC4BCAB07}" type="datetime'''w''''''''''''''''''2''''''''''7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w27</a:t>
            </a:fld>
            <a:endParaRPr kumimoji="1" lang="zh-CN" altLang="en-US" sz="1100" dirty="0"/>
          </a:p>
        </p:txBody>
      </p:sp>
      <p:sp>
        <p:nvSpPr>
          <p:cNvPr id="17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4994275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ADCBCA3-5892-4AF1-ADB1-3A02FFE19062}" type="datetime'''''''''''''''w''''''''''''2''''''''''''''''8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w28</a:t>
            </a:fld>
            <a:endParaRPr kumimoji="1" lang="zh-CN" altLang="en-US" sz="1100" dirty="0"/>
          </a:p>
        </p:txBody>
      </p:sp>
      <p:sp>
        <p:nvSpPr>
          <p:cNvPr id="17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4113213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D4A7A1C-6A26-4141-8E47-3B0A4A5604CE}" type="datetime'w''2''''''''''''''''''5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w25</a:t>
            </a:fld>
            <a:endParaRPr kumimoji="1" lang="zh-CN" altLang="en-US" sz="1100" dirty="0"/>
          </a:p>
        </p:txBody>
      </p:sp>
      <p:sp>
        <p:nvSpPr>
          <p:cNvPr id="17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auto">
          <a:xfrm>
            <a:off x="3821113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2FF9130-66FE-4F0E-BBB0-8FBB3A7D3555}" type="datetime'''''''''''''''w2''''4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w24</a:t>
            </a:fld>
            <a:endParaRPr kumimoji="1" lang="zh-CN" altLang="en-US" sz="1100" dirty="0"/>
          </a:p>
        </p:txBody>
      </p:sp>
      <p:sp>
        <p:nvSpPr>
          <p:cNvPr id="16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3527425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9D44944-63CE-46E0-B175-A7F5240C9D85}" type="datetime'''''w''2''''''''''3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w23</a:t>
            </a:fld>
            <a:endParaRPr kumimoji="1" lang="zh-CN" altLang="en-US" sz="1100" dirty="0"/>
          </a:p>
        </p:txBody>
      </p:sp>
      <p:sp>
        <p:nvSpPr>
          <p:cNvPr id="16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3233738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6CD5A77-4D04-4423-AB0D-2FDE4269A792}" type="datetime'''''''''''''''''w''''''''''''''''''''''''''2''''''2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w22</a:t>
            </a:fld>
            <a:endParaRPr kumimoji="1" lang="zh-CN" altLang="en-US" sz="1100" dirty="0"/>
          </a:p>
        </p:txBody>
      </p:sp>
      <p:sp>
        <p:nvSpPr>
          <p:cNvPr id="16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2940050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4FB589D-41A0-4D84-BB05-D2C138B7458E}" type="datetime'w''''2''''''''''''''''1''''''''''''''''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w21</a:t>
            </a:fld>
            <a:endParaRPr kumimoji="1" lang="zh-CN" altLang="en-US" sz="1100" dirty="0"/>
          </a:p>
        </p:txBody>
      </p:sp>
      <p:sp>
        <p:nvSpPr>
          <p:cNvPr id="18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9099550" y="5821363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D66F6F6-20AB-4AFC-97B3-CBC685015943}" type="datetime'w''''''''''''''4''''2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w42</a:t>
            </a:fld>
            <a:endParaRPr kumimoji="1" lang="zh-CN" altLang="en-US" sz="1100" dirty="0"/>
          </a:p>
        </p:txBody>
      </p:sp>
      <p:cxnSp>
        <p:nvCxnSpPr>
          <p:cNvPr id="85" name="直线连接符 84">
            <a:extLst>
              <a:ext uri="{FF2B5EF4-FFF2-40B4-BE49-F238E27FC236}">
                <a16:creationId xmlns:a16="http://schemas.microsoft.com/office/drawing/2014/main" id="{FACBE8E0-FD5A-6C62-B7C9-770ABDDA15B1}"/>
              </a:ext>
            </a:extLst>
          </p:cNvPr>
          <p:cNvCxnSpPr/>
          <p:nvPr>
            <p:custDataLst>
              <p:tags r:id="rId61"/>
            </p:custDataLst>
          </p:nvPr>
        </p:nvCxnSpPr>
        <p:spPr bwMode="gray">
          <a:xfrm>
            <a:off x="9896475" y="1585913"/>
            <a:ext cx="320675" cy="0"/>
          </a:xfrm>
          <a:prstGeom prst="line">
            <a:avLst/>
          </a:prstGeom>
          <a:ln w="28575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线连接符 85">
            <a:extLst>
              <a:ext uri="{FF2B5EF4-FFF2-40B4-BE49-F238E27FC236}">
                <a16:creationId xmlns:a16="http://schemas.microsoft.com/office/drawing/2014/main" id="{D7905F52-C6EF-89BD-2132-8C368AD8BAF5}"/>
              </a:ext>
            </a:extLst>
          </p:cNvPr>
          <p:cNvCxnSpPr/>
          <p:nvPr>
            <p:custDataLst>
              <p:tags r:id="rId62"/>
            </p:custDataLst>
          </p:nvPr>
        </p:nvCxnSpPr>
        <p:spPr bwMode="gray">
          <a:xfrm>
            <a:off x="9896475" y="1839913"/>
            <a:ext cx="320675" cy="0"/>
          </a:xfrm>
          <a:prstGeom prst="line">
            <a:avLst/>
          </a:prstGeom>
          <a:ln w="28575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2" name="椭圆 821">
            <a:extLst>
              <a:ext uri="{FF2B5EF4-FFF2-40B4-BE49-F238E27FC236}">
                <a16:creationId xmlns:a16="http://schemas.microsoft.com/office/drawing/2014/main" id="{704F5380-AD0A-435B-B322-717A586EBE78}"/>
              </a:ext>
            </a:extLst>
          </p:cNvPr>
          <p:cNvSpPr/>
          <p:nvPr>
            <p:custDataLst>
              <p:tags r:id="rId63"/>
            </p:custDataLst>
          </p:nvPr>
        </p:nvSpPr>
        <p:spPr bwMode="auto">
          <a:xfrm>
            <a:off x="10012363" y="1541463"/>
            <a:ext cx="88900" cy="88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9" name="椭圆 438">
            <a:extLst>
              <a:ext uri="{FF2B5EF4-FFF2-40B4-BE49-F238E27FC236}">
                <a16:creationId xmlns:a16="http://schemas.microsoft.com/office/drawing/2014/main" id="{53F74CEC-312F-43AE-B6FB-ABCB06910D6C}"/>
              </a:ext>
            </a:extLst>
          </p:cNvPr>
          <p:cNvSpPr/>
          <p:nvPr>
            <p:custDataLst>
              <p:tags r:id="rId64"/>
            </p:custDataLst>
          </p:nvPr>
        </p:nvSpPr>
        <p:spPr bwMode="auto">
          <a:xfrm>
            <a:off x="10012363" y="1795463"/>
            <a:ext cx="88900" cy="889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文本占位符 2">
            <a:extLst>
              <a:ext uri="{FF2B5EF4-FFF2-40B4-BE49-F238E27FC236}">
                <a16:creationId xmlns:a16="http://schemas.microsoft.com/office/drawing/2014/main" id="{8201E84C-3156-0DEF-EDD7-82AA08148757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auto">
          <a:xfrm>
            <a:off x="10282238" y="1503363"/>
            <a:ext cx="6556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2C00D39-7BDF-4D6D-B2A2-499E3BB831CF}" type="datetime'''''''''''''''直''''营''''''''''''''-''KA'''">
              <a:rPr kumimoji="1" lang="zh-CN" altLang="en-US" sz="1400" smtClean="0"/>
              <a:pPr/>
              <a:t>直营-KA</a:t>
            </a:fld>
            <a:endParaRPr kumimoji="1" lang="zh-CN" altLang="en-US" sz="1400" dirty="0"/>
          </a:p>
        </p:txBody>
      </p:sp>
      <p:sp>
        <p:nvSpPr>
          <p:cNvPr id="81" name="文本占位符 2">
            <a:extLst>
              <a:ext uri="{FF2B5EF4-FFF2-40B4-BE49-F238E27FC236}">
                <a16:creationId xmlns:a16="http://schemas.microsoft.com/office/drawing/2014/main" id="{D6B6F878-2F7B-35F4-80A0-842134752386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auto">
          <a:xfrm>
            <a:off x="10282238" y="1757363"/>
            <a:ext cx="7477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93DCB2E-8456-416C-A679-7CAEF03AD99C}" type="datetime'''''''直''''''''营''''''''-''S''K''''''''''A'''">
              <a:rPr kumimoji="1" lang="zh-CN" altLang="en-US" sz="1400" smtClean="0"/>
              <a:pPr/>
              <a:t>直营-SKA</a:t>
            </a:fld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92790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C82C88E-1010-375D-CF88-CE95F5D5ED4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113032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99" imgW="7772400" imgH="10058400" progId="TCLayout.ActiveDocument.1">
                  <p:embed/>
                </p:oleObj>
              </mc:Choice>
              <mc:Fallback>
                <p:oleObj name="think-cell 幻灯片" r:id="rId99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2C88E-1010-375D-CF88-CE95F5D5E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" name="Title 1">
            <a:extLst>
              <a:ext uri="{FF2B5EF4-FFF2-40B4-BE49-F238E27FC236}">
                <a16:creationId xmlns:a16="http://schemas.microsoft.com/office/drawing/2014/main" id="{78EF6EBC-2FB5-FA5B-72CC-664F93D9FD3C}"/>
              </a:ext>
            </a:extLst>
          </p:cNvPr>
          <p:cNvSpPr txBox="1">
            <a:spLocks/>
          </p:cNvSpPr>
          <p:nvPr/>
        </p:nvSpPr>
        <p:spPr>
          <a:xfrm>
            <a:off x="2842204" y="425450"/>
            <a:ext cx="6271633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广告收入趋势（现金）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按商家分层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医疗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口腔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77" name="直接连接符 476">
            <a:extLst>
              <a:ext uri="{FF2B5EF4-FFF2-40B4-BE49-F238E27FC236}">
                <a16:creationId xmlns:a16="http://schemas.microsoft.com/office/drawing/2014/main" id="{6D296815-19AF-4B38-AC04-89A6593802B3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957263" y="220821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6" name="直接连接符 475">
            <a:extLst>
              <a:ext uri="{FF2B5EF4-FFF2-40B4-BE49-F238E27FC236}">
                <a16:creationId xmlns:a16="http://schemas.microsoft.com/office/drawing/2014/main" id="{0C630E01-BDFF-4F84-AA8C-DF51B8B5AF01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957263" y="267017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5" name="直接连接符 474">
            <a:extLst>
              <a:ext uri="{FF2B5EF4-FFF2-40B4-BE49-F238E27FC236}">
                <a16:creationId xmlns:a16="http://schemas.microsoft.com/office/drawing/2014/main" id="{87D4445A-272D-4256-A348-46C155C3A7D1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957263" y="31321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4" name="直接连接符 473">
            <a:extLst>
              <a:ext uri="{FF2B5EF4-FFF2-40B4-BE49-F238E27FC236}">
                <a16:creationId xmlns:a16="http://schemas.microsoft.com/office/drawing/2014/main" id="{0622FAD8-2F65-403C-840F-ADB4401A8FB0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957263" y="359410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3" name="直接连接符 472">
            <a:extLst>
              <a:ext uri="{FF2B5EF4-FFF2-40B4-BE49-F238E27FC236}">
                <a16:creationId xmlns:a16="http://schemas.microsoft.com/office/drawing/2014/main" id="{86B0FB6E-AE3C-4BF4-A51C-4BF4527D1AAE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957263" y="405606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2" name="直接连接符 471">
            <a:extLst>
              <a:ext uri="{FF2B5EF4-FFF2-40B4-BE49-F238E27FC236}">
                <a16:creationId xmlns:a16="http://schemas.microsoft.com/office/drawing/2014/main" id="{27A07AB1-5A99-4335-9CD3-25F5E764EF21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957263" y="451802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1" name="直接连接符 470">
            <a:extLst>
              <a:ext uri="{FF2B5EF4-FFF2-40B4-BE49-F238E27FC236}">
                <a16:creationId xmlns:a16="http://schemas.microsoft.com/office/drawing/2014/main" id="{156972A2-92C6-4410-8046-2AB4713AD3B4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957263" y="49799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0" name="直接连接符 469">
            <a:extLst>
              <a:ext uri="{FF2B5EF4-FFF2-40B4-BE49-F238E27FC236}">
                <a16:creationId xmlns:a16="http://schemas.microsoft.com/office/drawing/2014/main" id="{06DD73EF-A9E5-48F1-BCAC-1611F2E03E9E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957263" y="54419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9" name="直接连接符 468">
            <a:extLst>
              <a:ext uri="{FF2B5EF4-FFF2-40B4-BE49-F238E27FC236}">
                <a16:creationId xmlns:a16="http://schemas.microsoft.com/office/drawing/2014/main" id="{33353B51-3558-4DFB-99D8-5410AB7502A4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957263" y="59261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0" name="直接连接符 479">
            <a:extLst>
              <a:ext uri="{FF2B5EF4-FFF2-40B4-BE49-F238E27FC236}">
                <a16:creationId xmlns:a16="http://schemas.microsoft.com/office/drawing/2014/main" id="{D00E72DB-6830-4042-AADD-8E9D47357AF4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957263" y="12842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1" name="直接连接符 510">
            <a:extLst>
              <a:ext uri="{FF2B5EF4-FFF2-40B4-BE49-F238E27FC236}">
                <a16:creationId xmlns:a16="http://schemas.microsoft.com/office/drawing/2014/main" id="{A2EB2764-BB71-45EF-8779-5780A3079C59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10660063" y="12842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0" name="直接连接符 509">
            <a:extLst>
              <a:ext uri="{FF2B5EF4-FFF2-40B4-BE49-F238E27FC236}">
                <a16:creationId xmlns:a16="http://schemas.microsoft.com/office/drawing/2014/main" id="{1109E260-0BED-4E10-9D9D-C01F6E6C1F67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10660063" y="166687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9" name="直接连接符 508">
            <a:extLst>
              <a:ext uri="{FF2B5EF4-FFF2-40B4-BE49-F238E27FC236}">
                <a16:creationId xmlns:a16="http://schemas.microsoft.com/office/drawing/2014/main" id="{F7A95DEE-12B3-44E9-B907-435DC969F53D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10660063" y="20510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8" name="直接连接符 507">
            <a:extLst>
              <a:ext uri="{FF2B5EF4-FFF2-40B4-BE49-F238E27FC236}">
                <a16:creationId xmlns:a16="http://schemas.microsoft.com/office/drawing/2014/main" id="{44B65998-F3C3-4D69-8480-495208EC1BF4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10660063" y="24336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7" name="直接连接符 506">
            <a:extLst>
              <a:ext uri="{FF2B5EF4-FFF2-40B4-BE49-F238E27FC236}">
                <a16:creationId xmlns:a16="http://schemas.microsoft.com/office/drawing/2014/main" id="{9A12C57C-068F-4AC7-9BFC-79A74278E523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10660063" y="281781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6" name="直接连接符 505">
            <a:extLst>
              <a:ext uri="{FF2B5EF4-FFF2-40B4-BE49-F238E27FC236}">
                <a16:creationId xmlns:a16="http://schemas.microsoft.com/office/drawing/2014/main" id="{BCA0AB30-104C-4EFF-99F2-AA6EFD9167FC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10660063" y="320040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5" name="直接连接符 504">
            <a:extLst>
              <a:ext uri="{FF2B5EF4-FFF2-40B4-BE49-F238E27FC236}">
                <a16:creationId xmlns:a16="http://schemas.microsoft.com/office/drawing/2014/main" id="{7034FC23-6EC2-4866-AEFF-E2E4B73AA200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10660063" y="358457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3" name="直接连接符 502">
            <a:extLst>
              <a:ext uri="{FF2B5EF4-FFF2-40B4-BE49-F238E27FC236}">
                <a16:creationId xmlns:a16="http://schemas.microsoft.com/office/drawing/2014/main" id="{A1D34F94-7DF0-4CCF-87EE-8B151FF39E97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10660063" y="43513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2" name="直接连接符 501">
            <a:extLst>
              <a:ext uri="{FF2B5EF4-FFF2-40B4-BE49-F238E27FC236}">
                <a16:creationId xmlns:a16="http://schemas.microsoft.com/office/drawing/2014/main" id="{C34BA443-E8B7-4995-A3AB-C398EE086302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10660063" y="473392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1" name="直接连接符 500">
            <a:extLst>
              <a:ext uri="{FF2B5EF4-FFF2-40B4-BE49-F238E27FC236}">
                <a16:creationId xmlns:a16="http://schemas.microsoft.com/office/drawing/2014/main" id="{9127F515-378A-4584-872D-719E1C8B445E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10660063" y="511810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9" name="直接连接符 488">
            <a:extLst>
              <a:ext uri="{FF2B5EF4-FFF2-40B4-BE49-F238E27FC236}">
                <a16:creationId xmlns:a16="http://schemas.microsoft.com/office/drawing/2014/main" id="{638B4F61-6BC9-446F-8664-F6751B8E1782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10660063" y="55006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7" name="直接连接符 486">
            <a:extLst>
              <a:ext uri="{FF2B5EF4-FFF2-40B4-BE49-F238E27FC236}">
                <a16:creationId xmlns:a16="http://schemas.microsoft.com/office/drawing/2014/main" id="{A9959C1A-2205-42E7-903C-650CD9FD0E0B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10660063" y="59261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4" name="直接连接符 503">
            <a:extLst>
              <a:ext uri="{FF2B5EF4-FFF2-40B4-BE49-F238E27FC236}">
                <a16:creationId xmlns:a16="http://schemas.microsoft.com/office/drawing/2014/main" id="{3F1470B8-2E67-48DB-9AB7-F5963A23867A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10660063" y="396716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8" name="直接连接符 477">
            <a:extLst>
              <a:ext uri="{FF2B5EF4-FFF2-40B4-BE49-F238E27FC236}">
                <a16:creationId xmlns:a16="http://schemas.microsoft.com/office/drawing/2014/main" id="{161F9BB4-2486-42A2-9372-F77810ED419D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957263" y="17462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46" name="Chart 3">
            <a:extLst>
              <a:ext uri="{FF2B5EF4-FFF2-40B4-BE49-F238E27FC236}">
                <a16:creationId xmlns:a16="http://schemas.microsoft.com/office/drawing/2014/main" id="{73F4F8A6-6C0E-4459-877E-FDF956950171}"/>
              </a:ext>
            </a:extLst>
          </p:cNvPr>
          <p:cNvGraphicFramePr/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1363860645"/>
              </p:ext>
            </p:extLst>
          </p:nvPr>
        </p:nvGraphicFramePr>
        <p:xfrm>
          <a:off x="933450" y="1201738"/>
          <a:ext cx="9809163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1"/>
          </a:graphicData>
        </a:graphic>
      </p:graphicFrame>
      <p:sp>
        <p:nvSpPr>
          <p:cNvPr id="52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gray">
          <a:xfrm>
            <a:off x="10836275" y="4643438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274CC2A5-C3E2-429A-B974-D3C1C150EAB4}" type="datetime'''''''''''''''''''''1''''''''3''''''''''''''''''''''5'''''">
              <a:rPr kumimoji="1" lang="zh-CN" altLang="en-US" sz="1400" smtClean="0">
                <a:effectLst/>
              </a:rPr>
              <a:pPr/>
              <a:t>135</a:t>
            </a:fld>
            <a:endParaRPr kumimoji="1" lang="zh-CN" altLang="en-US" sz="1400" dirty="0"/>
          </a:p>
        </p:txBody>
      </p:sp>
      <p:sp>
        <p:nvSpPr>
          <p:cNvPr id="52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gray">
          <a:xfrm>
            <a:off x="10836275" y="4260850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98D9B38-FDFF-4B78-A29B-FB91A38488FB}" type="datetime'''''''''''1''''''''''''''''''''''''4''''0'''''">
              <a:rPr kumimoji="1" lang="zh-CN" altLang="en-US" sz="1400" smtClean="0">
                <a:effectLst/>
              </a:rPr>
              <a:pPr/>
              <a:t>140</a:t>
            </a:fld>
            <a:endParaRPr kumimoji="1" lang="zh-CN" altLang="en-US" sz="1400" dirty="0"/>
          </a:p>
        </p:txBody>
      </p:sp>
      <p:sp>
        <p:nvSpPr>
          <p:cNvPr id="52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gray">
          <a:xfrm>
            <a:off x="10836275" y="3876675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F904E0F5-08E8-4C18-87BC-D7AEBB3813F7}" type="datetime'''''''''''1''''''''''''''''''''''''''''''''''''''''''45'">
              <a:rPr kumimoji="1" lang="zh-CN" altLang="en-US" sz="1400" smtClean="0">
                <a:effectLst/>
              </a:rPr>
              <a:pPr/>
              <a:t>145</a:t>
            </a:fld>
            <a:endParaRPr kumimoji="1" lang="zh-CN" altLang="en-US" sz="1400" dirty="0"/>
          </a:p>
        </p:txBody>
      </p:sp>
      <p:sp>
        <p:nvSpPr>
          <p:cNvPr id="52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gray">
          <a:xfrm>
            <a:off x="10836275" y="3494088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CDC662E1-4FA7-41B6-9476-69B412A1035A}" type="datetime'''''''1''''''''''''''''''''''5''''''''''''''''0'''''''''''''''">
              <a:rPr kumimoji="1" lang="zh-CN" altLang="en-US" sz="1400" smtClean="0">
                <a:effectLst/>
              </a:rPr>
              <a:pPr/>
              <a:t>150</a:t>
            </a:fld>
            <a:endParaRPr kumimoji="1" lang="zh-CN" altLang="en-US" sz="1400" dirty="0"/>
          </a:p>
        </p:txBody>
      </p:sp>
      <p:sp>
        <p:nvSpPr>
          <p:cNvPr id="52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gray">
          <a:xfrm>
            <a:off x="10836275" y="2727325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404CBD98-1DFD-4EC1-BB1F-D894AAA51AC0}" type="datetime'''''''1''''6''''''''''''''''''''''''''''''''''''''''''''''0'''">
              <a:rPr kumimoji="1" lang="zh-CN" altLang="en-US" sz="1400" smtClean="0">
                <a:effectLst/>
              </a:rPr>
              <a:pPr/>
              <a:t>160</a:t>
            </a:fld>
            <a:endParaRPr kumimoji="1" lang="zh-CN" altLang="en-US" sz="1400" dirty="0"/>
          </a:p>
        </p:txBody>
      </p:sp>
      <p:sp>
        <p:nvSpPr>
          <p:cNvPr id="52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gray">
          <a:xfrm>
            <a:off x="10836275" y="2343150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B6D9B27A-CBF8-4DEE-ADF8-B8E08C4F4C6D}" type="datetime'1''''''''6''''''''''''5'''''''''''''''''''''">
              <a:rPr kumimoji="1" lang="zh-CN" altLang="en-US" sz="1400" smtClean="0">
                <a:effectLst/>
              </a:rPr>
              <a:pPr/>
              <a:t>165</a:t>
            </a:fld>
            <a:endParaRPr kumimoji="1" lang="zh-CN" altLang="en-US" sz="1400" dirty="0"/>
          </a:p>
        </p:txBody>
      </p:sp>
      <p:sp>
        <p:nvSpPr>
          <p:cNvPr id="52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 bwMode="gray">
          <a:xfrm>
            <a:off x="10836275" y="196056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F2D7E6F3-8CD8-4C7C-ADFD-1A36E85296DB}" type="datetime'''''''''''''''''''''''''''''''''''''17''''''''''''''''''0'''">
              <a:rPr kumimoji="1" lang="zh-CN" altLang="en-US" sz="1400" smtClean="0">
                <a:effectLst/>
              </a:rPr>
              <a:pPr/>
              <a:t>170</a:t>
            </a:fld>
            <a:endParaRPr kumimoji="1" lang="zh-CN" altLang="en-US" sz="1400" dirty="0"/>
          </a:p>
        </p:txBody>
      </p:sp>
      <p:sp>
        <p:nvSpPr>
          <p:cNvPr id="52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gray">
          <a:xfrm>
            <a:off x="10836275" y="1576388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856EA912-3B6A-4099-909A-0F84FA39C993}" type="datetime'1''''''''''''7''''''5'">
              <a:rPr kumimoji="1" lang="zh-CN" altLang="en-US" sz="1400" smtClean="0">
                <a:effectLst/>
              </a:rPr>
              <a:pPr/>
              <a:t>175</a:t>
            </a:fld>
            <a:endParaRPr kumimoji="1" lang="zh-CN" altLang="en-US" sz="1400" dirty="0"/>
          </a:p>
        </p:txBody>
      </p:sp>
      <p:sp>
        <p:nvSpPr>
          <p:cNvPr id="52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gray">
          <a:xfrm>
            <a:off x="10836275" y="1193800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15AB5C1-2984-4831-B12E-E705F81C1501}" type="datetime'''''''1''''''''''''8''''''''''''''''''''''''''''''0'''''">
              <a:rPr kumimoji="1" lang="zh-CN" altLang="en-US" sz="1400" smtClean="0">
                <a:effectLst/>
              </a:rPr>
              <a:pPr/>
              <a:t>180</a:t>
            </a:fld>
            <a:endParaRPr kumimoji="1" lang="zh-CN" altLang="en-US" sz="1400" dirty="0"/>
          </a:p>
        </p:txBody>
      </p:sp>
      <p:sp>
        <p:nvSpPr>
          <p:cNvPr id="52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gray">
          <a:xfrm>
            <a:off x="10836275" y="310991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37E66386-1701-4F5E-A7AA-D5914714C1F4}" type="datetime'''''''''''''''''''''''''1''''5''''''''''''''''''''5'''''''''''">
              <a:rPr kumimoji="1" lang="zh-CN" altLang="en-US" sz="1400" smtClean="0">
                <a:effectLst/>
              </a:rPr>
              <a:pPr/>
              <a:t>155</a:t>
            </a:fld>
            <a:endParaRPr kumimoji="1" lang="zh-CN" altLang="en-US" sz="1400" dirty="0"/>
          </a:p>
        </p:txBody>
      </p:sp>
      <p:sp>
        <p:nvSpPr>
          <p:cNvPr id="49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gray">
          <a:xfrm>
            <a:off x="746125" y="5835650"/>
            <a:ext cx="93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3E71607-B466-4BE0-B422-E985C6CC3438}" type="datetime'''''0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kumimoji="1" lang="zh-CN" altLang="en-US" sz="1400" dirty="0"/>
          </a:p>
        </p:txBody>
      </p:sp>
      <p:sp>
        <p:nvSpPr>
          <p:cNvPr id="49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gray">
          <a:xfrm>
            <a:off x="558800" y="535146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43F2146-B4BB-4D78-91BF-488399DDEFD6}" type="datetime'''''''''''1''''''''''''''''''''''''''''''''''9''''''''''''''0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190</a:t>
            </a:fld>
            <a:endParaRPr kumimoji="1" lang="zh-CN" altLang="en-US" sz="1400" dirty="0"/>
          </a:p>
        </p:txBody>
      </p:sp>
      <p:sp>
        <p:nvSpPr>
          <p:cNvPr id="49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gray">
          <a:xfrm>
            <a:off x="558800" y="4889500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D6F6AECC-9A88-44B3-BD58-A788DD289707}" type="datetime'2''''''''''''''''''''''0''''''''''''''''''''''''''''''0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</a:t>
            </a:fld>
            <a:endParaRPr kumimoji="1" lang="zh-CN" altLang="en-US" sz="1400" dirty="0"/>
          </a:p>
        </p:txBody>
      </p:sp>
      <p:sp>
        <p:nvSpPr>
          <p:cNvPr id="49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gray">
          <a:xfrm>
            <a:off x="558800" y="4427538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A5480BB-9ED3-412E-985A-51B3FDC9738D}" type="datetime'2''''''''''''''''''''''''''''''''''''''1''''''''''''0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210</a:t>
            </a:fld>
            <a:endParaRPr kumimoji="1" lang="zh-CN" altLang="en-US" sz="1400" dirty="0"/>
          </a:p>
        </p:txBody>
      </p:sp>
      <p:sp>
        <p:nvSpPr>
          <p:cNvPr id="49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gray">
          <a:xfrm>
            <a:off x="558800" y="3965575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33C3D51-BB96-4C16-BC30-C878662B299F}" type="datetime'''''''''''''''''2''''''''2''''''''0''''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220</a:t>
            </a:fld>
            <a:endParaRPr kumimoji="1" lang="zh-CN" altLang="en-US" sz="1400" dirty="0"/>
          </a:p>
        </p:txBody>
      </p:sp>
      <p:sp>
        <p:nvSpPr>
          <p:cNvPr id="49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gray">
          <a:xfrm>
            <a:off x="558800" y="350361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D3F46853-1DEE-4D5C-BCC4-E7D23278F77C}" type="datetime'''2''''30''''''''''''''''''''''''''''''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230</a:t>
            </a:fld>
            <a:endParaRPr kumimoji="1" lang="zh-CN" altLang="en-US" sz="1400" dirty="0"/>
          </a:p>
        </p:txBody>
      </p:sp>
      <p:sp>
        <p:nvSpPr>
          <p:cNvPr id="49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gray">
          <a:xfrm>
            <a:off x="558800" y="3041650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82EAF0A-B1E7-4630-B895-C658772142B7}" type="datetime'''''''''''''''''''2''''4''''''''''''''''''''''''''''0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240</a:t>
            </a:fld>
            <a:endParaRPr kumimoji="1" lang="zh-CN" altLang="en-US" sz="1400" dirty="0"/>
          </a:p>
        </p:txBody>
      </p:sp>
      <p:sp>
        <p:nvSpPr>
          <p:cNvPr id="49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gray">
          <a:xfrm>
            <a:off x="558800" y="2579688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7DD80AB1-3351-469C-858E-F30278F06FB5}" type="datetime'''''''''''''''''''''''''''''25''''''''0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250</a:t>
            </a:fld>
            <a:endParaRPr kumimoji="1" lang="zh-CN" altLang="en-US" sz="1400" dirty="0"/>
          </a:p>
        </p:txBody>
      </p:sp>
      <p:sp>
        <p:nvSpPr>
          <p:cNvPr id="49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gray">
          <a:xfrm>
            <a:off x="558800" y="2117725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D885391-CC84-4BF0-8F41-7398947828D2}" type="datetime'''''''''''''''''''''''''2''''''''''''''''6''''0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260</a:t>
            </a:fld>
            <a:endParaRPr kumimoji="1" lang="zh-CN" altLang="en-US" sz="1400" dirty="0"/>
          </a:p>
        </p:txBody>
      </p:sp>
      <p:sp>
        <p:nvSpPr>
          <p:cNvPr id="49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gray">
          <a:xfrm>
            <a:off x="558800" y="165576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804928F-81A5-4921-B752-8CFEBDE1C87D}" type="datetime'''''''''''''''''''''''''2''''''''''''''''''''7''''''''''0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270</a:t>
            </a:fld>
            <a:endParaRPr kumimoji="1" lang="zh-CN" altLang="en-US" sz="1400" dirty="0"/>
          </a:p>
        </p:txBody>
      </p:sp>
      <p:sp>
        <p:nvSpPr>
          <p:cNvPr id="50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gray">
          <a:xfrm>
            <a:off x="558800" y="1193800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1CA79E3-EB15-429D-8A8F-4779F24AD75F}" type="datetime'''''''''''''''''''''2''''''''''''''''''8''''''''''0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280</a:t>
            </a:fld>
            <a:endParaRPr kumimoji="1" lang="zh-CN" altLang="en-US" sz="1400" dirty="0"/>
          </a:p>
        </p:txBody>
      </p:sp>
      <p:sp>
        <p:nvSpPr>
          <p:cNvPr id="51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gray">
          <a:xfrm>
            <a:off x="10836275" y="5835650"/>
            <a:ext cx="93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3384BB55-F970-49B4-9999-BDF675C320CF}" type="datetime'''''''''''''''''''''''''''''''''''''''''0'''">
              <a:rPr kumimoji="1" lang="zh-CN" altLang="en-US" sz="1400" smtClean="0">
                <a:effectLst/>
              </a:rPr>
              <a:pPr/>
              <a:t>0</a:t>
            </a:fld>
            <a:endParaRPr kumimoji="1" lang="zh-CN" altLang="en-US" sz="1400" dirty="0"/>
          </a:p>
        </p:txBody>
      </p:sp>
      <p:sp>
        <p:nvSpPr>
          <p:cNvPr id="51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gray">
          <a:xfrm>
            <a:off x="10836275" y="5410200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435A96BD-B24D-46E3-B45B-ACE21A4B53B7}" type="datetime'''''''''''''''1''2''''''5'''''">
              <a:rPr kumimoji="1" lang="zh-CN" altLang="en-US" sz="1400" smtClean="0">
                <a:effectLst/>
              </a:rPr>
              <a:pPr/>
              <a:t>125</a:t>
            </a:fld>
            <a:endParaRPr kumimoji="1" lang="zh-CN" altLang="en-US" sz="1400" dirty="0"/>
          </a:p>
        </p:txBody>
      </p:sp>
      <p:sp>
        <p:nvSpPr>
          <p:cNvPr id="51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gray">
          <a:xfrm>
            <a:off x="10836275" y="502761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8FE110DE-2DC6-479C-B4BF-88154AF79644}" type="datetime'''''''''''''''''''''1''''''''3''''''''''0'''''''''">
              <a:rPr kumimoji="1" lang="zh-CN" altLang="en-US" sz="1400" smtClean="0">
                <a:effectLst/>
              </a:rPr>
              <a:pPr/>
              <a:t>130</a:t>
            </a:fld>
            <a:endParaRPr kumimoji="1" lang="zh-CN" altLang="en-US" sz="1400" dirty="0"/>
          </a:p>
        </p:txBody>
      </p:sp>
      <p:sp useBgFill="1">
        <p:nvSpPr>
          <p:cNvPr id="483" name="任意多边形: 形状 482">
            <a:extLst>
              <a:ext uri="{FF2B5EF4-FFF2-40B4-BE49-F238E27FC236}">
                <a16:creationId xmlns:a16="http://schemas.microsoft.com/office/drawing/2014/main" id="{D3FC52F9-BB46-4CA5-A855-EF08DCEF5700}"/>
              </a:ext>
            </a:extLst>
          </p:cNvPr>
          <p:cNvSpPr/>
          <p:nvPr>
            <p:custDataLst>
              <p:tags r:id="rId51"/>
            </p:custDataLst>
          </p:nvPr>
        </p:nvSpPr>
        <p:spPr bwMode="auto">
          <a:xfrm>
            <a:off x="942975" y="5813425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14" name="任意多边形: 形状 513">
            <a:extLst>
              <a:ext uri="{FF2B5EF4-FFF2-40B4-BE49-F238E27FC236}">
                <a16:creationId xmlns:a16="http://schemas.microsoft.com/office/drawing/2014/main" id="{6BF7C7D9-4413-4F1B-9997-A73E0C88A339}"/>
              </a:ext>
            </a:extLst>
          </p:cNvPr>
          <p:cNvSpPr/>
          <p:nvPr>
            <p:custDataLst>
              <p:tags r:id="rId52"/>
            </p:custDataLst>
          </p:nvPr>
        </p:nvSpPr>
        <p:spPr bwMode="auto">
          <a:xfrm>
            <a:off x="10587038" y="5813425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2" name="任意多边形: 形状 481">
            <a:extLst>
              <a:ext uri="{FF2B5EF4-FFF2-40B4-BE49-F238E27FC236}">
                <a16:creationId xmlns:a16="http://schemas.microsoft.com/office/drawing/2014/main" id="{7C7D96E9-945E-4518-A00F-CB2E6CB90DDC}"/>
              </a:ext>
            </a:extLst>
          </p:cNvPr>
          <p:cNvSpPr/>
          <p:nvPr>
            <p:custDataLst>
              <p:tags r:id="rId53"/>
            </p:custDataLst>
          </p:nvPr>
        </p:nvSpPr>
        <p:spPr bwMode="auto">
          <a:xfrm>
            <a:off x="942975" y="5870575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1" name="任意多边形: 形状 480">
            <a:extLst>
              <a:ext uri="{FF2B5EF4-FFF2-40B4-BE49-F238E27FC236}">
                <a16:creationId xmlns:a16="http://schemas.microsoft.com/office/drawing/2014/main" id="{5867F422-78B2-4526-9CDD-8E117865416A}"/>
              </a:ext>
            </a:extLst>
          </p:cNvPr>
          <p:cNvSpPr/>
          <p:nvPr>
            <p:custDataLst>
              <p:tags r:id="rId54"/>
            </p:custDataLst>
          </p:nvPr>
        </p:nvSpPr>
        <p:spPr bwMode="auto">
          <a:xfrm>
            <a:off x="942975" y="5813425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2" name="任意多边形: 形状 511">
            <a:extLst>
              <a:ext uri="{FF2B5EF4-FFF2-40B4-BE49-F238E27FC236}">
                <a16:creationId xmlns:a16="http://schemas.microsoft.com/office/drawing/2014/main" id="{0697FF00-F1C9-498C-B7DE-16F8CA79BC69}"/>
              </a:ext>
            </a:extLst>
          </p:cNvPr>
          <p:cNvSpPr/>
          <p:nvPr>
            <p:custDataLst>
              <p:tags r:id="rId55"/>
            </p:custDataLst>
          </p:nvPr>
        </p:nvSpPr>
        <p:spPr bwMode="auto">
          <a:xfrm>
            <a:off x="10587038" y="5813425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3" name="任意多边形: 形状 512">
            <a:extLst>
              <a:ext uri="{FF2B5EF4-FFF2-40B4-BE49-F238E27FC236}">
                <a16:creationId xmlns:a16="http://schemas.microsoft.com/office/drawing/2014/main" id="{B6ECF000-4E76-429A-898B-C562B092A890}"/>
              </a:ext>
            </a:extLst>
          </p:cNvPr>
          <p:cNvSpPr/>
          <p:nvPr>
            <p:custDataLst>
              <p:tags r:id="rId56"/>
            </p:custDataLst>
          </p:nvPr>
        </p:nvSpPr>
        <p:spPr bwMode="auto">
          <a:xfrm>
            <a:off x="10587038" y="5870575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230505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2835B38-FE8E-4482-9865-692750AD82F7}" type="datetime'w''''''''''''''1''''''''''''''''''''9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w19</a:t>
            </a:fld>
            <a:endParaRPr kumimoji="1" lang="zh-CN" altLang="en-US" sz="1100" dirty="0"/>
          </a:p>
        </p:txBody>
      </p:sp>
      <p:sp>
        <p:nvSpPr>
          <p:cNvPr id="16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25892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ED253C0-3E84-43FD-AEFF-755DBBE19FB7}" type="datetime'''w''2''''''''''''''''''''''''''''''''''''''''''0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w20</a:t>
            </a:fld>
            <a:endParaRPr kumimoji="1" lang="zh-CN" altLang="en-US" sz="1100" dirty="0"/>
          </a:p>
        </p:txBody>
      </p:sp>
      <p:sp>
        <p:nvSpPr>
          <p:cNvPr id="16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28733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4FB589D-41A0-4D84-BB05-D2C138B7458E}" type="datetime'w''''2''''''''''''''''1''''''''''''''''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w21</a:t>
            </a:fld>
            <a:endParaRPr kumimoji="1" lang="zh-CN" altLang="en-US" sz="1100" dirty="0"/>
          </a:p>
        </p:txBody>
      </p:sp>
      <p:sp>
        <p:nvSpPr>
          <p:cNvPr id="16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315595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6CD5A77-4D04-4423-AB0D-2FDE4269A792}" type="datetime'''''''''''''''''w''''''''''''''''''''''''''2''''''2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w22</a:t>
            </a:fld>
            <a:endParaRPr kumimoji="1" lang="zh-CN" altLang="en-US" sz="1100" dirty="0"/>
          </a:p>
        </p:txBody>
      </p:sp>
      <p:sp>
        <p:nvSpPr>
          <p:cNvPr id="16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34401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9D44944-63CE-46E0-B175-A7F5240C9D85}" type="datetime'''''w''2''''''''''3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w23</a:t>
            </a:fld>
            <a:endParaRPr kumimoji="1" lang="zh-CN" altLang="en-US" sz="1100" dirty="0"/>
          </a:p>
        </p:txBody>
      </p:sp>
      <p:sp>
        <p:nvSpPr>
          <p:cNvPr id="19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102473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A029F79-F536-47B8-9D35-FDA627E155D0}" type="datetime'''''''''''''''''w''''''''4''''''''''''''''''''''''''7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w47</a:t>
            </a:fld>
            <a:endParaRPr kumimoji="1" lang="zh-CN" altLang="en-US" sz="1100" dirty="0"/>
          </a:p>
        </p:txBody>
      </p:sp>
      <p:sp>
        <p:nvSpPr>
          <p:cNvPr id="19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996473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662B3F1-13F4-45EF-8A73-917F91D9EF85}" type="datetime'w''''''''''''''''''''''''''''4''''''''''''''''''''6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w46</a:t>
            </a:fld>
            <a:endParaRPr kumimoji="1" lang="zh-CN" altLang="en-US" sz="1100" dirty="0"/>
          </a:p>
        </p:txBody>
      </p:sp>
      <p:sp>
        <p:nvSpPr>
          <p:cNvPr id="19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96805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A89C226-156F-4CD4-B68B-9287D8F5E9D6}" type="datetime'w''''''4''''''''''''5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w45</a:t>
            </a:fld>
            <a:endParaRPr kumimoji="1" lang="zh-CN" altLang="en-US" sz="1100" dirty="0"/>
          </a:p>
        </p:txBody>
      </p:sp>
      <p:sp>
        <p:nvSpPr>
          <p:cNvPr id="19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93964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19A60BA-41B0-4E7B-9DA8-D399DCB89E02}" type="datetime'''''''''''''''''w''''''''''''''''''''''''''4''4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w44</a:t>
            </a:fld>
            <a:endParaRPr kumimoji="1" lang="zh-CN" altLang="en-US" sz="1100" dirty="0"/>
          </a:p>
        </p:txBody>
      </p:sp>
      <p:sp>
        <p:nvSpPr>
          <p:cNvPr id="18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911383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D34B0B9-15C0-4A81-A281-7F8895D0E55F}" type="datetime'''''''''''''''''w''''''''''''''4''''''''3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w43</a:t>
            </a:fld>
            <a:endParaRPr kumimoji="1" lang="zh-CN" altLang="en-US" sz="1100" dirty="0"/>
          </a:p>
        </p:txBody>
      </p:sp>
      <p:sp>
        <p:nvSpPr>
          <p:cNvPr id="18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88296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D66F6F6-20AB-4AFC-97B3-CBC685015943}" type="datetime'w''''''''''''''4''''2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w42</a:t>
            </a:fld>
            <a:endParaRPr kumimoji="1" lang="zh-CN" altLang="en-US" sz="1100" dirty="0"/>
          </a:p>
        </p:txBody>
      </p:sp>
      <p:sp>
        <p:nvSpPr>
          <p:cNvPr id="18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85455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CA78907-B082-4BBE-8816-0399117EE061}" type="datetime'''''''w''''''''''''''4''1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w41</a:t>
            </a:fld>
            <a:endParaRPr kumimoji="1" lang="zh-CN" altLang="en-US" sz="1100" dirty="0"/>
          </a:p>
        </p:txBody>
      </p:sp>
      <p:sp>
        <p:nvSpPr>
          <p:cNvPr id="18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9"/>
            </p:custDataLst>
          </p:nvPr>
        </p:nvSpPr>
        <p:spPr bwMode="auto">
          <a:xfrm>
            <a:off x="741203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9342C48-72E2-4CA4-B992-FE6FB47EB025}" type="datetime'''''''''w''3''''''''''''''''''''''''''''''''7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w37</a:t>
            </a:fld>
            <a:endParaRPr kumimoji="1" lang="zh-CN" altLang="en-US" sz="1100" dirty="0"/>
          </a:p>
        </p:txBody>
      </p:sp>
      <p:sp>
        <p:nvSpPr>
          <p:cNvPr id="18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826293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897AF74-8B15-425E-A777-7901D2B8BB4C}" type="datetime'''''''w''''''''''40''''''''''''''''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w40</a:t>
            </a:fld>
            <a:endParaRPr kumimoji="1" lang="zh-CN" altLang="en-US" sz="1100" dirty="0"/>
          </a:p>
        </p:txBody>
      </p:sp>
      <p:sp>
        <p:nvSpPr>
          <p:cNvPr id="16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8874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9ED4006-F2FD-4F79-9A60-9813F973B079}" type="datetime'''''''''w1''''''''''''''''''''4''''''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w14</a:t>
            </a:fld>
            <a:endParaRPr kumimoji="1" lang="zh-CN" altLang="en-US" sz="1100" dirty="0"/>
          </a:p>
        </p:txBody>
      </p:sp>
      <p:sp>
        <p:nvSpPr>
          <p:cNvPr id="18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76946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E82722B-A4AC-4131-B66E-81A26B8EDA45}" type="datetime'''''''''w''''''''''''''''''''''''3''''''''''''''''''''''8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w38</a:t>
            </a:fld>
            <a:endParaRPr kumimoji="1" lang="zh-CN" altLang="en-US" sz="1100" dirty="0"/>
          </a:p>
        </p:txBody>
      </p:sp>
      <p:sp>
        <p:nvSpPr>
          <p:cNvPr id="19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105314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661A578-5072-4D83-9765-C4EC7B7E4059}" type="datetime'''''''w''''''''''4''''''''''''''8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w48</a:t>
            </a:fld>
            <a:endParaRPr kumimoji="1" lang="zh-CN" altLang="en-US" sz="1100" dirty="0"/>
          </a:p>
        </p:txBody>
      </p:sp>
      <p:sp>
        <p:nvSpPr>
          <p:cNvPr id="16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4"/>
            </p:custDataLst>
          </p:nvPr>
        </p:nvSpPr>
        <p:spPr bwMode="auto">
          <a:xfrm>
            <a:off x="11715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BD73983-F8ED-47A4-B24A-D0B9E8443A61}" type="datetime'''''w''''''''''1''''''''5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w15</a:t>
            </a:fld>
            <a:endParaRPr kumimoji="1" lang="zh-CN" altLang="en-US" sz="1100" dirty="0"/>
          </a:p>
        </p:txBody>
      </p:sp>
      <p:sp>
        <p:nvSpPr>
          <p:cNvPr id="18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71278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92B92B9-47C3-4258-B6F0-82DB08C09282}" type="datetime'''''''''''''w''''''''''''''''3''6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w36</a:t>
            </a:fld>
            <a:endParaRPr kumimoji="1" lang="zh-CN" altLang="en-US" sz="1100" dirty="0"/>
          </a:p>
        </p:txBody>
      </p:sp>
      <p:sp>
        <p:nvSpPr>
          <p:cNvPr id="18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68437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B72944A-27A0-46C5-86D5-37DEA9F49AA1}" type="datetime'''''''''''''''''''''''w3''''''''''''''''''''5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w35</a:t>
            </a:fld>
            <a:endParaRPr kumimoji="1" lang="zh-CN" altLang="en-US" sz="1100" dirty="0"/>
          </a:p>
        </p:txBody>
      </p:sp>
      <p:sp>
        <p:nvSpPr>
          <p:cNvPr id="18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656113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7B2650D-B224-493A-BD9D-8517D84B7D47}" type="datetime'''''''w''''3''''''''''''''''''''''''''''4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w34</a:t>
            </a:fld>
            <a:endParaRPr kumimoji="1" lang="zh-CN" altLang="en-US" sz="1100" dirty="0"/>
          </a:p>
        </p:txBody>
      </p:sp>
      <p:sp>
        <p:nvSpPr>
          <p:cNvPr id="17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62769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46FC6F7-5275-4D90-BA01-EB4ED24AA18A}" type="datetime'''w''''''''''''33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w33</a:t>
            </a:fld>
            <a:endParaRPr kumimoji="1" lang="zh-CN" altLang="en-US" sz="1100" dirty="0"/>
          </a:p>
        </p:txBody>
      </p:sp>
      <p:sp>
        <p:nvSpPr>
          <p:cNvPr id="17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59928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7D332F6-8DFF-411B-A9B1-ED3FBBB3B4AC}" type="datetime'''''''''''''''''''''''''''''''''''''''''''w''''32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w32</a:t>
            </a:fld>
            <a:endParaRPr kumimoji="1" lang="zh-CN" altLang="en-US" sz="1100" dirty="0"/>
          </a:p>
        </p:txBody>
      </p:sp>
      <p:sp>
        <p:nvSpPr>
          <p:cNvPr id="17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400685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D4A7A1C-6A26-4141-8E47-3B0A4A5604CE}" type="datetime'w''2''''''''''''''''''5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w25</a:t>
            </a:fld>
            <a:endParaRPr kumimoji="1" lang="zh-CN" altLang="en-US" sz="1100" dirty="0"/>
          </a:p>
        </p:txBody>
      </p:sp>
      <p:sp>
        <p:nvSpPr>
          <p:cNvPr id="17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571023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5325FDB-1869-42B1-9168-01F27F4FE4D1}" type="datetime'''''''''''''''''''''w''''''''''''3''''1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w31</a:t>
            </a:fld>
            <a:endParaRPr kumimoji="1" lang="zh-CN" altLang="en-US" sz="1100" dirty="0"/>
          </a:p>
        </p:txBody>
      </p:sp>
      <p:sp>
        <p:nvSpPr>
          <p:cNvPr id="17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54260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8066085-C4DB-47CB-B14B-D486945F6AFE}" type="datetime'''''''''w3''''''''''''''''''''0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w30</a:t>
            </a:fld>
            <a:endParaRPr kumimoji="1" lang="zh-CN" altLang="en-US" sz="1100" dirty="0"/>
          </a:p>
        </p:txBody>
      </p:sp>
      <p:sp>
        <p:nvSpPr>
          <p:cNvPr id="17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51419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EF764BC-5CA4-4B18-98C9-DAA58DDF48A8}" type="datetime'''''''''''''''''''''''''w''2''''''''''''''''''''''''''9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w29</a:t>
            </a:fld>
            <a:endParaRPr kumimoji="1" lang="zh-CN" altLang="en-US" sz="1100" dirty="0"/>
          </a:p>
        </p:txBody>
      </p:sp>
      <p:sp>
        <p:nvSpPr>
          <p:cNvPr id="17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485775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ADCBCA3-5892-4AF1-ADB1-3A02FFE19062}" type="datetime'''''''''''''''w''''''''''''2''''''''''''''''8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w28</a:t>
            </a:fld>
            <a:endParaRPr kumimoji="1" lang="zh-CN" altLang="en-US" sz="1100" dirty="0"/>
          </a:p>
        </p:txBody>
      </p:sp>
      <p:sp>
        <p:nvSpPr>
          <p:cNvPr id="17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5"/>
            </p:custDataLst>
          </p:nvPr>
        </p:nvSpPr>
        <p:spPr bwMode="auto">
          <a:xfrm>
            <a:off x="45751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8AEA703-20B6-4FF7-8CEE-4B5EC4BCAB07}" type="datetime'''w''''''''''''''''''2''''''''''7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w27</a:t>
            </a:fld>
            <a:endParaRPr kumimoji="1" lang="zh-CN" altLang="en-US" sz="1100" dirty="0"/>
          </a:p>
        </p:txBody>
      </p:sp>
      <p:sp>
        <p:nvSpPr>
          <p:cNvPr id="17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42910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29302AA-0C74-4996-AAA2-BF4D17B10ED2}" type="datetime'''''''''''''''''w''''''''''''''''''''''2''''''6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w26</a:t>
            </a:fld>
            <a:endParaRPr kumimoji="1" lang="zh-CN" altLang="en-US" sz="1100" dirty="0"/>
          </a:p>
        </p:txBody>
      </p:sp>
      <p:sp>
        <p:nvSpPr>
          <p:cNvPr id="17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7"/>
            </p:custDataLst>
          </p:nvPr>
        </p:nvSpPr>
        <p:spPr bwMode="auto">
          <a:xfrm>
            <a:off x="37242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2FF9130-66FE-4F0E-BBB0-8FBB3A7D3555}" type="datetime'''''''''''''''w2''''4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w24</a:t>
            </a:fld>
            <a:endParaRPr kumimoji="1" lang="zh-CN" altLang="en-US" sz="1100" dirty="0"/>
          </a:p>
        </p:txBody>
      </p:sp>
      <p:sp>
        <p:nvSpPr>
          <p:cNvPr id="16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8"/>
            </p:custDataLst>
          </p:nvPr>
        </p:nvSpPr>
        <p:spPr bwMode="auto">
          <a:xfrm>
            <a:off x="145415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8B6C55B-4D4B-402C-A56E-3B606CB46CA2}" type="datetime'''''''''w''''''''''''''1''''''''''''''''''''''''''''''6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w16</a:t>
            </a:fld>
            <a:endParaRPr kumimoji="1" lang="zh-CN" altLang="en-US" sz="1100" dirty="0"/>
          </a:p>
        </p:txBody>
      </p:sp>
      <p:sp>
        <p:nvSpPr>
          <p:cNvPr id="16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9"/>
            </p:custDataLst>
          </p:nvPr>
        </p:nvSpPr>
        <p:spPr bwMode="auto">
          <a:xfrm>
            <a:off x="17383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BC4C396-22C1-4516-A8A8-480864B8008A}" type="datetime'''''''''''''''''w''''''''''''''''''''1''''7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w17</a:t>
            </a:fld>
            <a:endParaRPr kumimoji="1" lang="zh-CN" altLang="en-US" sz="1100" dirty="0"/>
          </a:p>
        </p:txBody>
      </p:sp>
      <p:sp>
        <p:nvSpPr>
          <p:cNvPr id="16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90"/>
            </p:custDataLst>
          </p:nvPr>
        </p:nvSpPr>
        <p:spPr bwMode="auto">
          <a:xfrm>
            <a:off x="20224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137C747-6AFF-4775-B88E-FB92E0282974}" type="datetime'''''''''''''''''''w''''''''1''''''''''''8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w18</a:t>
            </a:fld>
            <a:endParaRPr kumimoji="1" lang="zh-CN" altLang="en-US" sz="1100" dirty="0"/>
          </a:p>
        </p:txBody>
      </p:sp>
      <p:sp>
        <p:nvSpPr>
          <p:cNvPr id="18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91"/>
            </p:custDataLst>
          </p:nvPr>
        </p:nvSpPr>
        <p:spPr bwMode="auto">
          <a:xfrm>
            <a:off x="79787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C00AA61-DACA-4138-A956-738D2BEE731B}" type="datetime'''''''''''''''''''''''''''''''''''''''''''''''''w39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w39</a:t>
            </a:fld>
            <a:endParaRPr kumimoji="1" lang="zh-CN" altLang="en-US" sz="1100" dirty="0"/>
          </a:p>
        </p:txBody>
      </p:sp>
      <p:cxnSp>
        <p:nvCxnSpPr>
          <p:cNvPr id="85" name="直线连接符 84">
            <a:extLst>
              <a:ext uri="{FF2B5EF4-FFF2-40B4-BE49-F238E27FC236}">
                <a16:creationId xmlns:a16="http://schemas.microsoft.com/office/drawing/2014/main" id="{FACBE8E0-FD5A-6C62-B7C9-770ABDDA15B1}"/>
              </a:ext>
            </a:extLst>
          </p:cNvPr>
          <p:cNvCxnSpPr/>
          <p:nvPr>
            <p:custDataLst>
              <p:tags r:id="rId92"/>
            </p:custDataLst>
          </p:nvPr>
        </p:nvCxnSpPr>
        <p:spPr bwMode="gray">
          <a:xfrm>
            <a:off x="9153525" y="1377950"/>
            <a:ext cx="320675" cy="0"/>
          </a:xfrm>
          <a:prstGeom prst="line">
            <a:avLst/>
          </a:prstGeom>
          <a:ln w="28575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线连接符 85">
            <a:extLst>
              <a:ext uri="{FF2B5EF4-FFF2-40B4-BE49-F238E27FC236}">
                <a16:creationId xmlns:a16="http://schemas.microsoft.com/office/drawing/2014/main" id="{D7905F52-C6EF-89BD-2132-8C368AD8BAF5}"/>
              </a:ext>
            </a:extLst>
          </p:cNvPr>
          <p:cNvCxnSpPr/>
          <p:nvPr>
            <p:custDataLst>
              <p:tags r:id="rId93"/>
            </p:custDataLst>
          </p:nvPr>
        </p:nvCxnSpPr>
        <p:spPr bwMode="gray">
          <a:xfrm>
            <a:off x="9153525" y="1631950"/>
            <a:ext cx="320675" cy="0"/>
          </a:xfrm>
          <a:prstGeom prst="line">
            <a:avLst/>
          </a:prstGeom>
          <a:ln w="28575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椭圆 117">
            <a:extLst>
              <a:ext uri="{FF2B5EF4-FFF2-40B4-BE49-F238E27FC236}">
                <a16:creationId xmlns:a16="http://schemas.microsoft.com/office/drawing/2014/main" id="{88F89C63-72FB-420D-9C86-381A686D6C68}"/>
              </a:ext>
            </a:extLst>
          </p:cNvPr>
          <p:cNvSpPr/>
          <p:nvPr>
            <p:custDataLst>
              <p:tags r:id="rId94"/>
            </p:custDataLst>
          </p:nvPr>
        </p:nvSpPr>
        <p:spPr bwMode="auto">
          <a:xfrm>
            <a:off x="9269413" y="1333500"/>
            <a:ext cx="88900" cy="88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9" name="椭圆 438">
            <a:extLst>
              <a:ext uri="{FF2B5EF4-FFF2-40B4-BE49-F238E27FC236}">
                <a16:creationId xmlns:a16="http://schemas.microsoft.com/office/drawing/2014/main" id="{53F74CEC-312F-43AE-B6FB-ABCB06910D6C}"/>
              </a:ext>
            </a:extLst>
          </p:cNvPr>
          <p:cNvSpPr/>
          <p:nvPr>
            <p:custDataLst>
              <p:tags r:id="rId95"/>
            </p:custDataLst>
          </p:nvPr>
        </p:nvSpPr>
        <p:spPr bwMode="auto">
          <a:xfrm>
            <a:off x="9269413" y="1587500"/>
            <a:ext cx="88900" cy="889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文本占位符 2">
            <a:extLst>
              <a:ext uri="{FF2B5EF4-FFF2-40B4-BE49-F238E27FC236}">
                <a16:creationId xmlns:a16="http://schemas.microsoft.com/office/drawing/2014/main" id="{8201E84C-3156-0DEF-EDD7-82AA08148757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auto">
          <a:xfrm>
            <a:off x="9539288" y="1295400"/>
            <a:ext cx="6556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2C00D39-7BDF-4D6D-B2A2-499E3BB831CF}" type="datetime'''''''''''''''直''''营''''''''''''''-''KA'''">
              <a:rPr kumimoji="1" lang="zh-CN" altLang="en-US" sz="1400" smtClean="0"/>
              <a:pPr/>
              <a:t>直营-KA</a:t>
            </a:fld>
            <a:endParaRPr kumimoji="1" lang="zh-CN" altLang="en-US" sz="1400" dirty="0"/>
          </a:p>
        </p:txBody>
      </p:sp>
      <p:sp>
        <p:nvSpPr>
          <p:cNvPr id="81" name="文本占位符 2">
            <a:extLst>
              <a:ext uri="{FF2B5EF4-FFF2-40B4-BE49-F238E27FC236}">
                <a16:creationId xmlns:a16="http://schemas.microsoft.com/office/drawing/2014/main" id="{D6B6F878-2F7B-35F4-80A0-842134752386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auto">
          <a:xfrm>
            <a:off x="9539288" y="1549400"/>
            <a:ext cx="7477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93DCB2E-8456-416C-A679-7CAEF03AD99C}" type="datetime'''''''直''''''''营''''''''-''S''K''''''''''A'''">
              <a:rPr kumimoji="1" lang="zh-CN" altLang="en-US" sz="1400" smtClean="0"/>
              <a:pPr/>
              <a:t>直营-SKA</a:t>
            </a:fld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29298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C82C88E-1010-375D-CF88-CE95F5D5ED4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7857311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07" imgW="7772400" imgH="10058400" progId="TCLayout.ActiveDocument.1">
                  <p:embed/>
                </p:oleObj>
              </mc:Choice>
              <mc:Fallback>
                <p:oleObj name="think-cell 幻灯片" r:id="rId107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2C88E-1010-375D-CF88-CE95F5D5E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" name="Title 1">
            <a:extLst>
              <a:ext uri="{FF2B5EF4-FFF2-40B4-BE49-F238E27FC236}">
                <a16:creationId xmlns:a16="http://schemas.microsoft.com/office/drawing/2014/main" id="{78EF6EBC-2FB5-FA5B-72CC-664F93D9FD3C}"/>
              </a:ext>
            </a:extLst>
          </p:cNvPr>
          <p:cNvSpPr txBox="1">
            <a:spLocks/>
          </p:cNvSpPr>
          <p:nvPr/>
        </p:nvSpPr>
        <p:spPr>
          <a:xfrm>
            <a:off x="2416754" y="465932"/>
            <a:ext cx="7122534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广告收入趋势（毛消耗）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按商家分层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医疗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口腔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11" name="直接连接符 510">
            <a:extLst>
              <a:ext uri="{FF2B5EF4-FFF2-40B4-BE49-F238E27FC236}">
                <a16:creationId xmlns:a16="http://schemas.microsoft.com/office/drawing/2014/main" id="{A2EB2764-BB71-45EF-8779-5780A3079C59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10660063" y="19367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9" name="直接连接符 468">
            <a:extLst>
              <a:ext uri="{FF2B5EF4-FFF2-40B4-BE49-F238E27FC236}">
                <a16:creationId xmlns:a16="http://schemas.microsoft.com/office/drawing/2014/main" id="{33353B51-3558-4DFB-99D8-5410AB7502A4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957263" y="59261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053CE51-2392-4376-A1E5-EFEE4C8358DC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957263" y="196691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5" name="直接连接符 474">
            <a:extLst>
              <a:ext uri="{FF2B5EF4-FFF2-40B4-BE49-F238E27FC236}">
                <a16:creationId xmlns:a16="http://schemas.microsoft.com/office/drawing/2014/main" id="{87D4445A-272D-4256-A348-46C155C3A7D1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957263" y="504190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3C4BFF61-D603-4431-B0EA-3053F8815FE8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957263" y="265112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6" name="直接连接符 475">
            <a:extLst>
              <a:ext uri="{FF2B5EF4-FFF2-40B4-BE49-F238E27FC236}">
                <a16:creationId xmlns:a16="http://schemas.microsoft.com/office/drawing/2014/main" id="{0C630E01-BDFF-4F84-AA8C-DF51B8B5AF01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957263" y="435927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D5F6F2F-20DA-47ED-B97C-A76332B06139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957263" y="33337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7" name="直接连接符 476">
            <a:extLst>
              <a:ext uri="{FF2B5EF4-FFF2-40B4-BE49-F238E27FC236}">
                <a16:creationId xmlns:a16="http://schemas.microsoft.com/office/drawing/2014/main" id="{6D296815-19AF-4B38-AC04-89A6593802B3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957263" y="367506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417FDB89-5D7B-49FC-BA26-D7C8668E44E5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957263" y="401796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8" name="直接连接符 477">
            <a:extLst>
              <a:ext uri="{FF2B5EF4-FFF2-40B4-BE49-F238E27FC236}">
                <a16:creationId xmlns:a16="http://schemas.microsoft.com/office/drawing/2014/main" id="{161F9BB4-2486-42A2-9372-F77810ED419D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957263" y="29924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B89C381-877E-4CED-A97E-A734FF2B43B8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957263" y="47005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0" name="直接连接符 479">
            <a:extLst>
              <a:ext uri="{FF2B5EF4-FFF2-40B4-BE49-F238E27FC236}">
                <a16:creationId xmlns:a16="http://schemas.microsoft.com/office/drawing/2014/main" id="{D00E72DB-6830-4042-AADD-8E9D47357AF4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957263" y="230822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7" name="直接连接符 486">
            <a:extLst>
              <a:ext uri="{FF2B5EF4-FFF2-40B4-BE49-F238E27FC236}">
                <a16:creationId xmlns:a16="http://schemas.microsoft.com/office/drawing/2014/main" id="{A9959C1A-2205-42E7-903C-650CD9FD0E0B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10660063" y="59261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F5D16B48-0244-44C0-8D90-BE5D392CAD46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10660063" y="12842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4" name="直接连接符 503">
            <a:extLst>
              <a:ext uri="{FF2B5EF4-FFF2-40B4-BE49-F238E27FC236}">
                <a16:creationId xmlns:a16="http://schemas.microsoft.com/office/drawing/2014/main" id="{3F1470B8-2E67-48DB-9AB7-F5963A23867A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10660063" y="421957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302D4065-84FA-4401-A00D-8BAFF7C8EDFD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10660063" y="454660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5" name="直接连接符 504">
            <a:extLst>
              <a:ext uri="{FF2B5EF4-FFF2-40B4-BE49-F238E27FC236}">
                <a16:creationId xmlns:a16="http://schemas.microsoft.com/office/drawing/2014/main" id="{7034FC23-6EC2-4866-AEFF-E2E4B73AA200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10660063" y="38941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59FBD77A-10C7-432D-854F-768F3D3670B6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10660063" y="48720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6" name="直接连接符 505">
            <a:extLst>
              <a:ext uri="{FF2B5EF4-FFF2-40B4-BE49-F238E27FC236}">
                <a16:creationId xmlns:a16="http://schemas.microsoft.com/office/drawing/2014/main" id="{BCA0AB30-104C-4EFF-99F2-AA6EFD9167FC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10660063" y="356711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E8955133-9857-4316-BF5D-945763FE16E7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10660063" y="560070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7" name="直接连接符 506">
            <a:extLst>
              <a:ext uri="{FF2B5EF4-FFF2-40B4-BE49-F238E27FC236}">
                <a16:creationId xmlns:a16="http://schemas.microsoft.com/office/drawing/2014/main" id="{9A12C57C-068F-4AC7-9BFC-79A74278E523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10660063" y="324167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99404E98-308E-4C17-B572-7E577C4946F6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957263" y="538480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8" name="直接连接符 507">
            <a:extLst>
              <a:ext uri="{FF2B5EF4-FFF2-40B4-BE49-F238E27FC236}">
                <a16:creationId xmlns:a16="http://schemas.microsoft.com/office/drawing/2014/main" id="{44B65998-F3C3-4D69-8480-495208EC1BF4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10660063" y="29146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AEC7E25-DEA7-44CB-8B90-C5E2F84B1E19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10660063" y="160972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9" name="直接连接符 508">
            <a:extLst>
              <a:ext uri="{FF2B5EF4-FFF2-40B4-BE49-F238E27FC236}">
                <a16:creationId xmlns:a16="http://schemas.microsoft.com/office/drawing/2014/main" id="{F7A95DEE-12B3-44E9-B907-435DC969F53D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10660063" y="258921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A502C9B-0168-4B84-BACE-4821E0C3C09C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>
            <a:off x="957263" y="12842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0" name="直接连接符 509">
            <a:extLst>
              <a:ext uri="{FF2B5EF4-FFF2-40B4-BE49-F238E27FC236}">
                <a16:creationId xmlns:a16="http://schemas.microsoft.com/office/drawing/2014/main" id="{1109E260-0BED-4E10-9D9D-C01F6E6C1F67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10660063" y="22621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502186F-5895-449C-839C-8038AC08AD99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>
            <a:off x="957263" y="162560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3" name="Chart 3">
            <a:extLst>
              <a:ext uri="{FF2B5EF4-FFF2-40B4-BE49-F238E27FC236}">
                <a16:creationId xmlns:a16="http://schemas.microsoft.com/office/drawing/2014/main" id="{F69E7E58-A518-4442-86DA-5EB4F8503B7D}"/>
              </a:ext>
            </a:extLst>
          </p:cNvPr>
          <p:cNvGraphicFramePr/>
          <p:nvPr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1774348777"/>
              </p:ext>
            </p:extLst>
          </p:nvPr>
        </p:nvGraphicFramePr>
        <p:xfrm>
          <a:off x="933450" y="1201738"/>
          <a:ext cx="9809163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9"/>
          </a:graphicData>
        </a:graphic>
      </p:graphicFrame>
      <p:sp>
        <p:nvSpPr>
          <p:cNvPr id="49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gray">
          <a:xfrm>
            <a:off x="746125" y="5835650"/>
            <a:ext cx="93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3E71607-B466-4BE0-B422-E985C6CC3438}" type="datetime'''''0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kumimoji="1" lang="zh-CN" altLang="en-US" sz="1400" dirty="0"/>
          </a:p>
        </p:txBody>
      </p:sp>
      <p:sp>
        <p:nvSpPr>
          <p:cNvPr id="49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gray">
          <a:xfrm>
            <a:off x="558800" y="495141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82EAF0A-B1E7-4630-B895-C658772142B7}" type="datetime'''''''''''''''''''2''''4''''''''''''''''''''''''''''0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240</a:t>
            </a:fld>
            <a:endParaRPr kumimoji="1" lang="zh-CN" altLang="en-US" sz="1400" dirty="0"/>
          </a:p>
        </p:txBody>
      </p:sp>
      <p:sp>
        <p:nvSpPr>
          <p:cNvPr id="49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 bwMode="gray">
          <a:xfrm>
            <a:off x="558800" y="4268788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7DD80AB1-3351-469C-858E-F30278F06FB5}" type="datetime'''''''''''''''''''''''''''''25''''''''0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250</a:t>
            </a:fld>
            <a:endParaRPr kumimoji="1" lang="zh-CN" altLang="en-US" sz="1400" dirty="0"/>
          </a:p>
        </p:txBody>
      </p:sp>
      <p:sp>
        <p:nvSpPr>
          <p:cNvPr id="49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gray">
          <a:xfrm>
            <a:off x="558800" y="3584575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D885391-CC84-4BF0-8F41-7398947828D2}" type="datetime'''''''''''''''''''''''''2''''''''''''''''6''''0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260</a:t>
            </a:fld>
            <a:endParaRPr kumimoji="1" lang="zh-CN" altLang="en-US" sz="1400" dirty="0"/>
          </a:p>
        </p:txBody>
      </p:sp>
      <p:sp>
        <p:nvSpPr>
          <p:cNvPr id="49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gray">
          <a:xfrm>
            <a:off x="558800" y="2901950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804928F-81A5-4921-B752-8CFEBDE1C87D}" type="datetime'''''''''''''''''''''''''2''''''''''''''''''''7''''''''''0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270</a:t>
            </a:fld>
            <a:endParaRPr kumimoji="1" lang="zh-CN" altLang="en-US" sz="1400" dirty="0"/>
          </a:p>
        </p:txBody>
      </p:sp>
      <p:sp>
        <p:nvSpPr>
          <p:cNvPr id="50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gray">
          <a:xfrm>
            <a:off x="558800" y="2217738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1CA79E3-EB15-429D-8A8F-4779F24AD75F}" type="datetime'''''''''''''''''''''2''''''''''''''''''8''''''''''0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280</a:t>
            </a:fld>
            <a:endParaRPr kumimoji="1" lang="zh-CN" altLang="en-US" sz="1400" dirty="0"/>
          </a:p>
        </p:txBody>
      </p:sp>
      <p:sp>
        <p:nvSpPr>
          <p:cNvPr id="52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gray">
          <a:xfrm>
            <a:off x="10836275" y="4129088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F904E0F5-08E8-4C18-87BC-D7AEBB3813F7}" type="datetime'''''''''''1''''''''''''''''''''''''''''''''''''''''''45'">
              <a:rPr kumimoji="1" lang="zh-CN" altLang="en-US" sz="1400" smtClean="0">
                <a:effectLst/>
              </a:rPr>
              <a:pPr/>
              <a:t>145</a:t>
            </a:fld>
            <a:endParaRPr kumimoji="1" lang="zh-CN" altLang="en-US" sz="1400" dirty="0"/>
          </a:p>
        </p:txBody>
      </p:sp>
      <p:sp>
        <p:nvSpPr>
          <p:cNvPr id="52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gray">
          <a:xfrm>
            <a:off x="10836275" y="3803650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CDC662E1-4FA7-41B6-9476-69B412A1035A}" type="datetime'''''''1''''''''''''''''''''''5''''''''''''''''0'''''''''''''''">
              <a:rPr kumimoji="1" lang="zh-CN" altLang="en-US" sz="1400" smtClean="0">
                <a:effectLst/>
              </a:rPr>
              <a:pPr/>
              <a:t>150</a:t>
            </a:fld>
            <a:endParaRPr kumimoji="1" lang="zh-CN" altLang="en-US" sz="1400" dirty="0"/>
          </a:p>
        </p:txBody>
      </p:sp>
      <p:sp>
        <p:nvSpPr>
          <p:cNvPr id="52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gray">
          <a:xfrm>
            <a:off x="10836275" y="3476625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37E66386-1701-4F5E-A7AA-D5914714C1F4}" type="datetime'''''''''''''''''''''''''1''''5''''''''''''''''''''5'''''''''''">
              <a:rPr kumimoji="1" lang="zh-CN" altLang="en-US" sz="1400" smtClean="0">
                <a:effectLst/>
              </a:rPr>
              <a:pPr/>
              <a:t>155</a:t>
            </a:fld>
            <a:endParaRPr kumimoji="1" lang="zh-CN" altLang="en-US" sz="1400" dirty="0"/>
          </a:p>
        </p:txBody>
      </p:sp>
      <p:sp>
        <p:nvSpPr>
          <p:cNvPr id="52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gray">
          <a:xfrm>
            <a:off x="10836275" y="3151188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404CBD98-1DFD-4EC1-BB1F-D894AAA51AC0}" type="datetime'''''''1''''6''''''''''''''''''''''''''''''''''''''''''''''0'''">
              <a:rPr kumimoji="1" lang="zh-CN" altLang="en-US" sz="1400" smtClean="0">
                <a:effectLst/>
              </a:rPr>
              <a:pPr/>
              <a:t>160</a:t>
            </a:fld>
            <a:endParaRPr kumimoji="1" lang="zh-CN" altLang="en-US" sz="1400" dirty="0"/>
          </a:p>
        </p:txBody>
      </p:sp>
      <p:sp>
        <p:nvSpPr>
          <p:cNvPr id="52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gray">
          <a:xfrm>
            <a:off x="10836275" y="282416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B6D9B27A-CBF8-4DEE-ADF8-B8E08C4F4C6D}" type="datetime'1''''''''6''''''''''''5'''''''''''''''''''''">
              <a:rPr kumimoji="1" lang="zh-CN" altLang="en-US" sz="1400" smtClean="0">
                <a:effectLst/>
              </a:rPr>
              <a:pPr/>
              <a:t>165</a:t>
            </a:fld>
            <a:endParaRPr kumimoji="1" lang="zh-CN" altLang="en-US" sz="1400" dirty="0"/>
          </a:p>
        </p:txBody>
      </p:sp>
      <p:sp>
        <p:nvSpPr>
          <p:cNvPr id="52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gray">
          <a:xfrm>
            <a:off x="10836275" y="2498725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F2D7E6F3-8CD8-4C7C-ADFD-1A36E85296DB}" type="datetime'''''''''''''''''''''''''''''''''''''17''''''''''''''''''0'''">
              <a:rPr kumimoji="1" lang="zh-CN" altLang="en-US" sz="1400" smtClean="0">
                <a:effectLst/>
              </a:rPr>
              <a:pPr/>
              <a:t>170</a:t>
            </a:fld>
            <a:endParaRPr kumimoji="1" lang="zh-CN" altLang="en-US" sz="1400" dirty="0"/>
          </a:p>
        </p:txBody>
      </p:sp>
      <p:sp>
        <p:nvSpPr>
          <p:cNvPr id="52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gray">
          <a:xfrm>
            <a:off x="10836275" y="2171700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856EA912-3B6A-4099-909A-0F84FA39C993}" type="datetime'1''''''''''''7''''''5'">
              <a:rPr kumimoji="1" lang="zh-CN" altLang="en-US" sz="1400" smtClean="0">
                <a:effectLst/>
              </a:rPr>
              <a:pPr/>
              <a:t>175</a:t>
            </a:fld>
            <a:endParaRPr kumimoji="1" lang="zh-CN" altLang="en-US" sz="1400" dirty="0"/>
          </a:p>
        </p:txBody>
      </p:sp>
      <p:sp>
        <p:nvSpPr>
          <p:cNvPr id="52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gray">
          <a:xfrm>
            <a:off x="10836275" y="184626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15AB5C1-2984-4831-B12E-E705F81C1501}" type="datetime'''''''1''''''''''''8''''''''''''''''''''''''''''''0'''''">
              <a:rPr kumimoji="1" lang="zh-CN" altLang="en-US" sz="1400" smtClean="0">
                <a:effectLst/>
              </a:rPr>
              <a:pPr/>
              <a:t>180</a:t>
            </a:fld>
            <a:endParaRPr kumimoji="1" lang="zh-CN" altLang="en-US" sz="1400" dirty="0"/>
          </a:p>
        </p:txBody>
      </p:sp>
      <p:sp>
        <p:nvSpPr>
          <p:cNvPr id="10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gray">
          <a:xfrm>
            <a:off x="10836275" y="1519238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0E7414E-B823-4048-B6CC-36B8514EF89E}" type="datetime'''''''1''''''''''''''''''''''''''8''''''''''''''''''5'''">
              <a:rPr kumimoji="1" lang="zh-CN" altLang="en-US" sz="1400" smtClean="0">
                <a:effectLst/>
              </a:rPr>
              <a:pPr/>
              <a:t>185</a:t>
            </a:fld>
            <a:endParaRPr kumimoji="1" lang="zh-CN" altLang="en-US" sz="1400" dirty="0"/>
          </a:p>
        </p:txBody>
      </p:sp>
      <p:sp>
        <p:nvSpPr>
          <p:cNvPr id="12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gray">
          <a:xfrm>
            <a:off x="558800" y="529431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FC971A8-5965-455B-899C-C5E7A385BAD9}" type="datetime'''''''''''''''''''''''''''''''''''2''35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235</a:t>
            </a:fld>
            <a:endParaRPr kumimoji="1" lang="zh-CN" altLang="en-US" sz="1400" dirty="0"/>
          </a:p>
        </p:txBody>
      </p:sp>
      <p:sp>
        <p:nvSpPr>
          <p:cNvPr id="13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gray">
          <a:xfrm>
            <a:off x="10836275" y="5510213"/>
            <a:ext cx="93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1C806780-82A6-4595-B874-A3B3918A763E}" type="datetime'''''''''''''''''''''5'''''''''''''''''''''''''''''''''''''''''">
              <a:rPr kumimoji="1" lang="zh-CN" altLang="en-US" sz="1400" smtClean="0">
                <a:effectLst/>
              </a:rPr>
              <a:pPr/>
              <a:t>5</a:t>
            </a:fld>
            <a:endParaRPr kumimoji="1" lang="zh-CN" altLang="en-US" sz="1400" dirty="0"/>
          </a:p>
        </p:txBody>
      </p:sp>
      <p:sp>
        <p:nvSpPr>
          <p:cNvPr id="13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gray">
          <a:xfrm>
            <a:off x="10836275" y="4781550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BE83CA20-CE39-4AE9-BD70-71C67F33E6F8}" type="datetime'''1''''''''''''''''''''''''''''''''''''''3''5'''''">
              <a:rPr kumimoji="1" lang="zh-CN" altLang="en-US" sz="1400" smtClean="0">
                <a:effectLst/>
              </a:rPr>
              <a:pPr/>
              <a:t>135</a:t>
            </a:fld>
            <a:endParaRPr kumimoji="1" lang="zh-CN" altLang="en-US" sz="1400" dirty="0"/>
          </a:p>
        </p:txBody>
      </p:sp>
      <p:sp>
        <p:nvSpPr>
          <p:cNvPr id="13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gray">
          <a:xfrm>
            <a:off x="10836275" y="445611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B29A9556-5D5E-4802-BFBF-2C90EAEA3CBF}" type="datetime'''''''''1''4''''''''''''''''''''''''''''''''''0'''">
              <a:rPr kumimoji="1" lang="zh-CN" altLang="en-US" sz="1400" smtClean="0">
                <a:effectLst/>
              </a:rPr>
              <a:pPr/>
              <a:t>140</a:t>
            </a:fld>
            <a:endParaRPr kumimoji="1" lang="zh-CN" altLang="en-US" sz="1400" dirty="0"/>
          </a:p>
        </p:txBody>
      </p:sp>
      <p:sp>
        <p:nvSpPr>
          <p:cNvPr id="10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gray">
          <a:xfrm>
            <a:off x="10836275" y="1193800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8FED719B-544B-45B3-9E76-3A34C277C372}" type="datetime'''''''1''''''''''9''''''''''0'''''''''''''''''">
              <a:rPr kumimoji="1" lang="zh-CN" altLang="en-US" sz="1400" smtClean="0">
                <a:effectLst/>
              </a:rPr>
              <a:pPr/>
              <a:t>190</a:t>
            </a:fld>
            <a:endParaRPr kumimoji="1" lang="zh-CN" altLang="en-US" sz="1400" dirty="0"/>
          </a:p>
        </p:txBody>
      </p:sp>
      <p:sp>
        <p:nvSpPr>
          <p:cNvPr id="51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gray">
          <a:xfrm>
            <a:off x="10836275" y="5835650"/>
            <a:ext cx="93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3384BB55-F970-49B4-9999-BDF675C320CF}" type="datetime'''''''''''''''''''''''''''''''''''''''''0'''">
              <a:rPr kumimoji="1" lang="zh-CN" altLang="en-US" sz="1400" smtClean="0">
                <a:effectLst/>
              </a:rPr>
              <a:pPr/>
              <a:t>0</a:t>
            </a:fld>
            <a:endParaRPr kumimoji="1" lang="zh-CN" altLang="en-US" sz="1400" dirty="0"/>
          </a:p>
        </p:txBody>
      </p:sp>
      <p:sp>
        <p:nvSpPr>
          <p:cNvPr id="10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gray">
          <a:xfrm>
            <a:off x="558800" y="4610100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7A0B9F57-63DD-4136-A29D-D6FA215C0E09}" type="datetime'''''''''''''2''''''''4''''5''''''''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245</a:t>
            </a:fld>
            <a:endParaRPr kumimoji="1" lang="zh-CN" altLang="en-US" sz="1400" dirty="0"/>
          </a:p>
        </p:txBody>
      </p:sp>
      <p:sp>
        <p:nvSpPr>
          <p:cNvPr id="10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gray">
          <a:xfrm>
            <a:off x="558800" y="3927475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6AB1292-2723-4A6F-A75A-7092D8148044}" type="datetime'''''''2''''''''''''''''5''''''5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255</a:t>
            </a:fld>
            <a:endParaRPr kumimoji="1" lang="zh-CN" altLang="en-US" sz="1400" dirty="0"/>
          </a:p>
        </p:txBody>
      </p:sp>
      <p:sp>
        <p:nvSpPr>
          <p:cNvPr id="10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gray">
          <a:xfrm>
            <a:off x="558800" y="324326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8CE96220-96B6-4311-B104-0B39E27374E2}" type="datetime'''''''''2''''''''''''6''''''''''''''''''''''''''5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265</a:t>
            </a:fld>
            <a:endParaRPr kumimoji="1" lang="zh-CN" altLang="en-US" sz="1400" dirty="0"/>
          </a:p>
        </p:txBody>
      </p:sp>
      <p:sp>
        <p:nvSpPr>
          <p:cNvPr id="10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gray">
          <a:xfrm>
            <a:off x="558800" y="2560638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8722524-1C16-4C3B-98EE-2A6B4D1E3004}" type="datetime'''''''''''2''''7''''''''''''''''5''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275</a:t>
            </a:fld>
            <a:endParaRPr kumimoji="1" lang="zh-CN" altLang="en-US" sz="1400" dirty="0"/>
          </a:p>
        </p:txBody>
      </p:sp>
      <p:sp>
        <p:nvSpPr>
          <p:cNvPr id="10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gray">
          <a:xfrm>
            <a:off x="558800" y="1876425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34EE7C1-5D0A-40A6-AC06-4240B52AE0A0}" type="datetime'''''''2''''''''''''''8''''''''''''''''''''5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285</a:t>
            </a:fld>
            <a:endParaRPr kumimoji="1" lang="zh-CN" altLang="en-US" sz="1400" dirty="0"/>
          </a:p>
        </p:txBody>
      </p:sp>
      <p:sp>
        <p:nvSpPr>
          <p:cNvPr id="10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gray">
          <a:xfrm>
            <a:off x="558800" y="153511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6639F00-9CAF-4D42-9EE5-F0287C1DFCFF}" type="datetime'2''''''''''''''''''''''''9''''''''''''''0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290</a:t>
            </a:fld>
            <a:endParaRPr kumimoji="1" lang="zh-CN" altLang="en-US" sz="1400" dirty="0"/>
          </a:p>
        </p:txBody>
      </p:sp>
      <p:sp>
        <p:nvSpPr>
          <p:cNvPr id="10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gray">
          <a:xfrm>
            <a:off x="558800" y="1193800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099140F-D44C-401C-AD7B-D93E71A67EF5}" type="datetime'''''2''''''''''''''''''''''9''''''''''''5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295</a:t>
            </a:fld>
            <a:endParaRPr kumimoji="1" lang="zh-CN" altLang="en-US" sz="1400" dirty="0"/>
          </a:p>
        </p:txBody>
      </p:sp>
      <p:sp useBgFill="1">
        <p:nvSpPr>
          <p:cNvPr id="13" name="任意多边形: 形状 12">
            <a:extLst>
              <a:ext uri="{FF2B5EF4-FFF2-40B4-BE49-F238E27FC236}">
                <a16:creationId xmlns:a16="http://schemas.microsoft.com/office/drawing/2014/main" id="{5C79ED6A-91D8-4A04-8D4C-0BD69D307756}"/>
              </a:ext>
            </a:extLst>
          </p:cNvPr>
          <p:cNvSpPr/>
          <p:nvPr>
            <p:custDataLst>
              <p:tags r:id="rId59"/>
            </p:custDataLst>
          </p:nvPr>
        </p:nvSpPr>
        <p:spPr bwMode="auto">
          <a:xfrm>
            <a:off x="942975" y="5559425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任意多边形: 形状 17">
            <a:extLst>
              <a:ext uri="{FF2B5EF4-FFF2-40B4-BE49-F238E27FC236}">
                <a16:creationId xmlns:a16="http://schemas.microsoft.com/office/drawing/2014/main" id="{E9FCE4C7-5B66-4CD7-811D-EB60AF2D1EE7}"/>
              </a:ext>
            </a:extLst>
          </p:cNvPr>
          <p:cNvSpPr/>
          <p:nvPr>
            <p:custDataLst>
              <p:tags r:id="rId60"/>
            </p:custDataLst>
          </p:nvPr>
        </p:nvSpPr>
        <p:spPr bwMode="auto">
          <a:xfrm>
            <a:off x="10587038" y="5189538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57C73E02-9FDE-4595-B97C-53D99CCED827}"/>
              </a:ext>
            </a:extLst>
          </p:cNvPr>
          <p:cNvSpPr/>
          <p:nvPr>
            <p:custDataLst>
              <p:tags r:id="rId61"/>
            </p:custDataLst>
          </p:nvPr>
        </p:nvSpPr>
        <p:spPr bwMode="auto">
          <a:xfrm>
            <a:off x="942975" y="5559425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161B0E98-FFFB-4E92-A70B-5E0B811367ED}"/>
              </a:ext>
            </a:extLst>
          </p:cNvPr>
          <p:cNvSpPr/>
          <p:nvPr>
            <p:custDataLst>
              <p:tags r:id="rId62"/>
            </p:custDataLst>
          </p:nvPr>
        </p:nvSpPr>
        <p:spPr bwMode="auto">
          <a:xfrm>
            <a:off x="942975" y="5616575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24A1B89D-4C46-4056-9AC9-83F5C2A73E91}"/>
              </a:ext>
            </a:extLst>
          </p:cNvPr>
          <p:cNvSpPr/>
          <p:nvPr>
            <p:custDataLst>
              <p:tags r:id="rId63"/>
            </p:custDataLst>
          </p:nvPr>
        </p:nvSpPr>
        <p:spPr bwMode="auto">
          <a:xfrm>
            <a:off x="10587038" y="5189538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AF399005-F54C-4295-BB02-8FC36B632EF8}"/>
              </a:ext>
            </a:extLst>
          </p:cNvPr>
          <p:cNvSpPr/>
          <p:nvPr>
            <p:custDataLst>
              <p:tags r:id="rId64"/>
            </p:custDataLst>
          </p:nvPr>
        </p:nvSpPr>
        <p:spPr bwMode="auto">
          <a:xfrm>
            <a:off x="10587038" y="5246688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102473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A029F79-F536-47B8-9D35-FDA627E155D0}" type="datetime'''''''''''''''''w''''''''4''''''''''''''''''''''''''7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w47</a:t>
            </a:fld>
            <a:endParaRPr kumimoji="1" lang="zh-CN" altLang="en-US" sz="1100" dirty="0"/>
          </a:p>
        </p:txBody>
      </p:sp>
      <p:sp>
        <p:nvSpPr>
          <p:cNvPr id="19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105314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661A578-5072-4D83-9765-C4EC7B7E4059}" type="datetime'''''''w''''''''''4''''''''''''''8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w48</a:t>
            </a:fld>
            <a:endParaRPr kumimoji="1" lang="zh-CN" altLang="en-US" sz="1100" dirty="0"/>
          </a:p>
        </p:txBody>
      </p:sp>
      <p:sp>
        <p:nvSpPr>
          <p:cNvPr id="18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656113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7B2650D-B224-493A-BD9D-8517D84B7D47}" type="datetime'''''''w''''3''''''''''''''''''''''''''''4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w34</a:t>
            </a:fld>
            <a:endParaRPr kumimoji="1" lang="zh-CN" altLang="en-US" sz="1100" dirty="0"/>
          </a:p>
        </p:txBody>
      </p:sp>
      <p:sp>
        <p:nvSpPr>
          <p:cNvPr id="18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68437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B72944A-27A0-46C5-86D5-37DEA9F49AA1}" type="datetime'''''''''''''''''''''''w3''''''''''''''''''''5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w35</a:t>
            </a:fld>
            <a:endParaRPr kumimoji="1" lang="zh-CN" altLang="en-US" sz="1100" dirty="0"/>
          </a:p>
        </p:txBody>
      </p:sp>
      <p:sp>
        <p:nvSpPr>
          <p:cNvPr id="18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9"/>
            </p:custDataLst>
          </p:nvPr>
        </p:nvSpPr>
        <p:spPr bwMode="auto">
          <a:xfrm>
            <a:off x="71278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92B92B9-47C3-4258-B6F0-82DB08C09282}" type="datetime'''''''''''''w''''''''''''''''3''6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w36</a:t>
            </a:fld>
            <a:endParaRPr kumimoji="1" lang="zh-CN" altLang="en-US" sz="1100" dirty="0"/>
          </a:p>
        </p:txBody>
      </p:sp>
      <p:sp>
        <p:nvSpPr>
          <p:cNvPr id="18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741203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9342C48-72E2-4CA4-B992-FE6FB47EB025}" type="datetime'''''''''w''3''''''''''''''''''''''''''''''''7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w37</a:t>
            </a:fld>
            <a:endParaRPr kumimoji="1" lang="zh-CN" altLang="en-US" sz="1100" dirty="0"/>
          </a:p>
        </p:txBody>
      </p:sp>
      <p:sp>
        <p:nvSpPr>
          <p:cNvPr id="18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76946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E82722B-A4AC-4131-B66E-81A26B8EDA45}" type="datetime'''''''''w''''''''''''''''''''''''3''''''''''''''''''''''8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w38</a:t>
            </a:fld>
            <a:endParaRPr kumimoji="1" lang="zh-CN" altLang="en-US" sz="1100" dirty="0"/>
          </a:p>
        </p:txBody>
      </p:sp>
      <p:sp>
        <p:nvSpPr>
          <p:cNvPr id="18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79787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C00AA61-DACA-4138-A956-738D2BEE731B}" type="datetime'''''''''''''''''''''''''''''''''''''''''''''''''w39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w39</a:t>
            </a:fld>
            <a:endParaRPr kumimoji="1" lang="zh-CN" altLang="en-US" sz="1100" dirty="0"/>
          </a:p>
        </p:txBody>
      </p:sp>
      <p:sp>
        <p:nvSpPr>
          <p:cNvPr id="18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826293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897AF74-8B15-425E-A777-7901D2B8BB4C}" type="datetime'''''''w''''''''''40''''''''''''''''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w40</a:t>
            </a:fld>
            <a:endParaRPr kumimoji="1" lang="zh-CN" altLang="en-US" sz="1100" dirty="0"/>
          </a:p>
        </p:txBody>
      </p:sp>
      <p:sp>
        <p:nvSpPr>
          <p:cNvPr id="18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4"/>
            </p:custDataLst>
          </p:nvPr>
        </p:nvSpPr>
        <p:spPr bwMode="auto">
          <a:xfrm>
            <a:off x="85455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CA78907-B082-4BBE-8816-0399117EE061}" type="datetime'''''''w''''''''''''''4''1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w41</a:t>
            </a:fld>
            <a:endParaRPr kumimoji="1" lang="zh-CN" altLang="en-US" sz="1100" dirty="0"/>
          </a:p>
        </p:txBody>
      </p:sp>
      <p:sp>
        <p:nvSpPr>
          <p:cNvPr id="17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59928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7D332F6-8DFF-411B-A9B1-ED3FBBB3B4AC}" type="datetime'''''''''''''''''''''''''''''''''''''''''''w''''32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w32</a:t>
            </a:fld>
            <a:endParaRPr kumimoji="1" lang="zh-CN" altLang="en-US" sz="1100" dirty="0"/>
          </a:p>
        </p:txBody>
      </p:sp>
      <p:sp>
        <p:nvSpPr>
          <p:cNvPr id="17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571023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5325FDB-1869-42B1-9168-01F27F4FE4D1}" type="datetime'''''''''''''''''''''w''''''''''''3''''1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w31</a:t>
            </a:fld>
            <a:endParaRPr kumimoji="1" lang="zh-CN" altLang="en-US" sz="1100" dirty="0"/>
          </a:p>
        </p:txBody>
      </p:sp>
      <p:sp>
        <p:nvSpPr>
          <p:cNvPr id="17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54260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8066085-C4DB-47CB-B14B-D486945F6AFE}" type="datetime'''''''''w3''''''''''''''''''''0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w30</a:t>
            </a:fld>
            <a:endParaRPr kumimoji="1" lang="zh-CN" altLang="en-US" sz="1100" dirty="0"/>
          </a:p>
        </p:txBody>
      </p:sp>
      <p:sp>
        <p:nvSpPr>
          <p:cNvPr id="17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51419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EF764BC-5CA4-4B18-98C9-DAA58DDF48A8}" type="datetime'''''''''''''''''''''''''w''2''''''''''''''''''''''''''9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w29</a:t>
            </a:fld>
            <a:endParaRPr kumimoji="1" lang="zh-CN" altLang="en-US" sz="1100" dirty="0"/>
          </a:p>
        </p:txBody>
      </p:sp>
      <p:sp>
        <p:nvSpPr>
          <p:cNvPr id="17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485775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ADCBCA3-5892-4AF1-ADB1-3A02FFE19062}" type="datetime'''''''''''''''w''''''''''''2''''''''''''''''8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w28</a:t>
            </a:fld>
            <a:endParaRPr kumimoji="1" lang="zh-CN" altLang="en-US" sz="1100" dirty="0"/>
          </a:p>
        </p:txBody>
      </p:sp>
      <p:sp>
        <p:nvSpPr>
          <p:cNvPr id="17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45751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8AEA703-20B6-4FF7-8CEE-4B5EC4BCAB07}" type="datetime'''w''''''''''''''''''2''''''''''7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w27</a:t>
            </a:fld>
            <a:endParaRPr kumimoji="1" lang="zh-CN" altLang="en-US" sz="1100" dirty="0"/>
          </a:p>
        </p:txBody>
      </p:sp>
      <p:sp>
        <p:nvSpPr>
          <p:cNvPr id="17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42910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29302AA-0C74-4996-AAA2-BF4D17B10ED2}" type="datetime'''''''''''''''''w''''''''''''''''''''''2''''''6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w26</a:t>
            </a:fld>
            <a:endParaRPr kumimoji="1" lang="zh-CN" altLang="en-US" sz="1100" dirty="0"/>
          </a:p>
        </p:txBody>
      </p:sp>
      <p:sp>
        <p:nvSpPr>
          <p:cNvPr id="17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400685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D4A7A1C-6A26-4141-8E47-3B0A4A5604CE}" type="datetime'w''2''''''''''''''''''5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w25</a:t>
            </a:fld>
            <a:endParaRPr kumimoji="1" lang="zh-CN" altLang="en-US" sz="1100" dirty="0"/>
          </a:p>
        </p:txBody>
      </p:sp>
      <p:sp>
        <p:nvSpPr>
          <p:cNvPr id="16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8874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9ED4006-F2FD-4F79-9A60-9813F973B079}" type="datetime'''''''''w1''''''''''''''''''''4''''''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w14</a:t>
            </a:fld>
            <a:endParaRPr kumimoji="1" lang="zh-CN" altLang="en-US" sz="1100" dirty="0"/>
          </a:p>
        </p:txBody>
      </p:sp>
      <p:sp>
        <p:nvSpPr>
          <p:cNvPr id="16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11715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BD73983-F8ED-47A4-B24A-D0B9E8443A61}" type="datetime'''''w''''''''''1''''''''5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w15</a:t>
            </a:fld>
            <a:endParaRPr kumimoji="1" lang="zh-CN" altLang="en-US" sz="1100" dirty="0"/>
          </a:p>
        </p:txBody>
      </p:sp>
      <p:sp>
        <p:nvSpPr>
          <p:cNvPr id="16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5"/>
            </p:custDataLst>
          </p:nvPr>
        </p:nvSpPr>
        <p:spPr bwMode="auto">
          <a:xfrm>
            <a:off x="145415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8B6C55B-4D4B-402C-A56E-3B606CB46CA2}" type="datetime'''''''''w''''''''''''''1''''''''''''''''''''''''''''''6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w16</a:t>
            </a:fld>
            <a:endParaRPr kumimoji="1" lang="zh-CN" altLang="en-US" sz="1100" dirty="0"/>
          </a:p>
        </p:txBody>
      </p:sp>
      <p:sp>
        <p:nvSpPr>
          <p:cNvPr id="17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37242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2FF9130-66FE-4F0E-BBB0-8FBB3A7D3555}" type="datetime'''''''''''''''w2''''4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w24</a:t>
            </a:fld>
            <a:endParaRPr kumimoji="1" lang="zh-CN" altLang="en-US" sz="1100" dirty="0"/>
          </a:p>
        </p:txBody>
      </p:sp>
      <p:sp>
        <p:nvSpPr>
          <p:cNvPr id="17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7"/>
            </p:custDataLst>
          </p:nvPr>
        </p:nvSpPr>
        <p:spPr bwMode="auto">
          <a:xfrm>
            <a:off x="62769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46FC6F7-5275-4D90-BA01-EB4ED24AA18A}" type="datetime'''w''''''''''''33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w33</a:t>
            </a:fld>
            <a:endParaRPr kumimoji="1" lang="zh-CN" altLang="en-US" sz="1100" dirty="0"/>
          </a:p>
        </p:txBody>
      </p:sp>
      <p:sp>
        <p:nvSpPr>
          <p:cNvPr id="16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8"/>
            </p:custDataLst>
          </p:nvPr>
        </p:nvSpPr>
        <p:spPr bwMode="auto">
          <a:xfrm>
            <a:off x="17383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BC4C396-22C1-4516-A8A8-480864B8008A}" type="datetime'''''''''''''''''w''''''''''''''''''''1''''7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w17</a:t>
            </a:fld>
            <a:endParaRPr kumimoji="1" lang="zh-CN" altLang="en-US" sz="1100" dirty="0"/>
          </a:p>
        </p:txBody>
      </p:sp>
      <p:sp>
        <p:nvSpPr>
          <p:cNvPr id="16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9"/>
            </p:custDataLst>
          </p:nvPr>
        </p:nvSpPr>
        <p:spPr bwMode="auto">
          <a:xfrm>
            <a:off x="20224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137C747-6AFF-4775-B88E-FB92E0282974}" type="datetime'''''''''''''''''''w''''''''1''''''''''''8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w18</a:t>
            </a:fld>
            <a:endParaRPr kumimoji="1" lang="zh-CN" altLang="en-US" sz="1100" dirty="0"/>
          </a:p>
        </p:txBody>
      </p:sp>
      <p:sp>
        <p:nvSpPr>
          <p:cNvPr id="16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90"/>
            </p:custDataLst>
          </p:nvPr>
        </p:nvSpPr>
        <p:spPr bwMode="auto">
          <a:xfrm>
            <a:off x="230505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2835B38-FE8E-4482-9865-692750AD82F7}" type="datetime'w''''''''''''''1''''''''''''''''''''9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w19</a:t>
            </a:fld>
            <a:endParaRPr kumimoji="1" lang="zh-CN" altLang="en-US" sz="1100" dirty="0"/>
          </a:p>
        </p:txBody>
      </p:sp>
      <p:sp>
        <p:nvSpPr>
          <p:cNvPr id="18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91"/>
            </p:custDataLst>
          </p:nvPr>
        </p:nvSpPr>
        <p:spPr bwMode="auto">
          <a:xfrm>
            <a:off x="88296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D66F6F6-20AB-4AFC-97B3-CBC685015943}" type="datetime'w''''''''''''''4''''2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w42</a:t>
            </a:fld>
            <a:endParaRPr kumimoji="1" lang="zh-CN" altLang="en-US" sz="1100" dirty="0"/>
          </a:p>
        </p:txBody>
      </p:sp>
      <p:sp>
        <p:nvSpPr>
          <p:cNvPr id="16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34401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9D44944-63CE-46E0-B175-A7F5240C9D85}" type="datetime'''''w''2''''''''''3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w23</a:t>
            </a:fld>
            <a:endParaRPr kumimoji="1" lang="zh-CN" altLang="en-US" sz="1100" dirty="0"/>
          </a:p>
        </p:txBody>
      </p:sp>
      <p:sp>
        <p:nvSpPr>
          <p:cNvPr id="18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93"/>
            </p:custDataLst>
          </p:nvPr>
        </p:nvSpPr>
        <p:spPr bwMode="auto">
          <a:xfrm>
            <a:off x="911383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D34B0B9-15C0-4A81-A281-7F8895D0E55F}" type="datetime'''''''''''''''''w''''''''''''''4''''''''3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w43</a:t>
            </a:fld>
            <a:endParaRPr kumimoji="1" lang="zh-CN" altLang="en-US" sz="1100" dirty="0"/>
          </a:p>
        </p:txBody>
      </p:sp>
      <p:sp>
        <p:nvSpPr>
          <p:cNvPr id="19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94"/>
            </p:custDataLst>
          </p:nvPr>
        </p:nvSpPr>
        <p:spPr bwMode="auto">
          <a:xfrm>
            <a:off x="93964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19A60BA-41B0-4E7B-9DA8-D399DCB89E02}" type="datetime'''''''''''''''''w''''''''''''''''''''''''''4''4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w44</a:t>
            </a:fld>
            <a:endParaRPr kumimoji="1" lang="zh-CN" altLang="en-US" sz="1100" dirty="0"/>
          </a:p>
        </p:txBody>
      </p:sp>
      <p:sp>
        <p:nvSpPr>
          <p:cNvPr id="19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95"/>
            </p:custDataLst>
          </p:nvPr>
        </p:nvSpPr>
        <p:spPr bwMode="auto">
          <a:xfrm>
            <a:off x="96805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A89C226-156F-4CD4-B68B-9287D8F5E9D6}" type="datetime'w''''''4''''''''''''5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w45</a:t>
            </a:fld>
            <a:endParaRPr kumimoji="1" lang="zh-CN" altLang="en-US" sz="1100" dirty="0"/>
          </a:p>
        </p:txBody>
      </p:sp>
      <p:sp>
        <p:nvSpPr>
          <p:cNvPr id="16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315595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6CD5A77-4D04-4423-AB0D-2FDE4269A792}" type="datetime'''''''''''''''''w''''''''''''''''''''''''''2''''''2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w22</a:t>
            </a:fld>
            <a:endParaRPr kumimoji="1" lang="zh-CN" altLang="en-US" sz="1100" dirty="0"/>
          </a:p>
        </p:txBody>
      </p:sp>
      <p:sp>
        <p:nvSpPr>
          <p:cNvPr id="16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97"/>
            </p:custDataLst>
          </p:nvPr>
        </p:nvSpPr>
        <p:spPr bwMode="auto">
          <a:xfrm>
            <a:off x="28733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4FB589D-41A0-4D84-BB05-D2C138B7458E}" type="datetime'w''''2''''''''''''''''1''''''''''''''''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w21</a:t>
            </a:fld>
            <a:endParaRPr kumimoji="1" lang="zh-CN" altLang="en-US" sz="1100" dirty="0"/>
          </a:p>
        </p:txBody>
      </p:sp>
      <p:sp>
        <p:nvSpPr>
          <p:cNvPr id="16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98"/>
            </p:custDataLst>
          </p:nvPr>
        </p:nvSpPr>
        <p:spPr bwMode="auto">
          <a:xfrm>
            <a:off x="25892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ED253C0-3E84-43FD-AEFF-755DBBE19FB7}" type="datetime'''w''2''''''''''''''''''''''''''''''''''''''''''0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w20</a:t>
            </a:fld>
            <a:endParaRPr kumimoji="1" lang="zh-CN" altLang="en-US" sz="1100" dirty="0"/>
          </a:p>
        </p:txBody>
      </p:sp>
      <p:sp>
        <p:nvSpPr>
          <p:cNvPr id="19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99"/>
            </p:custDataLst>
          </p:nvPr>
        </p:nvSpPr>
        <p:spPr bwMode="auto">
          <a:xfrm>
            <a:off x="996473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662B3F1-13F4-45EF-8A73-917F91D9EF85}" type="datetime'w''''''''''''''''''''''''''''4''''''''''''''''''''6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w46</a:t>
            </a:fld>
            <a:endParaRPr kumimoji="1" lang="zh-CN" altLang="en-US" sz="1100" dirty="0"/>
          </a:p>
        </p:txBody>
      </p:sp>
      <p:cxnSp>
        <p:nvCxnSpPr>
          <p:cNvPr id="85" name="直线连接符 84">
            <a:extLst>
              <a:ext uri="{FF2B5EF4-FFF2-40B4-BE49-F238E27FC236}">
                <a16:creationId xmlns:a16="http://schemas.microsoft.com/office/drawing/2014/main" id="{FACBE8E0-FD5A-6C62-B7C9-770ABDDA15B1}"/>
              </a:ext>
            </a:extLst>
          </p:cNvPr>
          <p:cNvCxnSpPr/>
          <p:nvPr>
            <p:custDataLst>
              <p:tags r:id="rId100"/>
            </p:custDataLst>
          </p:nvPr>
        </p:nvCxnSpPr>
        <p:spPr bwMode="gray">
          <a:xfrm>
            <a:off x="9153525" y="1377950"/>
            <a:ext cx="320675" cy="0"/>
          </a:xfrm>
          <a:prstGeom prst="line">
            <a:avLst/>
          </a:prstGeom>
          <a:ln w="28575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线连接符 85">
            <a:extLst>
              <a:ext uri="{FF2B5EF4-FFF2-40B4-BE49-F238E27FC236}">
                <a16:creationId xmlns:a16="http://schemas.microsoft.com/office/drawing/2014/main" id="{D7905F52-C6EF-89BD-2132-8C368AD8BAF5}"/>
              </a:ext>
            </a:extLst>
          </p:cNvPr>
          <p:cNvCxnSpPr/>
          <p:nvPr>
            <p:custDataLst>
              <p:tags r:id="rId101"/>
            </p:custDataLst>
          </p:nvPr>
        </p:nvCxnSpPr>
        <p:spPr bwMode="gray">
          <a:xfrm>
            <a:off x="9153525" y="1631950"/>
            <a:ext cx="320675" cy="0"/>
          </a:xfrm>
          <a:prstGeom prst="line">
            <a:avLst/>
          </a:prstGeom>
          <a:ln w="28575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椭圆 117">
            <a:extLst>
              <a:ext uri="{FF2B5EF4-FFF2-40B4-BE49-F238E27FC236}">
                <a16:creationId xmlns:a16="http://schemas.microsoft.com/office/drawing/2014/main" id="{88F89C63-72FB-420D-9C86-381A686D6C68}"/>
              </a:ext>
            </a:extLst>
          </p:cNvPr>
          <p:cNvSpPr/>
          <p:nvPr>
            <p:custDataLst>
              <p:tags r:id="rId102"/>
            </p:custDataLst>
          </p:nvPr>
        </p:nvSpPr>
        <p:spPr bwMode="auto">
          <a:xfrm>
            <a:off x="9269413" y="1333500"/>
            <a:ext cx="88900" cy="88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9" name="椭圆 438">
            <a:extLst>
              <a:ext uri="{FF2B5EF4-FFF2-40B4-BE49-F238E27FC236}">
                <a16:creationId xmlns:a16="http://schemas.microsoft.com/office/drawing/2014/main" id="{53F74CEC-312F-43AE-B6FB-ABCB06910D6C}"/>
              </a:ext>
            </a:extLst>
          </p:cNvPr>
          <p:cNvSpPr/>
          <p:nvPr>
            <p:custDataLst>
              <p:tags r:id="rId103"/>
            </p:custDataLst>
          </p:nvPr>
        </p:nvSpPr>
        <p:spPr bwMode="auto">
          <a:xfrm>
            <a:off x="9269413" y="1587500"/>
            <a:ext cx="88900" cy="889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文本占位符 2">
            <a:extLst>
              <a:ext uri="{FF2B5EF4-FFF2-40B4-BE49-F238E27FC236}">
                <a16:creationId xmlns:a16="http://schemas.microsoft.com/office/drawing/2014/main" id="{8201E84C-3156-0DEF-EDD7-82AA08148757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auto">
          <a:xfrm>
            <a:off x="9539288" y="1295400"/>
            <a:ext cx="6556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2C00D39-7BDF-4D6D-B2A2-499E3BB831CF}" type="datetime'''''''''''''''直''''营''''''''''''''-''KA'''">
              <a:rPr kumimoji="1" lang="zh-CN" altLang="en-US" sz="1400" smtClean="0"/>
              <a:pPr/>
              <a:t>直营-KA</a:t>
            </a:fld>
            <a:endParaRPr kumimoji="1" lang="zh-CN" altLang="en-US" sz="1400" dirty="0"/>
          </a:p>
        </p:txBody>
      </p:sp>
      <p:sp>
        <p:nvSpPr>
          <p:cNvPr id="81" name="文本占位符 2">
            <a:extLst>
              <a:ext uri="{FF2B5EF4-FFF2-40B4-BE49-F238E27FC236}">
                <a16:creationId xmlns:a16="http://schemas.microsoft.com/office/drawing/2014/main" id="{D6B6F878-2F7B-35F4-80A0-842134752386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auto">
          <a:xfrm>
            <a:off x="9539288" y="1549400"/>
            <a:ext cx="7477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93DCB2E-8456-416C-A679-7CAEF03AD99C}" type="datetime'''''''直''''''''营''''''''-''S''K''''''''''A'''">
              <a:rPr kumimoji="1" lang="zh-CN" altLang="en-US" sz="1400" smtClean="0"/>
              <a:pPr/>
              <a:t>直营-SKA</a:t>
            </a:fld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76784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C82C88E-1010-375D-CF88-CE95F5D5ED4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2466334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83" imgW="7772400" imgH="10058400" progId="TCLayout.ActiveDocument.1">
                  <p:embed/>
                </p:oleObj>
              </mc:Choice>
              <mc:Fallback>
                <p:oleObj name="think-cell 幻灯片" r:id="rId83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2C88E-1010-375D-CF88-CE95F5D5E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" name="Title 1">
            <a:extLst>
              <a:ext uri="{FF2B5EF4-FFF2-40B4-BE49-F238E27FC236}">
                <a16:creationId xmlns:a16="http://schemas.microsoft.com/office/drawing/2014/main" id="{78EF6EBC-2FB5-FA5B-72CC-664F93D9FD3C}"/>
              </a:ext>
            </a:extLst>
          </p:cNvPr>
          <p:cNvSpPr txBox="1">
            <a:spLocks/>
          </p:cNvSpPr>
          <p:nvPr/>
        </p:nvSpPr>
        <p:spPr>
          <a:xfrm>
            <a:off x="2842205" y="425450"/>
            <a:ext cx="6516108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广告收入趋势（现金）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按商家分层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医疗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眼科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10" name="直接连接符 309">
            <a:extLst>
              <a:ext uri="{FF2B5EF4-FFF2-40B4-BE49-F238E27FC236}">
                <a16:creationId xmlns:a16="http://schemas.microsoft.com/office/drawing/2014/main" id="{76688A8E-3040-4CAC-8177-A666D748B330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863600" y="391160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3" name="直接连接符 472">
            <a:extLst>
              <a:ext uri="{FF2B5EF4-FFF2-40B4-BE49-F238E27FC236}">
                <a16:creationId xmlns:a16="http://schemas.microsoft.com/office/drawing/2014/main" id="{4B54571A-505E-4EBE-BC22-A641BA15F0D9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863600" y="12842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2" name="直接连接符 471">
            <a:extLst>
              <a:ext uri="{FF2B5EF4-FFF2-40B4-BE49-F238E27FC236}">
                <a16:creationId xmlns:a16="http://schemas.microsoft.com/office/drawing/2014/main" id="{8A7225B3-B76E-4973-822F-49060126A9CD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863600" y="15763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1" name="直接连接符 470">
            <a:extLst>
              <a:ext uri="{FF2B5EF4-FFF2-40B4-BE49-F238E27FC236}">
                <a16:creationId xmlns:a16="http://schemas.microsoft.com/office/drawing/2014/main" id="{939BCF56-2193-47BD-8547-BB0CD0F5B239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863600" y="18684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0" name="直接连接符 469">
            <a:extLst>
              <a:ext uri="{FF2B5EF4-FFF2-40B4-BE49-F238E27FC236}">
                <a16:creationId xmlns:a16="http://schemas.microsoft.com/office/drawing/2014/main" id="{22C3C6D4-38C3-4DFD-A011-501125F52466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863600" y="215900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9" name="直接连接符 468">
            <a:extLst>
              <a:ext uri="{FF2B5EF4-FFF2-40B4-BE49-F238E27FC236}">
                <a16:creationId xmlns:a16="http://schemas.microsoft.com/office/drawing/2014/main" id="{EDD1CFAA-B366-47F6-AEEF-B99BC4A09313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863600" y="274320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7" name="直接连接符 466">
            <a:extLst>
              <a:ext uri="{FF2B5EF4-FFF2-40B4-BE49-F238E27FC236}">
                <a16:creationId xmlns:a16="http://schemas.microsoft.com/office/drawing/2014/main" id="{0087835B-D980-4C6D-B11B-365CC69C4BE8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863600" y="332740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6" name="直接连接符 465">
            <a:extLst>
              <a:ext uri="{FF2B5EF4-FFF2-40B4-BE49-F238E27FC236}">
                <a16:creationId xmlns:a16="http://schemas.microsoft.com/office/drawing/2014/main" id="{B011C08A-FCC1-4E28-A897-02A6EE2629C6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863600" y="361950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5" name="直接连接符 464">
            <a:extLst>
              <a:ext uri="{FF2B5EF4-FFF2-40B4-BE49-F238E27FC236}">
                <a16:creationId xmlns:a16="http://schemas.microsoft.com/office/drawing/2014/main" id="{F5DB6F45-ADA2-4FE5-976A-EB6814F1426C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863600" y="420370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4" name="直接连接符 463">
            <a:extLst>
              <a:ext uri="{FF2B5EF4-FFF2-40B4-BE49-F238E27FC236}">
                <a16:creationId xmlns:a16="http://schemas.microsoft.com/office/drawing/2014/main" id="{4EE2F60D-85BA-4F93-AF74-1F08A0ECBA60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863600" y="449580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3" name="直接连接符 462">
            <a:extLst>
              <a:ext uri="{FF2B5EF4-FFF2-40B4-BE49-F238E27FC236}">
                <a16:creationId xmlns:a16="http://schemas.microsoft.com/office/drawing/2014/main" id="{029F9020-3221-400C-8986-633C33B9C44B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863600" y="49164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5" name="直接连接符 304">
            <a:extLst>
              <a:ext uri="{FF2B5EF4-FFF2-40B4-BE49-F238E27FC236}">
                <a16:creationId xmlns:a16="http://schemas.microsoft.com/office/drawing/2014/main" id="{8DD327CB-1E9D-4BCA-9101-D884801930FD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863600" y="592613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2" name="直接连接符 461">
            <a:extLst>
              <a:ext uri="{FF2B5EF4-FFF2-40B4-BE49-F238E27FC236}">
                <a16:creationId xmlns:a16="http://schemas.microsoft.com/office/drawing/2014/main" id="{92F77295-387F-407C-84D2-905352CDF091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863600" y="52085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8" name="直接连接符 447">
            <a:extLst>
              <a:ext uri="{FF2B5EF4-FFF2-40B4-BE49-F238E27FC236}">
                <a16:creationId xmlns:a16="http://schemas.microsoft.com/office/drawing/2014/main" id="{DB9EA7F6-9354-4AFF-936A-337800E338DD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863600" y="55006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8" name="直接连接符 467">
            <a:extLst>
              <a:ext uri="{FF2B5EF4-FFF2-40B4-BE49-F238E27FC236}">
                <a16:creationId xmlns:a16="http://schemas.microsoft.com/office/drawing/2014/main" id="{9660BEAA-EB41-4E5F-AFEA-5AB8FE253CB5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863600" y="303530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2" name="直接连接符 311">
            <a:extLst>
              <a:ext uri="{FF2B5EF4-FFF2-40B4-BE49-F238E27FC236}">
                <a16:creationId xmlns:a16="http://schemas.microsoft.com/office/drawing/2014/main" id="{B3340024-1A52-42CD-B349-A17FEC77830D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863600" y="245110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78" name="Chart 3">
            <a:extLst>
              <a:ext uri="{FF2B5EF4-FFF2-40B4-BE49-F238E27FC236}">
                <a16:creationId xmlns:a16="http://schemas.microsoft.com/office/drawing/2014/main" id="{415A25DF-A0DF-4E7C-86DD-7969F4BFDE72}"/>
              </a:ext>
            </a:extLst>
          </p:cNvPr>
          <p:cNvGraphicFramePr/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327108759"/>
              </p:ext>
            </p:extLst>
          </p:nvPr>
        </p:nvGraphicFramePr>
        <p:xfrm>
          <a:off x="839788" y="1201738"/>
          <a:ext cx="10231437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5"/>
          </a:graphicData>
        </a:graphic>
      </p:graphicFrame>
      <p:sp>
        <p:nvSpPr>
          <p:cNvPr id="46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558800" y="1485900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868808B-FDEB-4BF7-A50B-899DBD16F12A}" type="datetime'''''''4''''''''''''''''''''''6''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46</a:t>
            </a:fld>
            <a:endParaRPr kumimoji="1" lang="zh-CN" altLang="en-US" sz="1400" dirty="0"/>
          </a:p>
        </p:txBody>
      </p:sp>
      <p:sp>
        <p:nvSpPr>
          <p:cNvPr id="43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558800" y="2360613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3A9A43A-2E01-4051-964B-105558E8BCF4}" type="datetime'''''''''''''''''''''''''''''''''''4''''''''''''''''''0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</a:t>
            </a:fld>
            <a:endParaRPr kumimoji="1" lang="zh-CN" altLang="en-US" sz="1400" dirty="0"/>
          </a:p>
        </p:txBody>
      </p:sp>
      <p:sp>
        <p:nvSpPr>
          <p:cNvPr id="42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652463" y="5835650"/>
            <a:ext cx="93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CB9C6C8-BC72-457B-8370-A94D08D91774}" type="datetime'''''''''''''''''''''0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kumimoji="1" lang="zh-CN" altLang="en-US" sz="1400" dirty="0"/>
          </a:p>
        </p:txBody>
      </p:sp>
      <p:sp>
        <p:nvSpPr>
          <p:cNvPr id="42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558800" y="3821113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3D0B53A-E9E7-4FA2-B323-47E4DFA65312}" type="datetime'''''''3''''''''0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kumimoji="1" lang="zh-CN" altLang="en-US" sz="1400" dirty="0"/>
          </a:p>
        </p:txBody>
      </p:sp>
      <p:sp>
        <p:nvSpPr>
          <p:cNvPr id="45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558800" y="4826000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5CFA4E5-EACB-47A8-8AFE-2832DDE5CE9D}" type="datetime'''''''''''1''''''6''''''''''''''''''''''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16</a:t>
            </a:fld>
            <a:endParaRPr kumimoji="1" lang="zh-CN" altLang="en-US" sz="1400" dirty="0"/>
          </a:p>
        </p:txBody>
      </p:sp>
      <p:sp>
        <p:nvSpPr>
          <p:cNvPr id="44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558800" y="5410200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9FE4D0D-0EEA-4B65-8AB6-A11E2AD1F62F}" type="datetime'''''''''''''''''''''''1''''''''''''''2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kumimoji="1" lang="zh-CN" altLang="en-US" sz="1400" dirty="0"/>
          </a:p>
        </p:txBody>
      </p:sp>
      <p:sp>
        <p:nvSpPr>
          <p:cNvPr id="45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558800" y="5118100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B817E06-7EDF-4C93-A18A-49E70C1884BA}" type="datetime'1''''''''''''''''''''''''''4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kumimoji="1" lang="zh-CN" altLang="en-US" sz="1400" dirty="0"/>
          </a:p>
        </p:txBody>
      </p:sp>
      <p:sp>
        <p:nvSpPr>
          <p:cNvPr id="45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gray">
          <a:xfrm>
            <a:off x="558800" y="4405313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C2F42E4-66DF-46B3-A291-38F41EF0EF6B}" type="datetime'''''''''''''''''''''''''''''''2''6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26</a:t>
            </a:fld>
            <a:endParaRPr kumimoji="1" lang="zh-CN" altLang="en-US" sz="1400" dirty="0"/>
          </a:p>
        </p:txBody>
      </p:sp>
      <p:sp>
        <p:nvSpPr>
          <p:cNvPr id="45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gray">
          <a:xfrm>
            <a:off x="558800" y="4113213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DC858575-4FF2-47D2-8D18-449B4D7F3CAA}" type="datetime'''''''''''''''''''''''2''''''''8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28</a:t>
            </a:fld>
            <a:endParaRPr kumimoji="1" lang="zh-CN" altLang="en-US" sz="1400" dirty="0"/>
          </a:p>
        </p:txBody>
      </p:sp>
      <p:sp>
        <p:nvSpPr>
          <p:cNvPr id="45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gray">
          <a:xfrm>
            <a:off x="558800" y="3529013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9406690-5FE3-4E40-8ECF-0B979C157DD4}" type="datetime'''''''''''''''''3''2''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32</a:t>
            </a:fld>
            <a:endParaRPr kumimoji="1" lang="zh-CN" altLang="en-US" sz="1400" dirty="0"/>
          </a:p>
        </p:txBody>
      </p:sp>
      <p:sp>
        <p:nvSpPr>
          <p:cNvPr id="45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gray">
          <a:xfrm>
            <a:off x="558800" y="3236913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2DD1C0A-7215-4E21-BFA6-B3F555E570AE}" type="datetime'''''''''''''''''''''''''''34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34</a:t>
            </a:fld>
            <a:endParaRPr kumimoji="1" lang="zh-CN" altLang="en-US" sz="1400" dirty="0"/>
          </a:p>
        </p:txBody>
      </p:sp>
      <p:sp>
        <p:nvSpPr>
          <p:cNvPr id="45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gray">
          <a:xfrm>
            <a:off x="558800" y="2944813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7551F31E-7D1B-422D-92F8-80B8DA91D779}" type="datetime'''''''''3''''''''''''''''''''6''''''''''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36</a:t>
            </a:fld>
            <a:endParaRPr kumimoji="1" lang="zh-CN" altLang="en-US" sz="1400" dirty="0"/>
          </a:p>
        </p:txBody>
      </p:sp>
      <p:sp>
        <p:nvSpPr>
          <p:cNvPr id="45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gray">
          <a:xfrm>
            <a:off x="558800" y="2652713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88847BEA-36E6-4F3E-B682-3F160EE81877}" type="datetime'''''''''''''''''3''''''''''''''''''''''''''''''''8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38</a:t>
            </a:fld>
            <a:endParaRPr kumimoji="1" lang="zh-CN" altLang="en-US" sz="1400" dirty="0"/>
          </a:p>
        </p:txBody>
      </p:sp>
      <p:sp>
        <p:nvSpPr>
          <p:cNvPr id="45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gray">
          <a:xfrm>
            <a:off x="558800" y="2068513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D4FFD37-DEDF-4038-B832-87C8EB851128}" type="datetime'''''''4''''''''''''2''''''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42</a:t>
            </a:fld>
            <a:endParaRPr kumimoji="1" lang="zh-CN" altLang="en-US" sz="1400" dirty="0"/>
          </a:p>
        </p:txBody>
      </p:sp>
      <p:sp>
        <p:nvSpPr>
          <p:cNvPr id="45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 bwMode="gray">
          <a:xfrm>
            <a:off x="558800" y="1778000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75FF2882-2430-428D-9B46-0C349FC95E94}" type="datetime'''''''''''''''''''4''''''''''''''''''''''''''''''''''''4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44</a:t>
            </a:fld>
            <a:endParaRPr kumimoji="1" lang="zh-CN" altLang="en-US" sz="1400" dirty="0"/>
          </a:p>
        </p:txBody>
      </p:sp>
      <p:sp>
        <p:nvSpPr>
          <p:cNvPr id="46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gray">
          <a:xfrm>
            <a:off x="558800" y="1193800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4EEDCAA-B2D3-4920-A59B-7290F3E39F61}" type="datetime'''''''4''''''''''''''''''''''''''''''''''''8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48</a:t>
            </a:fld>
            <a:endParaRPr kumimoji="1" lang="zh-CN" altLang="en-US" sz="1400" dirty="0"/>
          </a:p>
        </p:txBody>
      </p:sp>
      <p:sp useBgFill="1">
        <p:nvSpPr>
          <p:cNvPr id="317" name="任意多边形: 形状 316">
            <a:extLst>
              <a:ext uri="{FF2B5EF4-FFF2-40B4-BE49-F238E27FC236}">
                <a16:creationId xmlns:a16="http://schemas.microsoft.com/office/drawing/2014/main" id="{DE4418B7-C7B9-4050-BD64-E393DF073DAF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849313" y="4678363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76" name="任意多边形: 形状 475">
            <a:extLst>
              <a:ext uri="{FF2B5EF4-FFF2-40B4-BE49-F238E27FC236}">
                <a16:creationId xmlns:a16="http://schemas.microsoft.com/office/drawing/2014/main" id="{DB7837F2-7A5C-4B1D-A275-6D111E160E73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849313" y="5813425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6" name="任意多边形: 形状 315">
            <a:extLst>
              <a:ext uri="{FF2B5EF4-FFF2-40B4-BE49-F238E27FC236}">
                <a16:creationId xmlns:a16="http://schemas.microsoft.com/office/drawing/2014/main" id="{809DD7A8-40CE-40BF-8F81-E46ACA2201C4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849313" y="4735513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5" name="任意多边形: 形状 314">
            <a:extLst>
              <a:ext uri="{FF2B5EF4-FFF2-40B4-BE49-F238E27FC236}">
                <a16:creationId xmlns:a16="http://schemas.microsoft.com/office/drawing/2014/main" id="{0FD0E712-3FDF-4ABD-A9EA-D652BD2644AC}"/>
              </a:ext>
            </a:extLst>
          </p:cNvPr>
          <p:cNvSpPr/>
          <p:nvPr>
            <p:custDataLst>
              <p:tags r:id="rId38"/>
            </p:custDataLst>
          </p:nvPr>
        </p:nvSpPr>
        <p:spPr bwMode="auto">
          <a:xfrm>
            <a:off x="849313" y="4678363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4" name="任意多边形: 形状 473">
            <a:extLst>
              <a:ext uri="{FF2B5EF4-FFF2-40B4-BE49-F238E27FC236}">
                <a16:creationId xmlns:a16="http://schemas.microsoft.com/office/drawing/2014/main" id="{49900C4E-F4F0-44AA-B8F8-0F959425E1A6}"/>
              </a:ext>
            </a:extLst>
          </p:cNvPr>
          <p:cNvSpPr/>
          <p:nvPr>
            <p:custDataLst>
              <p:tags r:id="rId39"/>
            </p:custDataLst>
          </p:nvPr>
        </p:nvSpPr>
        <p:spPr bwMode="auto">
          <a:xfrm>
            <a:off x="849313" y="5813425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5" name="任意多边形: 形状 474">
            <a:extLst>
              <a:ext uri="{FF2B5EF4-FFF2-40B4-BE49-F238E27FC236}">
                <a16:creationId xmlns:a16="http://schemas.microsoft.com/office/drawing/2014/main" id="{A80559E6-BDB4-4F88-9D4F-E6E5B0B685AC}"/>
              </a:ext>
            </a:extLst>
          </p:cNvPr>
          <p:cNvSpPr/>
          <p:nvPr>
            <p:custDataLst>
              <p:tags r:id="rId40"/>
            </p:custDataLst>
          </p:nvPr>
        </p:nvSpPr>
        <p:spPr bwMode="auto">
          <a:xfrm>
            <a:off x="849313" y="5870575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227488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2835B38-FE8E-4482-9865-692750AD82F7}" type="datetime'w''''''''''''''1''''''''''''''''''''9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w19</a:t>
            </a:fld>
            <a:endParaRPr kumimoji="1" lang="zh-CN" altLang="en-US" sz="1100" dirty="0"/>
          </a:p>
        </p:txBody>
      </p:sp>
      <p:sp>
        <p:nvSpPr>
          <p:cNvPr id="16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257016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ED253C0-3E84-43FD-AEFF-755DBBE19FB7}" type="datetime'''w''2''''''''''''''''''''''''''''''''''''''''''0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w20</a:t>
            </a:fld>
            <a:endParaRPr kumimoji="1" lang="zh-CN" altLang="en-US" sz="1100" dirty="0"/>
          </a:p>
        </p:txBody>
      </p:sp>
      <p:sp>
        <p:nvSpPr>
          <p:cNvPr id="16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286702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4FB589D-41A0-4D84-BB05-D2C138B7458E}" type="datetime'w''''2''''''''''''''''1''''''''''''''''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w21</a:t>
            </a:fld>
            <a:endParaRPr kumimoji="1" lang="zh-CN" altLang="en-US" sz="1100" dirty="0"/>
          </a:p>
        </p:txBody>
      </p:sp>
      <p:sp>
        <p:nvSpPr>
          <p:cNvPr id="16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316230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6CD5A77-4D04-4423-AB0D-2FDE4269A792}" type="datetime'''''''''''''''''w''''''''''''''''''''''''''2''''''2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w22</a:t>
            </a:fld>
            <a:endParaRPr kumimoji="1" lang="zh-CN" altLang="en-US" sz="1100" dirty="0"/>
          </a:p>
        </p:txBody>
      </p:sp>
      <p:sp>
        <p:nvSpPr>
          <p:cNvPr id="17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375443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2FF9130-66FE-4F0E-BBB0-8FBB3A7D3555}" type="datetime'''''''''''''''w2''''4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w24</a:t>
            </a:fld>
            <a:endParaRPr kumimoji="1" lang="zh-CN" altLang="en-US" sz="1100" dirty="0"/>
          </a:p>
        </p:txBody>
      </p:sp>
      <p:sp>
        <p:nvSpPr>
          <p:cNvPr id="17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405130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D4A7A1C-6A26-4141-8E47-3B0A4A5604CE}" type="datetime'w''2''''''''''''''''''5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w25</a:t>
            </a:fld>
            <a:endParaRPr kumimoji="1" lang="zh-CN" altLang="en-US" sz="1100" dirty="0"/>
          </a:p>
        </p:txBody>
      </p:sp>
      <p:sp>
        <p:nvSpPr>
          <p:cNvPr id="17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43465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29302AA-0C74-4996-AAA2-BF4D17B10ED2}" type="datetime'''''''''''''''''w''''''''''''''''''''''2''''''6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w26</a:t>
            </a:fld>
            <a:endParaRPr kumimoji="1" lang="zh-CN" altLang="en-US" sz="1100" dirty="0"/>
          </a:p>
        </p:txBody>
      </p:sp>
      <p:sp>
        <p:nvSpPr>
          <p:cNvPr id="17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464343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8AEA703-20B6-4FF7-8CEE-4B5EC4BCAB07}" type="datetime'''w''''''''''''''''''2''''''''''7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w27</a:t>
            </a:fld>
            <a:endParaRPr kumimoji="1" lang="zh-CN" altLang="en-US" sz="1100" dirty="0"/>
          </a:p>
        </p:txBody>
      </p:sp>
      <p:sp>
        <p:nvSpPr>
          <p:cNvPr id="17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49387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ADCBCA3-5892-4AF1-ADB1-3A02FFE19062}" type="datetime'''''''''''''''w''''''''''''2''''''''''''''''8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w28</a:t>
            </a:fld>
            <a:endParaRPr kumimoji="1" lang="zh-CN" altLang="en-US" sz="1100" dirty="0"/>
          </a:p>
        </p:txBody>
      </p:sp>
      <p:sp>
        <p:nvSpPr>
          <p:cNvPr id="17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52355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EF764BC-5CA4-4B18-98C9-DAA58DDF48A8}" type="datetime'''''''''''''''''''''''''w''2''''''''''''''''''''''''''9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w29</a:t>
            </a:fld>
            <a:endParaRPr kumimoji="1" lang="zh-CN" altLang="en-US" sz="1100" dirty="0"/>
          </a:p>
        </p:txBody>
      </p:sp>
      <p:sp>
        <p:nvSpPr>
          <p:cNvPr id="17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auto">
          <a:xfrm>
            <a:off x="553085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8066085-C4DB-47CB-B14B-D486945F6AFE}" type="datetime'''''''''w3''''''''''''''''''''0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w30</a:t>
            </a:fld>
            <a:endParaRPr kumimoji="1" lang="zh-CN" altLang="en-US" sz="1100" dirty="0"/>
          </a:p>
        </p:txBody>
      </p:sp>
      <p:sp>
        <p:nvSpPr>
          <p:cNvPr id="17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58277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5325FDB-1869-42B1-9168-01F27F4FE4D1}" type="datetime'''''''''''''''''''''w''''''''''''3''''1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w31</a:t>
            </a:fld>
            <a:endParaRPr kumimoji="1" lang="zh-CN" altLang="en-US" sz="1100" dirty="0"/>
          </a:p>
        </p:txBody>
      </p:sp>
      <p:sp>
        <p:nvSpPr>
          <p:cNvPr id="19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1086008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661A578-5072-4D83-9765-C4EC7B7E4059}" type="datetime'''''''w''''''''''4''''''''''''''8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w48</a:t>
            </a:fld>
            <a:endParaRPr kumimoji="1" lang="zh-CN" altLang="en-US" sz="1100" dirty="0"/>
          </a:p>
        </p:txBody>
      </p:sp>
      <p:sp>
        <p:nvSpPr>
          <p:cNvPr id="19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105648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A029F79-F536-47B8-9D35-FDA627E155D0}" type="datetime'''''''''''''''''w''''''''4''''''''''''''''''''''''''7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w47</a:t>
            </a:fld>
            <a:endParaRPr kumimoji="1" lang="zh-CN" altLang="en-US" sz="1100" dirty="0"/>
          </a:p>
        </p:txBody>
      </p:sp>
      <p:sp>
        <p:nvSpPr>
          <p:cNvPr id="16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79375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9ED4006-F2FD-4F79-9A60-9813F973B079}" type="datetime'''''''''w1''''''''''''''''''''4''''''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w14</a:t>
            </a:fld>
            <a:endParaRPr kumimoji="1" lang="zh-CN" altLang="en-US" sz="1100" dirty="0"/>
          </a:p>
        </p:txBody>
      </p:sp>
      <p:sp>
        <p:nvSpPr>
          <p:cNvPr id="19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auto">
          <a:xfrm>
            <a:off x="1026795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662B3F1-13F4-45EF-8A73-917F91D9EF85}" type="datetime'w''''''''''''''''''''''''''''4''''''''''''''''''''6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w46</a:t>
            </a:fld>
            <a:endParaRPr kumimoji="1" lang="zh-CN" altLang="en-US" sz="1100" dirty="0"/>
          </a:p>
        </p:txBody>
      </p:sp>
      <p:sp>
        <p:nvSpPr>
          <p:cNvPr id="19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99726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A89C226-156F-4CD4-B68B-9287D8F5E9D6}" type="datetime'w''''''4''''''''''''5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w45</a:t>
            </a:fld>
            <a:endParaRPr kumimoji="1" lang="zh-CN" altLang="en-US" sz="1100" dirty="0"/>
          </a:p>
        </p:txBody>
      </p:sp>
      <p:sp>
        <p:nvSpPr>
          <p:cNvPr id="16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10906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BD73983-F8ED-47A4-B24A-D0B9E8443A61}" type="datetime'''''w''''''''''1''''''''5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w15</a:t>
            </a:fld>
            <a:endParaRPr kumimoji="1" lang="zh-CN" altLang="en-US" sz="1100" dirty="0"/>
          </a:p>
        </p:txBody>
      </p:sp>
      <p:sp>
        <p:nvSpPr>
          <p:cNvPr id="19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96758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19A60BA-41B0-4E7B-9DA8-D399DCB89E02}" type="datetime'''''''''''''''''w''''''''''''''''''''''''''4''4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w44</a:t>
            </a:fld>
            <a:endParaRPr kumimoji="1" lang="zh-CN" altLang="en-US" sz="1100" dirty="0"/>
          </a:p>
        </p:txBody>
      </p:sp>
      <p:sp>
        <p:nvSpPr>
          <p:cNvPr id="18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938053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D34B0B9-15C0-4A81-A281-7F8895D0E55F}" type="datetime'''''''''''''''''w''''''''''''''4''''''''3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w43</a:t>
            </a:fld>
            <a:endParaRPr kumimoji="1" lang="zh-CN" altLang="en-US" sz="1100" dirty="0"/>
          </a:p>
        </p:txBody>
      </p:sp>
      <p:sp>
        <p:nvSpPr>
          <p:cNvPr id="18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878840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CA78907-B082-4BBE-8816-0399117EE061}" type="datetime'''''''w''''''''''''''4''1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w41</a:t>
            </a:fld>
            <a:endParaRPr kumimoji="1" lang="zh-CN" altLang="en-US" sz="1100" dirty="0"/>
          </a:p>
        </p:txBody>
      </p:sp>
      <p:sp>
        <p:nvSpPr>
          <p:cNvPr id="18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849153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897AF74-8B15-425E-A777-7901D2B8BB4C}" type="datetime'''''''w''''''''''40''''''''''''''''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w40</a:t>
            </a:fld>
            <a:endParaRPr kumimoji="1" lang="zh-CN" altLang="en-US" sz="1100" dirty="0"/>
          </a:p>
        </p:txBody>
      </p:sp>
      <p:sp>
        <p:nvSpPr>
          <p:cNvPr id="18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819626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C00AA61-DACA-4138-A956-738D2BEE731B}" type="datetime'''''''''''''''''''''''''''''''''''''''''''''''''w39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w39</a:t>
            </a:fld>
            <a:endParaRPr kumimoji="1" lang="zh-CN" altLang="en-US" sz="1100" dirty="0"/>
          </a:p>
        </p:txBody>
      </p:sp>
      <p:sp>
        <p:nvSpPr>
          <p:cNvPr id="18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789940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E82722B-A4AC-4131-B66E-81A26B8EDA45}" type="datetime'''''''''w''''''''''''''''''''''''3''''''''''''''''''''''8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w38</a:t>
            </a:fld>
            <a:endParaRPr kumimoji="1" lang="zh-CN" altLang="en-US" sz="1100" dirty="0"/>
          </a:p>
        </p:txBody>
      </p:sp>
      <p:sp>
        <p:nvSpPr>
          <p:cNvPr id="18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760412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9342C48-72E2-4CA4-B992-FE6FB47EB025}" type="datetime'''''''''w''3''''''''''''''''''''''''''''''''7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w37</a:t>
            </a:fld>
            <a:endParaRPr kumimoji="1" lang="zh-CN" altLang="en-US" sz="1100" dirty="0"/>
          </a:p>
        </p:txBody>
      </p:sp>
      <p:sp>
        <p:nvSpPr>
          <p:cNvPr id="16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345916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9D44944-63CE-46E0-B175-A7F5240C9D85}" type="datetime'''''w''2''''''''''3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w23</a:t>
            </a:fld>
            <a:endParaRPr kumimoji="1" lang="zh-CN" altLang="en-US" sz="1100" dirty="0"/>
          </a:p>
        </p:txBody>
      </p:sp>
      <p:sp>
        <p:nvSpPr>
          <p:cNvPr id="18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730726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92B92B9-47C3-4258-B6F0-82DB08C09282}" type="datetime'''''''''''''w''''''''''''''''3''6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w36</a:t>
            </a:fld>
            <a:endParaRPr kumimoji="1" lang="zh-CN" altLang="en-US" sz="1100" dirty="0"/>
          </a:p>
        </p:txBody>
      </p:sp>
      <p:sp>
        <p:nvSpPr>
          <p:cNvPr id="18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701198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B72944A-27A0-46C5-86D5-37DEA9F49AA1}" type="datetime'''''''''''''''''''''''w3''''''''''''''''''''5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w35</a:t>
            </a:fld>
            <a:endParaRPr kumimoji="1" lang="zh-CN" altLang="en-US" sz="1100" dirty="0"/>
          </a:p>
        </p:txBody>
      </p:sp>
      <p:sp>
        <p:nvSpPr>
          <p:cNvPr id="18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9"/>
            </p:custDataLst>
          </p:nvPr>
        </p:nvSpPr>
        <p:spPr bwMode="auto">
          <a:xfrm>
            <a:off x="671512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7B2650D-B224-493A-BD9D-8517D84B7D47}" type="datetime'''''''w''''3''''''''''''''''''''''''''''4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w34</a:t>
            </a:fld>
            <a:endParaRPr kumimoji="1" lang="zh-CN" altLang="en-US" sz="1100" dirty="0"/>
          </a:p>
        </p:txBody>
      </p:sp>
      <p:sp>
        <p:nvSpPr>
          <p:cNvPr id="17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641985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46FC6F7-5275-4D90-BA01-EB4ED24AA18A}" type="datetime'''w''''''''''''33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w33</a:t>
            </a:fld>
            <a:endParaRPr kumimoji="1" lang="zh-CN" altLang="en-US" sz="1100" dirty="0"/>
          </a:p>
        </p:txBody>
      </p:sp>
      <p:sp>
        <p:nvSpPr>
          <p:cNvPr id="17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612298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7D332F6-8DFF-411B-A9B1-ED3FBBB3B4AC}" type="datetime'''''''''''''''''''''''''''''''''''''''''''w''''32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w32</a:t>
            </a:fld>
            <a:endParaRPr kumimoji="1" lang="zh-CN" altLang="en-US" sz="1100" dirty="0"/>
          </a:p>
        </p:txBody>
      </p:sp>
      <p:sp>
        <p:nvSpPr>
          <p:cNvPr id="16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138588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8B6C55B-4D4B-402C-A56E-3B606CB46CA2}" type="datetime'''''''''w''''''''''''''1''''''''''''''''''''''''''''''6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w16</a:t>
            </a:fld>
            <a:endParaRPr kumimoji="1" lang="zh-CN" altLang="en-US" sz="1100" dirty="0"/>
          </a:p>
        </p:txBody>
      </p:sp>
      <p:sp>
        <p:nvSpPr>
          <p:cNvPr id="16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168275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BC4C396-22C1-4516-A8A8-480864B8008A}" type="datetime'''''''''''''''''w''''''''''''''''''''1''''7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w17</a:t>
            </a:fld>
            <a:endParaRPr kumimoji="1" lang="zh-CN" altLang="en-US" sz="1100" dirty="0"/>
          </a:p>
        </p:txBody>
      </p:sp>
      <p:sp>
        <p:nvSpPr>
          <p:cNvPr id="16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4"/>
            </p:custDataLst>
          </p:nvPr>
        </p:nvSpPr>
        <p:spPr bwMode="auto">
          <a:xfrm>
            <a:off x="197802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137C747-6AFF-4775-B88E-FB92E0282974}" type="datetime'''''''''''''''''''w''''''''1''''''''''''8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w18</a:t>
            </a:fld>
            <a:endParaRPr kumimoji="1" lang="zh-CN" altLang="en-US" sz="1100" dirty="0"/>
          </a:p>
        </p:txBody>
      </p:sp>
      <p:sp>
        <p:nvSpPr>
          <p:cNvPr id="18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90836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D66F6F6-20AB-4AFC-97B3-CBC685015943}" type="datetime'w''''''''''''''4''''2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w42</a:t>
            </a:fld>
            <a:endParaRPr kumimoji="1" lang="zh-CN" altLang="en-US" sz="1100" dirty="0"/>
          </a:p>
        </p:txBody>
      </p:sp>
      <p:cxnSp>
        <p:nvCxnSpPr>
          <p:cNvPr id="85" name="直线连接符 84">
            <a:extLst>
              <a:ext uri="{FF2B5EF4-FFF2-40B4-BE49-F238E27FC236}">
                <a16:creationId xmlns:a16="http://schemas.microsoft.com/office/drawing/2014/main" id="{FACBE8E0-FD5A-6C62-B7C9-770ABDDA15B1}"/>
              </a:ext>
            </a:extLst>
          </p:cNvPr>
          <p:cNvCxnSpPr/>
          <p:nvPr>
            <p:custDataLst>
              <p:tags r:id="rId76"/>
            </p:custDataLst>
          </p:nvPr>
        </p:nvCxnSpPr>
        <p:spPr bwMode="gray">
          <a:xfrm>
            <a:off x="9153525" y="1377950"/>
            <a:ext cx="320675" cy="0"/>
          </a:xfrm>
          <a:prstGeom prst="line">
            <a:avLst/>
          </a:prstGeom>
          <a:ln w="28575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线连接符 85">
            <a:extLst>
              <a:ext uri="{FF2B5EF4-FFF2-40B4-BE49-F238E27FC236}">
                <a16:creationId xmlns:a16="http://schemas.microsoft.com/office/drawing/2014/main" id="{D7905F52-C6EF-89BD-2132-8C368AD8BAF5}"/>
              </a:ext>
            </a:extLst>
          </p:cNvPr>
          <p:cNvCxnSpPr/>
          <p:nvPr>
            <p:custDataLst>
              <p:tags r:id="rId77"/>
            </p:custDataLst>
          </p:nvPr>
        </p:nvCxnSpPr>
        <p:spPr bwMode="gray">
          <a:xfrm>
            <a:off x="9153525" y="1631950"/>
            <a:ext cx="320675" cy="0"/>
          </a:xfrm>
          <a:prstGeom prst="line">
            <a:avLst/>
          </a:prstGeom>
          <a:ln w="28575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9" name="椭圆 438">
            <a:extLst>
              <a:ext uri="{FF2B5EF4-FFF2-40B4-BE49-F238E27FC236}">
                <a16:creationId xmlns:a16="http://schemas.microsoft.com/office/drawing/2014/main" id="{53F74CEC-312F-43AE-B6FB-ABCB06910D6C}"/>
              </a:ext>
            </a:extLst>
          </p:cNvPr>
          <p:cNvSpPr/>
          <p:nvPr>
            <p:custDataLst>
              <p:tags r:id="rId78"/>
            </p:custDataLst>
          </p:nvPr>
        </p:nvSpPr>
        <p:spPr bwMode="auto">
          <a:xfrm>
            <a:off x="9269413" y="1587500"/>
            <a:ext cx="88900" cy="889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8574D95D-C204-4E72-BE6C-CA6F263E2B8B}"/>
              </a:ext>
            </a:extLst>
          </p:cNvPr>
          <p:cNvSpPr/>
          <p:nvPr>
            <p:custDataLst>
              <p:tags r:id="rId79"/>
            </p:custDataLst>
          </p:nvPr>
        </p:nvSpPr>
        <p:spPr bwMode="auto">
          <a:xfrm>
            <a:off x="9269413" y="1333500"/>
            <a:ext cx="88900" cy="88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文本占位符 2">
            <a:extLst>
              <a:ext uri="{FF2B5EF4-FFF2-40B4-BE49-F238E27FC236}">
                <a16:creationId xmlns:a16="http://schemas.microsoft.com/office/drawing/2014/main" id="{8201E84C-3156-0DEF-EDD7-82AA08148757}"/>
              </a:ext>
            </a:extLst>
          </p:cNvPr>
          <p:cNvSpPr txBox="1">
            <a:spLocks/>
          </p:cNvSpPr>
          <p:nvPr>
            <p:custDataLst>
              <p:tags r:id="rId80"/>
            </p:custDataLst>
          </p:nvPr>
        </p:nvSpPr>
        <p:spPr bwMode="auto">
          <a:xfrm>
            <a:off x="9539288" y="1295400"/>
            <a:ext cx="6556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2C00D39-7BDF-4D6D-B2A2-499E3BB831CF}" type="datetime'''''''''''''''直''''营''''''''''''''-''KA'''">
              <a:rPr kumimoji="1" lang="zh-CN" altLang="en-US" sz="1400" smtClean="0"/>
              <a:pPr/>
              <a:t>直营-KA</a:t>
            </a:fld>
            <a:endParaRPr kumimoji="1" lang="zh-CN" altLang="en-US" sz="1400" dirty="0"/>
          </a:p>
        </p:txBody>
      </p:sp>
      <p:sp>
        <p:nvSpPr>
          <p:cNvPr id="81" name="文本占位符 2">
            <a:extLst>
              <a:ext uri="{FF2B5EF4-FFF2-40B4-BE49-F238E27FC236}">
                <a16:creationId xmlns:a16="http://schemas.microsoft.com/office/drawing/2014/main" id="{D6B6F878-2F7B-35F4-80A0-842134752386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 bwMode="auto">
          <a:xfrm>
            <a:off x="9539288" y="1549400"/>
            <a:ext cx="7477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93DCB2E-8456-416C-A679-7CAEF03AD99C}" type="datetime'''''''直''''''''营''''''''-''S''K''''''''''A'''">
              <a:rPr kumimoji="1" lang="zh-CN" altLang="en-US" sz="1400" smtClean="0"/>
              <a:pPr/>
              <a:t>直营-SKA</a:t>
            </a:fld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90590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C82C88E-1010-375D-CF88-CE95F5D5ED4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624786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09" imgW="7772400" imgH="10058400" progId="TCLayout.ActiveDocument.1">
                  <p:embed/>
                </p:oleObj>
              </mc:Choice>
              <mc:Fallback>
                <p:oleObj name="think-cell 幻灯片" r:id="rId109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2C88E-1010-375D-CF88-CE95F5D5E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" name="Title 1">
            <a:extLst>
              <a:ext uri="{FF2B5EF4-FFF2-40B4-BE49-F238E27FC236}">
                <a16:creationId xmlns:a16="http://schemas.microsoft.com/office/drawing/2014/main" id="{78EF6EBC-2FB5-FA5B-72CC-664F93D9FD3C}"/>
              </a:ext>
            </a:extLst>
          </p:cNvPr>
          <p:cNvSpPr txBox="1">
            <a:spLocks/>
          </p:cNvSpPr>
          <p:nvPr/>
        </p:nvSpPr>
        <p:spPr>
          <a:xfrm>
            <a:off x="2842205" y="425450"/>
            <a:ext cx="6304970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广告收入趋势（现金）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按商家分层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医疗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妇产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88" name="直接连接符 587">
            <a:extLst>
              <a:ext uri="{FF2B5EF4-FFF2-40B4-BE49-F238E27FC236}">
                <a16:creationId xmlns:a16="http://schemas.microsoft.com/office/drawing/2014/main" id="{F713C28A-4F3D-456C-B4F0-02E8A0E443B6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863600" y="561975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FD8461A9-0217-4E44-8740-C96E86184AE8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863600" y="59261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1" name="直接连接符 580">
            <a:extLst>
              <a:ext uri="{FF2B5EF4-FFF2-40B4-BE49-F238E27FC236}">
                <a16:creationId xmlns:a16="http://schemas.microsoft.com/office/drawing/2014/main" id="{1A7683E1-9446-49A9-8B5B-95C894D759C5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863600" y="12842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4" name="直接连接符 633">
            <a:extLst>
              <a:ext uri="{FF2B5EF4-FFF2-40B4-BE49-F238E27FC236}">
                <a16:creationId xmlns:a16="http://schemas.microsoft.com/office/drawing/2014/main" id="{40F5211C-C1D5-425A-96F7-44C7AD1F3069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10753725" y="592613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ED7C4895-E87A-4B20-A5F4-584D9646FC0E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10753725" y="165735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46CF9FEE-6D2D-4F86-97E0-DECB06D2CFEA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10753725" y="46418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DEDFE50C-A923-41D8-B472-5874AEC526A5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10753725" y="203041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直接连接符 99">
            <a:extLst>
              <a:ext uri="{FF2B5EF4-FFF2-40B4-BE49-F238E27FC236}">
                <a16:creationId xmlns:a16="http://schemas.microsoft.com/office/drawing/2014/main" id="{01CEB264-67A6-4B11-AB6F-93D12FED6C1F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10753725" y="42687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B3381224-CE5F-4BDC-952A-004F687B0466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10753725" y="240347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F170A53F-A6CA-4C6E-8C55-E861FC5FB324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10753725" y="277653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3C3DC905-36EC-47F5-A659-116B7832FBB1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10753725" y="314960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6BA93446-40F4-4B1A-934F-262F8CDA2200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10753725" y="352266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9" name="直接连接符 588">
            <a:extLst>
              <a:ext uri="{FF2B5EF4-FFF2-40B4-BE49-F238E27FC236}">
                <a16:creationId xmlns:a16="http://schemas.microsoft.com/office/drawing/2014/main" id="{B17D8559-7F3D-4B4E-BF3F-E29D4A9DF66A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863600" y="465613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ACC7F78F-CAD8-4D00-B66E-65A70163A8B2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863600" y="404336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9A146157-C4F6-4D55-8B9D-300E352A2258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10753725" y="389572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6B2AFE28-A227-4213-92EB-A7B336B7C2A3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863600" y="159067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CD74A99D-4C3F-4124-B75F-128A08A05946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863600" y="189706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497C7DBF-D87D-4474-9431-B8E656A28B73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863600" y="220345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8E8BC1FF-E1E6-498C-8F93-54F8F63E73BA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863600" y="250983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BB156E3A-7C6C-44D7-BD11-67B0628A62B0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863600" y="281781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2E09EDDA-9B9C-49FC-9DC9-DFB7B0D51E30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863600" y="312420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2F6C580F-CFC9-469F-A79A-582DA695D80A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863600" y="34305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7BE4226D-6AA3-4FDC-AB9A-F97BA20F4E70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863600" y="373697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3" name="直接连接符 622">
            <a:extLst>
              <a:ext uri="{FF2B5EF4-FFF2-40B4-BE49-F238E27FC236}">
                <a16:creationId xmlns:a16="http://schemas.microsoft.com/office/drawing/2014/main" id="{A0AFA2AE-E0BD-406C-B739-09471C22B3DD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10753725" y="555307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2" name="直接连接符 621">
            <a:extLst>
              <a:ext uri="{FF2B5EF4-FFF2-40B4-BE49-F238E27FC236}">
                <a16:creationId xmlns:a16="http://schemas.microsoft.com/office/drawing/2014/main" id="{1E7B8DD6-5805-41BA-95F1-EF22908A1C93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10753725" y="12842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4" name="直接连接符 603">
            <a:extLst>
              <a:ext uri="{FF2B5EF4-FFF2-40B4-BE49-F238E27FC236}">
                <a16:creationId xmlns:a16="http://schemas.microsoft.com/office/drawing/2014/main" id="{ADD29E5A-4427-4E18-BDB7-B21ABFDD6D8F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>
            <a:off x="10753725" y="501491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3" name="直接连接符 592">
            <a:extLst>
              <a:ext uri="{FF2B5EF4-FFF2-40B4-BE49-F238E27FC236}">
                <a16:creationId xmlns:a16="http://schemas.microsoft.com/office/drawing/2014/main" id="{CF57FADD-AC36-4DE8-95E5-91D5B9BB1034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863600" y="496411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1" name="直接连接符 590">
            <a:extLst>
              <a:ext uri="{FF2B5EF4-FFF2-40B4-BE49-F238E27FC236}">
                <a16:creationId xmlns:a16="http://schemas.microsoft.com/office/drawing/2014/main" id="{1D4C4F44-D618-4857-AA3D-DB13D1B9DA62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>
            <a:off x="863600" y="531336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0" name="直接连接符 589">
            <a:extLst>
              <a:ext uri="{FF2B5EF4-FFF2-40B4-BE49-F238E27FC236}">
                <a16:creationId xmlns:a16="http://schemas.microsoft.com/office/drawing/2014/main" id="{DF454791-9E67-489E-BAE5-9CEB958A4B75}"/>
              </a:ext>
            </a:extLst>
          </p:cNvPr>
          <p:cNvCxnSpPr/>
          <p:nvPr>
            <p:custDataLst>
              <p:tags r:id="rId30"/>
            </p:custDataLst>
          </p:nvPr>
        </p:nvCxnSpPr>
        <p:spPr bwMode="auto">
          <a:xfrm>
            <a:off x="863600" y="434975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72" name="Chart 3">
            <a:extLst>
              <a:ext uri="{FF2B5EF4-FFF2-40B4-BE49-F238E27FC236}">
                <a16:creationId xmlns:a16="http://schemas.microsoft.com/office/drawing/2014/main" id="{4541260C-870A-4DF2-BD26-75763A7F79B1}"/>
              </a:ext>
            </a:extLst>
          </p:cNvPr>
          <p:cNvGraphicFramePr/>
          <p:nvPr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440093723"/>
              </p:ext>
            </p:extLst>
          </p:nvPr>
        </p:nvGraphicFramePr>
        <p:xfrm>
          <a:off x="839788" y="1201738"/>
          <a:ext cx="9996487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1"/>
          </a:graphicData>
        </a:graphic>
      </p:graphicFrame>
      <p:sp>
        <p:nvSpPr>
          <p:cNvPr id="21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gray">
          <a:xfrm>
            <a:off x="652463" y="5835650"/>
            <a:ext cx="93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859097B-1920-4D56-8A15-AC68929BCC39}" type="datetime'''''''''''''''''''''0'''">
              <a:rPr kumimoji="1" lang="zh-CN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kumimoji="1" lang="zh-CN" altLang="en-US" sz="1400" dirty="0"/>
          </a:p>
        </p:txBody>
      </p:sp>
      <p:sp>
        <p:nvSpPr>
          <p:cNvPr id="61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 bwMode="gray">
          <a:xfrm>
            <a:off x="10929938" y="5835650"/>
            <a:ext cx="93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4EFB4659-3CF0-4AB6-9251-2CB01832AEFB}" type="datetime'''''''''''''''''''''''''''''''''0'''''''">
              <a:rPr kumimoji="1" lang="zh-CN" altLang="en-US" sz="1400" smtClean="0"/>
              <a:pPr/>
              <a:t>0</a:t>
            </a:fld>
            <a:endParaRPr kumimoji="1" lang="zh-CN" altLang="en-US" sz="1400" dirty="0"/>
          </a:p>
        </p:txBody>
      </p:sp>
      <p:sp>
        <p:nvSpPr>
          <p:cNvPr id="19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gray">
          <a:xfrm>
            <a:off x="10929938" y="4551363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E6743CA2-4A9C-4DD6-B346-E37B026ED640}" type="datetime'''''''3''''''0'''''''''''''''''''''''''''''''''''''''''">
              <a:rPr kumimoji="1" lang="zh-CN" altLang="en-US" sz="1400" smtClean="0"/>
              <a:pPr/>
              <a:t>30</a:t>
            </a:fld>
            <a:endParaRPr kumimoji="1" lang="zh-CN" altLang="en-US" sz="1400" dirty="0"/>
          </a:p>
        </p:txBody>
      </p:sp>
      <p:sp>
        <p:nvSpPr>
          <p:cNvPr id="22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gray">
          <a:xfrm>
            <a:off x="10929938" y="4178300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E5D0C50-55DA-4F0B-89DB-31E252724AA2}" type="datetime'''''''''''''''''''3''''''''''2'''''''''''''''''''''''''''''">
              <a:rPr kumimoji="1" lang="zh-CN" altLang="en-US" sz="1400" smtClean="0"/>
              <a:pPr/>
              <a:t>32</a:t>
            </a:fld>
            <a:endParaRPr kumimoji="1" lang="zh-CN" altLang="en-US" sz="1400" dirty="0"/>
          </a:p>
        </p:txBody>
      </p:sp>
      <p:sp>
        <p:nvSpPr>
          <p:cNvPr id="24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gray">
          <a:xfrm>
            <a:off x="10929938" y="3432175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49C1FB6-5733-4B4E-A5F6-314F9E432D75}" type="datetime'''''3''''''''''6'''''">
              <a:rPr kumimoji="1" lang="zh-CN" altLang="en-US" sz="1400" smtClean="0">
                <a:effectLst/>
              </a:rPr>
              <a:pPr/>
              <a:t>36</a:t>
            </a:fld>
            <a:endParaRPr kumimoji="1" lang="zh-CN" altLang="en-US" sz="1400" dirty="0"/>
          </a:p>
        </p:txBody>
      </p:sp>
      <p:sp>
        <p:nvSpPr>
          <p:cNvPr id="24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gray">
          <a:xfrm>
            <a:off x="10929938" y="3059113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6EEBD0C0-0ACA-465C-ACC5-6DA6BB7CFDAD}" type="datetime'''''''''''''3''''''''''''''''8'''''''''''''''''''''''''">
              <a:rPr kumimoji="1" lang="zh-CN" altLang="en-US" sz="1400" smtClean="0">
                <a:effectLst/>
              </a:rPr>
              <a:pPr/>
              <a:t>38</a:t>
            </a:fld>
            <a:endParaRPr kumimoji="1" lang="zh-CN" altLang="en-US" sz="1400" dirty="0"/>
          </a:p>
        </p:txBody>
      </p:sp>
      <p:sp>
        <p:nvSpPr>
          <p:cNvPr id="24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gray">
          <a:xfrm>
            <a:off x="10929938" y="2686050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D5DA6357-3C10-4C70-A8E8-322B9B27F8B1}" type="datetime'''''''''''''''''''''''''''''''''''''''''''''40'''''''''''''''">
              <a:rPr kumimoji="1" lang="zh-CN" altLang="en-US" sz="1400" smtClean="0">
                <a:effectLst/>
              </a:rPr>
              <a:pPr/>
              <a:t>40</a:t>
            </a:fld>
            <a:endParaRPr kumimoji="1" lang="zh-CN" altLang="en-US" sz="1400" dirty="0"/>
          </a:p>
        </p:txBody>
      </p:sp>
      <p:sp>
        <p:nvSpPr>
          <p:cNvPr id="25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gray">
          <a:xfrm>
            <a:off x="10929938" y="1939925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4F0DE02C-91FE-4D1D-A378-31666FD9860D}" type="datetime'''''''4''''''''''''4'''''''">
              <a:rPr kumimoji="1" lang="zh-CN" altLang="en-US" sz="1400" smtClean="0">
                <a:effectLst/>
              </a:rPr>
              <a:pPr/>
              <a:t>44</a:t>
            </a:fld>
            <a:endParaRPr kumimoji="1" lang="zh-CN" altLang="en-US" sz="1400" dirty="0"/>
          </a:p>
        </p:txBody>
      </p:sp>
      <p:sp>
        <p:nvSpPr>
          <p:cNvPr id="25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gray">
          <a:xfrm>
            <a:off x="10929938" y="1566863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BB900318-EB38-49C1-A12B-1EF519F9246C}" type="datetime'''''''''''''''''''''''''''''''''46'''''''''''''''">
              <a:rPr kumimoji="1" lang="zh-CN" altLang="en-US" sz="1400" smtClean="0">
                <a:effectLst/>
              </a:rPr>
              <a:pPr/>
              <a:t>46</a:t>
            </a:fld>
            <a:endParaRPr kumimoji="1" lang="zh-CN" altLang="en-US" sz="1400" dirty="0"/>
          </a:p>
        </p:txBody>
      </p:sp>
      <p:sp>
        <p:nvSpPr>
          <p:cNvPr id="31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gray">
          <a:xfrm>
            <a:off x="558800" y="1193800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2AAA2B5-E276-44FD-A9A1-13EE3090D7E4}" type="datetime'''''''''''2''''0''''''''''''''''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kumimoji="1" lang="zh-CN" altLang="en-US" sz="1400" dirty="0"/>
          </a:p>
        </p:txBody>
      </p:sp>
      <p:sp>
        <p:nvSpPr>
          <p:cNvPr id="32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gray">
          <a:xfrm>
            <a:off x="652463" y="5529263"/>
            <a:ext cx="93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FF6E3A0-E4A8-431F-AA66-ACF580697834}" type="datetime'''''1''''''''''''''''''''''''''''''''''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</a:t>
            </a:fld>
            <a:endParaRPr kumimoji="1" lang="zh-CN" altLang="en-US" sz="1400" dirty="0"/>
          </a:p>
        </p:txBody>
      </p:sp>
      <p:sp>
        <p:nvSpPr>
          <p:cNvPr id="32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gray">
          <a:xfrm>
            <a:off x="652463" y="4565650"/>
            <a:ext cx="93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A0A2EAB-3791-40B8-8056-64566C27BFE0}" type="datetime'''''''''''''''''''''''''9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9</a:t>
            </a:fld>
            <a:endParaRPr kumimoji="1" lang="zh-CN" altLang="en-US" sz="1400" dirty="0"/>
          </a:p>
        </p:txBody>
      </p:sp>
      <p:sp>
        <p:nvSpPr>
          <p:cNvPr id="32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gray">
          <a:xfrm>
            <a:off x="558800" y="4259263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72ED0A5-8C70-463E-B1ED-6A6F32DB4301}" type="datetime'''''''''''''''''''''''''''''''''1''''0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kumimoji="1" lang="zh-CN" altLang="en-US" sz="1400" dirty="0"/>
          </a:p>
        </p:txBody>
      </p:sp>
      <p:sp>
        <p:nvSpPr>
          <p:cNvPr id="33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gray">
          <a:xfrm>
            <a:off x="652463" y="5222875"/>
            <a:ext cx="93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75FE1CE-560F-4486-A9AC-284138DCB0B5}" type="datetime'''''''''''''''2''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kumimoji="1" lang="zh-CN" altLang="en-US" sz="1400" dirty="0"/>
          </a:p>
        </p:txBody>
      </p:sp>
      <p:sp>
        <p:nvSpPr>
          <p:cNvPr id="33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gray">
          <a:xfrm>
            <a:off x="652463" y="4873625"/>
            <a:ext cx="93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46C0BC1-EE78-4057-99C4-2D03508BC354}" type="datetime'''8''''''''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</a:t>
            </a:fld>
            <a:endParaRPr kumimoji="1" lang="zh-CN" altLang="en-US" sz="1400" dirty="0"/>
          </a:p>
        </p:txBody>
      </p:sp>
      <p:sp>
        <p:nvSpPr>
          <p:cNvPr id="36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gray">
          <a:xfrm>
            <a:off x="10929938" y="4924425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F83A70D-7FBD-477C-A58F-4A5B7135EEE4}" type="datetime'''''''''''2''''''''''''''''''''''''''''''''8'''''''''''''">
              <a:rPr kumimoji="1" lang="zh-CN" altLang="en-US" sz="1400" smtClean="0">
                <a:effectLst/>
              </a:rPr>
              <a:pPr/>
              <a:t>28</a:t>
            </a:fld>
            <a:endParaRPr kumimoji="1" lang="zh-CN" altLang="en-US" sz="1400" dirty="0"/>
          </a:p>
        </p:txBody>
      </p:sp>
      <p:sp>
        <p:nvSpPr>
          <p:cNvPr id="36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gray">
          <a:xfrm>
            <a:off x="10929938" y="1193800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E7B0189A-1C34-4BE0-A33E-43F1AEC5E5D3}" type="datetime'''''''''''4''''''''''''''''''''''8'''''''">
              <a:rPr kumimoji="1" lang="zh-CN" altLang="en-US" sz="1400" smtClean="0">
                <a:effectLst/>
              </a:rPr>
              <a:pPr/>
              <a:t>48</a:t>
            </a:fld>
            <a:endParaRPr kumimoji="1" lang="zh-CN" altLang="en-US" sz="1400" dirty="0"/>
          </a:p>
        </p:txBody>
      </p:sp>
      <p:sp>
        <p:nvSpPr>
          <p:cNvPr id="36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gray">
          <a:xfrm>
            <a:off x="10929938" y="5462588"/>
            <a:ext cx="93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837DD25-3943-437E-971E-C4BE43F839A8}" type="datetime'''''''''''''''''''''''''''''''''''''''''2'''''''''">
              <a:rPr kumimoji="1" lang="zh-CN" altLang="en-US" sz="1400" smtClean="0">
                <a:effectLst/>
              </a:rPr>
              <a:pPr/>
              <a:t>2</a:t>
            </a:fld>
            <a:endParaRPr kumimoji="1" lang="zh-CN" altLang="en-US" sz="1400" dirty="0"/>
          </a:p>
        </p:txBody>
      </p:sp>
      <p:sp>
        <p:nvSpPr>
          <p:cNvPr id="23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gray">
          <a:xfrm>
            <a:off x="558800" y="3646488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29E174E-1EC0-4263-92AC-C138B5D8BBA1}" type="datetime'''''''''''''''''''''''''''''''12'''''''''''''''''''''''''''">
              <a:rPr kumimoji="1" lang="zh-CN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kumimoji="1" lang="zh-CN" altLang="en-US" sz="1400" dirty="0"/>
          </a:p>
        </p:txBody>
      </p:sp>
      <p:sp>
        <p:nvSpPr>
          <p:cNvPr id="23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gray">
          <a:xfrm>
            <a:off x="558800" y="3952875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EB8B46F-7321-476D-9290-0BDCD1257598}" type="datetime'''''''''''''''''''''1''''''''''''''''''''1'''''''''''''''''''">
              <a:rPr kumimoji="1" lang="zh-CN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endParaRPr kumimoji="1" lang="zh-CN" altLang="en-US" sz="1400" dirty="0"/>
          </a:p>
        </p:txBody>
      </p:sp>
      <p:sp>
        <p:nvSpPr>
          <p:cNvPr id="25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gray">
          <a:xfrm>
            <a:off x="10929938" y="2312988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48B349D7-9AD9-4FE2-8E20-00A97C8594A1}" type="datetime'''''''''''''''''''''''''''''''''''''''''4''''''''''2'''''">
              <a:rPr kumimoji="1" lang="zh-CN" altLang="en-US" sz="1400" smtClean="0">
                <a:effectLst/>
              </a:rPr>
              <a:pPr/>
              <a:t>42</a:t>
            </a:fld>
            <a:endParaRPr kumimoji="1" lang="zh-CN" altLang="en-US" sz="1400" dirty="0"/>
          </a:p>
        </p:txBody>
      </p:sp>
      <p:sp>
        <p:nvSpPr>
          <p:cNvPr id="23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gray">
          <a:xfrm>
            <a:off x="558800" y="3340100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B522C04-939C-4D9E-B8E9-D9D63D6C6732}" type="datetime'''''''''''''''''1''''''''''''''''''''''''3'''''''''''''''">
              <a:rPr kumimoji="1" lang="zh-CN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13</a:t>
            </a:fld>
            <a:endParaRPr kumimoji="1" lang="zh-CN" altLang="en-US" sz="1400" dirty="0"/>
          </a:p>
        </p:txBody>
      </p:sp>
      <p:sp>
        <p:nvSpPr>
          <p:cNvPr id="23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gray">
          <a:xfrm>
            <a:off x="558800" y="3033713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74C8925A-B26A-4FD2-959D-78DA4C6E1B31}" type="datetime'''''''''''''''''1''''''''''''''''''''''''''''''''4'''''''''''">
              <a:rPr kumimoji="1" lang="zh-CN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kumimoji="1" lang="zh-CN" altLang="en-US" sz="1400" dirty="0"/>
          </a:p>
        </p:txBody>
      </p:sp>
      <p:sp>
        <p:nvSpPr>
          <p:cNvPr id="24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gray">
          <a:xfrm>
            <a:off x="558800" y="2727325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F1B20D8-DF34-44CA-8F95-43738A3960B6}" type="datetime'''''''''''''''''''''''''15'''''''''''''''''''''">
              <a:rPr kumimoji="1" lang="zh-CN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15</a:t>
            </a:fld>
            <a:endParaRPr kumimoji="1" lang="zh-CN" altLang="en-US" sz="1400" dirty="0"/>
          </a:p>
        </p:txBody>
      </p:sp>
      <p:sp>
        <p:nvSpPr>
          <p:cNvPr id="24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gray">
          <a:xfrm>
            <a:off x="558800" y="2419350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E027F0B-AF32-49BE-9D62-F2234C0F081E}" type="datetime'''''''''''''1''''''''''''6'''''''''''''''">
              <a:rPr kumimoji="1" lang="zh-CN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16</a:t>
            </a:fld>
            <a:endParaRPr kumimoji="1" lang="zh-CN" altLang="en-US" sz="1400" dirty="0"/>
          </a:p>
        </p:txBody>
      </p:sp>
      <p:sp>
        <p:nvSpPr>
          <p:cNvPr id="24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gray">
          <a:xfrm>
            <a:off x="558800" y="2112963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0D490A9-10BB-45D7-9435-992DA877C23F}" type="datetime'''''''1''''''''''''''''''''''''''''''''''''''7'''''''''''''''">
              <a:rPr kumimoji="1" lang="zh-CN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17</a:t>
            </a:fld>
            <a:endParaRPr kumimoji="1" lang="zh-CN" altLang="en-US" sz="1400" dirty="0"/>
          </a:p>
        </p:txBody>
      </p:sp>
      <p:sp>
        <p:nvSpPr>
          <p:cNvPr id="24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gray">
          <a:xfrm>
            <a:off x="558800" y="1806575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3809392-E570-4453-97BE-6ED84EC3EA87}" type="datetime'1''''''''8'''''''''''''''''''''''''''''''''''''''''''''''''">
              <a:rPr kumimoji="1" lang="zh-CN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18</a:t>
            </a:fld>
            <a:endParaRPr kumimoji="1" lang="zh-CN" altLang="en-US" sz="1400" dirty="0"/>
          </a:p>
        </p:txBody>
      </p:sp>
      <p:sp>
        <p:nvSpPr>
          <p:cNvPr id="24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gray">
          <a:xfrm>
            <a:off x="558800" y="1500188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5F723C5-6292-4D73-8998-0B7A0D337364}" type="datetime'''''''''''''''1''''''''''''''9'''''''''''''''''''">
              <a:rPr kumimoji="1" lang="zh-CN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19</a:t>
            </a:fld>
            <a:endParaRPr kumimoji="1" lang="zh-CN" altLang="en-US" sz="1400" dirty="0"/>
          </a:p>
        </p:txBody>
      </p:sp>
      <p:sp>
        <p:nvSpPr>
          <p:cNvPr id="24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gray">
          <a:xfrm>
            <a:off x="10929938" y="3805238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76EDD6F0-1A43-4D0D-9EDD-A8B5276E1C85}" type="datetime'''''''''''''''''''''''''''3''''''''4'''''''">
              <a:rPr kumimoji="1" lang="zh-CN" altLang="en-US" sz="1400" smtClean="0">
                <a:effectLst/>
              </a:rPr>
              <a:pPr/>
              <a:t>34</a:t>
            </a:fld>
            <a:endParaRPr kumimoji="1" lang="zh-CN" altLang="en-US" sz="1400" dirty="0"/>
          </a:p>
        </p:txBody>
      </p:sp>
      <p:sp useBgFill="1">
        <p:nvSpPr>
          <p:cNvPr id="9" name="任意多边形: 形状 8">
            <a:extLst>
              <a:ext uri="{FF2B5EF4-FFF2-40B4-BE49-F238E27FC236}">
                <a16:creationId xmlns:a16="http://schemas.microsoft.com/office/drawing/2014/main" id="{F0CFF056-0D5D-4C8F-B6F3-8149A0A09225}"/>
              </a:ext>
            </a:extLst>
          </p:cNvPr>
          <p:cNvSpPr/>
          <p:nvPr>
            <p:custDataLst>
              <p:tags r:id="rId61"/>
            </p:custDataLst>
          </p:nvPr>
        </p:nvSpPr>
        <p:spPr bwMode="auto">
          <a:xfrm>
            <a:off x="10680700" y="5284788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任意多边形: 形状 5">
            <a:extLst>
              <a:ext uri="{FF2B5EF4-FFF2-40B4-BE49-F238E27FC236}">
                <a16:creationId xmlns:a16="http://schemas.microsoft.com/office/drawing/2014/main" id="{9E66323E-3335-46D5-AE65-5E4D0CDAC93E}"/>
              </a:ext>
            </a:extLst>
          </p:cNvPr>
          <p:cNvSpPr/>
          <p:nvPr>
            <p:custDataLst>
              <p:tags r:id="rId62"/>
            </p:custDataLst>
          </p:nvPr>
        </p:nvSpPr>
        <p:spPr bwMode="auto">
          <a:xfrm>
            <a:off x="849313" y="5030788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2BD4A8E8-651C-445F-836C-CB186D1174C3}"/>
              </a:ext>
            </a:extLst>
          </p:cNvPr>
          <p:cNvSpPr/>
          <p:nvPr>
            <p:custDataLst>
              <p:tags r:id="rId63"/>
            </p:custDataLst>
          </p:nvPr>
        </p:nvSpPr>
        <p:spPr bwMode="auto">
          <a:xfrm>
            <a:off x="10680700" y="5341938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A086E2CC-F6F6-4A84-AAE5-8088379666E8}"/>
              </a:ext>
            </a:extLst>
          </p:cNvPr>
          <p:cNvSpPr/>
          <p:nvPr>
            <p:custDataLst>
              <p:tags r:id="rId64"/>
            </p:custDataLst>
          </p:nvPr>
        </p:nvSpPr>
        <p:spPr bwMode="auto">
          <a:xfrm>
            <a:off x="10680700" y="5284788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233786F0-3534-4FBD-83A6-5E7F0F192C9E}"/>
              </a:ext>
            </a:extLst>
          </p:cNvPr>
          <p:cNvSpPr/>
          <p:nvPr>
            <p:custDataLst>
              <p:tags r:id="rId65"/>
            </p:custDataLst>
          </p:nvPr>
        </p:nvSpPr>
        <p:spPr bwMode="auto">
          <a:xfrm>
            <a:off x="849313" y="5087938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962355E8-4794-4221-B25B-BFCD3835AB71}"/>
              </a:ext>
            </a:extLst>
          </p:cNvPr>
          <p:cNvSpPr/>
          <p:nvPr>
            <p:custDataLst>
              <p:tags r:id="rId66"/>
            </p:custDataLst>
          </p:nvPr>
        </p:nvSpPr>
        <p:spPr bwMode="auto">
          <a:xfrm>
            <a:off x="849313" y="5030788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28178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4FB589D-41A0-4D84-BB05-D2C138B7458E}" type="datetime'w''''2''''''''''''''''1''''''''''''''''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w21</a:t>
            </a:fld>
            <a:endParaRPr kumimoji="1" lang="zh-CN" altLang="en-US" sz="1100" dirty="0"/>
          </a:p>
        </p:txBody>
      </p:sp>
      <p:sp>
        <p:nvSpPr>
          <p:cNvPr id="16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310673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6CD5A77-4D04-4423-AB0D-2FDE4269A792}" type="datetime'''''''''''''''''w''''''''''''''''''''''''''2''''''2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w22</a:t>
            </a:fld>
            <a:endParaRPr kumimoji="1" lang="zh-CN" altLang="en-US" sz="1100" dirty="0"/>
          </a:p>
        </p:txBody>
      </p:sp>
      <p:sp>
        <p:nvSpPr>
          <p:cNvPr id="16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9"/>
            </p:custDataLst>
          </p:nvPr>
        </p:nvSpPr>
        <p:spPr bwMode="auto">
          <a:xfrm>
            <a:off x="339566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9D44944-63CE-46E0-B175-A7F5240C9D85}" type="datetime'''''w''2''''''''''3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w23</a:t>
            </a:fld>
            <a:endParaRPr kumimoji="1" lang="zh-CN" altLang="en-US" sz="1100" dirty="0"/>
          </a:p>
        </p:txBody>
      </p:sp>
      <p:sp>
        <p:nvSpPr>
          <p:cNvPr id="17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368458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2FF9130-66FE-4F0E-BBB0-8FBB3A7D3555}" type="datetime'''''''''''''''w2''''4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w24</a:t>
            </a:fld>
            <a:endParaRPr kumimoji="1" lang="zh-CN" altLang="en-US" sz="1100" dirty="0"/>
          </a:p>
        </p:txBody>
      </p:sp>
      <p:sp>
        <p:nvSpPr>
          <p:cNvPr id="17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397510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D4A7A1C-6A26-4141-8E47-3B0A4A5604CE}" type="datetime'w''2''''''''''''''''''5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w25</a:t>
            </a:fld>
            <a:endParaRPr kumimoji="1" lang="zh-CN" altLang="en-US" sz="1100" dirty="0"/>
          </a:p>
        </p:txBody>
      </p:sp>
      <p:sp>
        <p:nvSpPr>
          <p:cNvPr id="17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426402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29302AA-0C74-4996-AAA2-BF4D17B10ED2}" type="datetime'''''''''''''''''w''''''''''''''''''''''2''''''6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w26</a:t>
            </a:fld>
            <a:endParaRPr kumimoji="1" lang="zh-CN" altLang="en-US" sz="1100" dirty="0"/>
          </a:p>
        </p:txBody>
      </p:sp>
      <p:sp>
        <p:nvSpPr>
          <p:cNvPr id="17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455295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8AEA703-20B6-4FF7-8CEE-4B5EC4BCAB07}" type="datetime'''w''''''''''''''''''2''''''''''7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w27</a:t>
            </a:fld>
            <a:endParaRPr kumimoji="1" lang="zh-CN" altLang="en-US" sz="1100" dirty="0"/>
          </a:p>
        </p:txBody>
      </p:sp>
      <p:sp>
        <p:nvSpPr>
          <p:cNvPr id="17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4"/>
            </p:custDataLst>
          </p:nvPr>
        </p:nvSpPr>
        <p:spPr bwMode="auto">
          <a:xfrm>
            <a:off x="48418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ADCBCA3-5892-4AF1-ADB1-3A02FFE19062}" type="datetime'''''''''''''''w''''''''''''2''''''''''''''''8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w28</a:t>
            </a:fld>
            <a:endParaRPr kumimoji="1" lang="zh-CN" altLang="en-US" sz="1100" dirty="0"/>
          </a:p>
        </p:txBody>
      </p:sp>
      <p:sp>
        <p:nvSpPr>
          <p:cNvPr id="19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1004728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662B3F1-13F4-45EF-8A73-917F91D9EF85}" type="datetime'w''''''''''''''''''''''''''''4''''''''''''''''''''6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w46</a:t>
            </a:fld>
            <a:endParaRPr kumimoji="1" lang="zh-CN" altLang="en-US" sz="1100" dirty="0"/>
          </a:p>
        </p:txBody>
      </p:sp>
      <p:sp>
        <p:nvSpPr>
          <p:cNvPr id="19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975836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A89C226-156F-4CD4-B68B-9287D8F5E9D6}" type="datetime'w''''''4''''''''''''5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w45</a:t>
            </a:fld>
            <a:endParaRPr kumimoji="1" lang="zh-CN" altLang="en-US" sz="1100" dirty="0"/>
          </a:p>
        </p:txBody>
      </p:sp>
      <p:sp>
        <p:nvSpPr>
          <p:cNvPr id="18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917892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D34B0B9-15C0-4A81-A281-7F8895D0E55F}" type="datetime'''''''''''''''''w''''''''''''''4''''''''3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w43</a:t>
            </a:fld>
            <a:endParaRPr kumimoji="1" lang="zh-CN" altLang="en-US" sz="1100" dirty="0"/>
          </a:p>
        </p:txBody>
      </p:sp>
      <p:sp>
        <p:nvSpPr>
          <p:cNvPr id="18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889000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D66F6F6-20AB-4AFC-97B3-CBC685015943}" type="datetime'w''''''''''''''4''''2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w42</a:t>
            </a:fld>
            <a:endParaRPr kumimoji="1" lang="zh-CN" altLang="en-US" sz="1100" dirty="0"/>
          </a:p>
        </p:txBody>
      </p:sp>
      <p:sp>
        <p:nvSpPr>
          <p:cNvPr id="18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86010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CA78907-B082-4BBE-8816-0399117EE061}" type="datetime'''''''w''''''''''''''4''1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w41</a:t>
            </a:fld>
            <a:endParaRPr kumimoji="1" lang="zh-CN" altLang="en-US" sz="1100" dirty="0"/>
          </a:p>
        </p:txBody>
      </p:sp>
      <p:sp>
        <p:nvSpPr>
          <p:cNvPr id="18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831215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897AF74-8B15-425E-A777-7901D2B8BB4C}" type="datetime'''''''w''''''''''40''''''''''''''''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w40</a:t>
            </a:fld>
            <a:endParaRPr kumimoji="1" lang="zh-CN" altLang="en-US" sz="1100" dirty="0"/>
          </a:p>
        </p:txBody>
      </p:sp>
      <p:sp>
        <p:nvSpPr>
          <p:cNvPr id="18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802322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C00AA61-DACA-4138-A956-738D2BEE731B}" type="datetime'''''''''''''''''''''''''''''''''''''''''''''''''w39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w39</a:t>
            </a:fld>
            <a:endParaRPr kumimoji="1" lang="zh-CN" altLang="en-US" sz="1100" dirty="0"/>
          </a:p>
        </p:txBody>
      </p:sp>
      <p:sp>
        <p:nvSpPr>
          <p:cNvPr id="18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773430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E82722B-A4AC-4131-B66E-81A26B8EDA45}" type="datetime'''''''''w''''''''''''''''''''''''3''''''''''''''''''''''8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w38</a:t>
            </a:fld>
            <a:endParaRPr kumimoji="1" lang="zh-CN" altLang="en-US" sz="1100" dirty="0"/>
          </a:p>
        </p:txBody>
      </p:sp>
      <p:sp>
        <p:nvSpPr>
          <p:cNvPr id="19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946785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19A60BA-41B0-4E7B-9DA8-D399DCB89E02}" type="datetime'''''''''''''''''w''''''''''''''''''''''''''4''4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w44</a:t>
            </a:fld>
            <a:endParaRPr kumimoji="1" lang="zh-CN" altLang="en-US" sz="1100" dirty="0"/>
          </a:p>
        </p:txBody>
      </p:sp>
      <p:sp>
        <p:nvSpPr>
          <p:cNvPr id="18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744378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9342C48-72E2-4CA4-B992-FE6FB47EB025}" type="datetime'''''''''w''3''''''''''''''''''''''''''''''''7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w37</a:t>
            </a:fld>
            <a:endParaRPr kumimoji="1" lang="zh-CN" altLang="en-US" sz="1100" dirty="0"/>
          </a:p>
        </p:txBody>
      </p:sp>
      <p:sp>
        <p:nvSpPr>
          <p:cNvPr id="16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5"/>
            </p:custDataLst>
          </p:nvPr>
        </p:nvSpPr>
        <p:spPr bwMode="auto">
          <a:xfrm>
            <a:off x="79375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9ED4006-F2FD-4F79-9A60-9813F973B079}" type="datetime'''''''''w1''''''''''''''''''''4''''''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w14</a:t>
            </a:fld>
            <a:endParaRPr kumimoji="1" lang="zh-CN" altLang="en-US" sz="1100" dirty="0"/>
          </a:p>
        </p:txBody>
      </p:sp>
      <p:sp>
        <p:nvSpPr>
          <p:cNvPr id="16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10826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BD73983-F8ED-47A4-B24A-D0B9E8443A61}" type="datetime'''''w''''''''''1''''''''5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w15</a:t>
            </a:fld>
            <a:endParaRPr kumimoji="1" lang="zh-CN" altLang="en-US" sz="1100" dirty="0"/>
          </a:p>
        </p:txBody>
      </p:sp>
      <p:sp>
        <p:nvSpPr>
          <p:cNvPr id="16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7"/>
            </p:custDataLst>
          </p:nvPr>
        </p:nvSpPr>
        <p:spPr bwMode="auto">
          <a:xfrm>
            <a:off x="137160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8B6C55B-4D4B-402C-A56E-3B606CB46CA2}" type="datetime'''''''''w''''''''''''''1''''''''''''''''''''''''''''''6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w16</a:t>
            </a:fld>
            <a:endParaRPr kumimoji="1" lang="zh-CN" altLang="en-US" sz="1100" dirty="0"/>
          </a:p>
        </p:txBody>
      </p:sp>
      <p:sp>
        <p:nvSpPr>
          <p:cNvPr id="18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8"/>
            </p:custDataLst>
          </p:nvPr>
        </p:nvSpPr>
        <p:spPr bwMode="auto">
          <a:xfrm>
            <a:off x="715486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92B92B9-47C3-4258-B6F0-82DB08C09282}" type="datetime'''''''''''''w''''''''''''''''3''6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w36</a:t>
            </a:fld>
            <a:endParaRPr kumimoji="1" lang="zh-CN" altLang="en-US" sz="1100" dirty="0"/>
          </a:p>
        </p:txBody>
      </p:sp>
      <p:sp>
        <p:nvSpPr>
          <p:cNvPr id="16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9"/>
            </p:custDataLst>
          </p:nvPr>
        </p:nvSpPr>
        <p:spPr bwMode="auto">
          <a:xfrm>
            <a:off x="195103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137C747-6AFF-4775-B88E-FB92E0282974}" type="datetime'''''''''''''''''''w''''''''1''''''''''''8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w18</a:t>
            </a:fld>
            <a:endParaRPr kumimoji="1" lang="zh-CN" altLang="en-US" sz="1100" dirty="0"/>
          </a:p>
        </p:txBody>
      </p:sp>
      <p:sp>
        <p:nvSpPr>
          <p:cNvPr id="18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90"/>
            </p:custDataLst>
          </p:nvPr>
        </p:nvSpPr>
        <p:spPr bwMode="auto">
          <a:xfrm>
            <a:off x="686593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B72944A-27A0-46C5-86D5-37DEA9F49AA1}" type="datetime'''''''''''''''''''''''w3''''''''''''''''''''5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w35</a:t>
            </a:fld>
            <a:endParaRPr kumimoji="1" lang="zh-CN" altLang="en-US" sz="1100" dirty="0"/>
          </a:p>
        </p:txBody>
      </p:sp>
      <p:sp>
        <p:nvSpPr>
          <p:cNvPr id="16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91"/>
            </p:custDataLst>
          </p:nvPr>
        </p:nvSpPr>
        <p:spPr bwMode="auto">
          <a:xfrm>
            <a:off x="166052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BC4C396-22C1-4516-A8A8-480864B8008A}" type="datetime'''''''''''''''''w''''''''''''''''''''1''''7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w17</a:t>
            </a:fld>
            <a:endParaRPr kumimoji="1" lang="zh-CN" altLang="en-US" sz="1100" dirty="0"/>
          </a:p>
        </p:txBody>
      </p:sp>
      <p:sp>
        <p:nvSpPr>
          <p:cNvPr id="18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65770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7B2650D-B224-493A-BD9D-8517D84B7D47}" type="datetime'''''''w''''3''''''''''''''''''''''''''''4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w34</a:t>
            </a:fld>
            <a:endParaRPr kumimoji="1" lang="zh-CN" altLang="en-US" sz="1100" dirty="0"/>
          </a:p>
        </p:txBody>
      </p:sp>
      <p:sp>
        <p:nvSpPr>
          <p:cNvPr id="16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93"/>
            </p:custDataLst>
          </p:nvPr>
        </p:nvSpPr>
        <p:spPr bwMode="auto">
          <a:xfrm>
            <a:off x="223996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2835B38-FE8E-4482-9865-692750AD82F7}" type="datetime'w''''''''''''''1''''''''''''''''''''9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w19</a:t>
            </a:fld>
            <a:endParaRPr kumimoji="1" lang="zh-CN" altLang="en-US" sz="1100" dirty="0"/>
          </a:p>
        </p:txBody>
      </p:sp>
      <p:sp>
        <p:nvSpPr>
          <p:cNvPr id="17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94"/>
            </p:custDataLst>
          </p:nvPr>
        </p:nvSpPr>
        <p:spPr bwMode="auto">
          <a:xfrm>
            <a:off x="628808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46FC6F7-5275-4D90-BA01-EB4ED24AA18A}" type="datetime'''w''''''''''''33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w33</a:t>
            </a:fld>
            <a:endParaRPr kumimoji="1" lang="zh-CN" altLang="en-US" sz="1100" dirty="0"/>
          </a:p>
        </p:txBody>
      </p:sp>
      <p:sp>
        <p:nvSpPr>
          <p:cNvPr id="16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95"/>
            </p:custDataLst>
          </p:nvPr>
        </p:nvSpPr>
        <p:spPr bwMode="auto">
          <a:xfrm>
            <a:off x="252888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ED253C0-3E84-43FD-AEFF-755DBBE19FB7}" type="datetime'''w''2''''''''''''''''''''''''''''''''''''''''''0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w20</a:t>
            </a:fld>
            <a:endParaRPr kumimoji="1" lang="zh-CN" altLang="en-US" sz="1100" dirty="0"/>
          </a:p>
        </p:txBody>
      </p:sp>
      <p:sp>
        <p:nvSpPr>
          <p:cNvPr id="19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1062513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661A578-5072-4D83-9765-C4EC7B7E4059}" type="datetime'''''''w''''''''''4''''''''''''''8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w48</a:t>
            </a:fld>
            <a:endParaRPr kumimoji="1" lang="zh-CN" altLang="en-US" sz="1100" dirty="0"/>
          </a:p>
        </p:txBody>
      </p:sp>
      <p:sp>
        <p:nvSpPr>
          <p:cNvPr id="17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97"/>
            </p:custDataLst>
          </p:nvPr>
        </p:nvSpPr>
        <p:spPr bwMode="auto">
          <a:xfrm>
            <a:off x="599916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7D332F6-8DFF-411B-A9B1-ED3FBBB3B4AC}" type="datetime'''''''''''''''''''''''''''''''''''''''''''w''''32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w32</a:t>
            </a:fld>
            <a:endParaRPr kumimoji="1" lang="zh-CN" altLang="en-US" sz="1100" dirty="0"/>
          </a:p>
        </p:txBody>
      </p:sp>
      <p:sp>
        <p:nvSpPr>
          <p:cNvPr id="17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98"/>
            </p:custDataLst>
          </p:nvPr>
        </p:nvSpPr>
        <p:spPr bwMode="auto">
          <a:xfrm>
            <a:off x="571023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5325FDB-1869-42B1-9168-01F27F4FE4D1}" type="datetime'''''''''''''''''''''w''''''''''''3''''1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w31</a:t>
            </a:fld>
            <a:endParaRPr kumimoji="1" lang="zh-CN" altLang="en-US" sz="1100" dirty="0"/>
          </a:p>
        </p:txBody>
      </p:sp>
      <p:sp>
        <p:nvSpPr>
          <p:cNvPr id="19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99"/>
            </p:custDataLst>
          </p:nvPr>
        </p:nvSpPr>
        <p:spPr bwMode="auto">
          <a:xfrm>
            <a:off x="103362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A029F79-F536-47B8-9D35-FDA627E155D0}" type="datetime'''''''''''''''''w''''''''4''''''''''''''''''''''''''7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w47</a:t>
            </a:fld>
            <a:endParaRPr kumimoji="1" lang="zh-CN" altLang="en-US" sz="1100" dirty="0"/>
          </a:p>
        </p:txBody>
      </p:sp>
      <p:sp>
        <p:nvSpPr>
          <p:cNvPr id="17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00"/>
            </p:custDataLst>
          </p:nvPr>
        </p:nvSpPr>
        <p:spPr bwMode="auto">
          <a:xfrm>
            <a:off x="541972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8066085-C4DB-47CB-B14B-D486945F6AFE}" type="datetime'''''''''w3''''''''''''''''''''0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w30</a:t>
            </a:fld>
            <a:endParaRPr kumimoji="1" lang="zh-CN" altLang="en-US" sz="1100" dirty="0"/>
          </a:p>
        </p:txBody>
      </p:sp>
      <p:sp>
        <p:nvSpPr>
          <p:cNvPr id="17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01"/>
            </p:custDataLst>
          </p:nvPr>
        </p:nvSpPr>
        <p:spPr bwMode="auto">
          <a:xfrm>
            <a:off x="513080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EF764BC-5CA4-4B18-98C9-DAA58DDF48A8}" type="datetime'''''''''''''''''''''''''w''2''''''''''''''''''''''''''9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w29</a:t>
            </a:fld>
            <a:endParaRPr kumimoji="1" lang="zh-CN" altLang="en-US" sz="1100" dirty="0"/>
          </a:p>
        </p:txBody>
      </p:sp>
      <p:cxnSp>
        <p:nvCxnSpPr>
          <p:cNvPr id="85" name="直线连接符 84">
            <a:extLst>
              <a:ext uri="{FF2B5EF4-FFF2-40B4-BE49-F238E27FC236}">
                <a16:creationId xmlns:a16="http://schemas.microsoft.com/office/drawing/2014/main" id="{FACBE8E0-FD5A-6C62-B7C9-770ABDDA15B1}"/>
              </a:ext>
            </a:extLst>
          </p:cNvPr>
          <p:cNvCxnSpPr/>
          <p:nvPr>
            <p:custDataLst>
              <p:tags r:id="rId102"/>
            </p:custDataLst>
          </p:nvPr>
        </p:nvCxnSpPr>
        <p:spPr bwMode="gray">
          <a:xfrm>
            <a:off x="9153525" y="5243513"/>
            <a:ext cx="320675" cy="0"/>
          </a:xfrm>
          <a:prstGeom prst="line">
            <a:avLst/>
          </a:prstGeom>
          <a:ln w="28575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线连接符 85">
            <a:extLst>
              <a:ext uri="{FF2B5EF4-FFF2-40B4-BE49-F238E27FC236}">
                <a16:creationId xmlns:a16="http://schemas.microsoft.com/office/drawing/2014/main" id="{D7905F52-C6EF-89BD-2132-8C368AD8BAF5}"/>
              </a:ext>
            </a:extLst>
          </p:cNvPr>
          <p:cNvCxnSpPr/>
          <p:nvPr>
            <p:custDataLst>
              <p:tags r:id="rId103"/>
            </p:custDataLst>
          </p:nvPr>
        </p:nvCxnSpPr>
        <p:spPr bwMode="gray">
          <a:xfrm>
            <a:off x="9153525" y="5497513"/>
            <a:ext cx="320675" cy="0"/>
          </a:xfrm>
          <a:prstGeom prst="line">
            <a:avLst/>
          </a:prstGeom>
          <a:ln w="28575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椭圆 104">
            <a:extLst>
              <a:ext uri="{FF2B5EF4-FFF2-40B4-BE49-F238E27FC236}">
                <a16:creationId xmlns:a16="http://schemas.microsoft.com/office/drawing/2014/main" id="{8574D95D-C204-4E72-BE6C-CA6F263E2B8B}"/>
              </a:ext>
            </a:extLst>
          </p:cNvPr>
          <p:cNvSpPr/>
          <p:nvPr>
            <p:custDataLst>
              <p:tags r:id="rId104"/>
            </p:custDataLst>
          </p:nvPr>
        </p:nvSpPr>
        <p:spPr bwMode="auto">
          <a:xfrm>
            <a:off x="9269413" y="5199063"/>
            <a:ext cx="88900" cy="88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9" name="椭圆 438">
            <a:extLst>
              <a:ext uri="{FF2B5EF4-FFF2-40B4-BE49-F238E27FC236}">
                <a16:creationId xmlns:a16="http://schemas.microsoft.com/office/drawing/2014/main" id="{53F74CEC-312F-43AE-B6FB-ABCB06910D6C}"/>
              </a:ext>
            </a:extLst>
          </p:cNvPr>
          <p:cNvSpPr/>
          <p:nvPr>
            <p:custDataLst>
              <p:tags r:id="rId105"/>
            </p:custDataLst>
          </p:nvPr>
        </p:nvSpPr>
        <p:spPr bwMode="auto">
          <a:xfrm>
            <a:off x="9269413" y="5453063"/>
            <a:ext cx="88900" cy="889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文本占位符 2">
            <a:extLst>
              <a:ext uri="{FF2B5EF4-FFF2-40B4-BE49-F238E27FC236}">
                <a16:creationId xmlns:a16="http://schemas.microsoft.com/office/drawing/2014/main" id="{8201E84C-3156-0DEF-EDD7-82AA08148757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auto">
          <a:xfrm>
            <a:off x="9539288" y="5160963"/>
            <a:ext cx="6556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2C00D39-7BDF-4D6D-B2A2-499E3BB831CF}" type="datetime'''''''''''''''直''''营''''''''''''''-''KA'''">
              <a:rPr kumimoji="1" lang="zh-CN" altLang="en-US" sz="1400" smtClean="0"/>
              <a:pPr/>
              <a:t>直营-KA</a:t>
            </a:fld>
            <a:endParaRPr kumimoji="1" lang="zh-CN" altLang="en-US" sz="1400" dirty="0"/>
          </a:p>
        </p:txBody>
      </p:sp>
      <p:sp>
        <p:nvSpPr>
          <p:cNvPr id="81" name="文本占位符 2">
            <a:extLst>
              <a:ext uri="{FF2B5EF4-FFF2-40B4-BE49-F238E27FC236}">
                <a16:creationId xmlns:a16="http://schemas.microsoft.com/office/drawing/2014/main" id="{D6B6F878-2F7B-35F4-80A0-842134752386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 bwMode="auto">
          <a:xfrm>
            <a:off x="9539288" y="5414963"/>
            <a:ext cx="7477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93DCB2E-8456-416C-A679-7CAEF03AD99C}" type="datetime'''''''直''''''''营''''''''-''S''K''''''''''A'''">
              <a:rPr kumimoji="1" lang="zh-CN" altLang="en-US" sz="1400" smtClean="0"/>
              <a:pPr/>
              <a:t>直营-SKA</a:t>
            </a:fld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90146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C82C88E-1010-375D-CF88-CE95F5D5ED4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7900617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72" imgW="7772400" imgH="10058400" progId="TCLayout.ActiveDocument.1">
                  <p:embed/>
                </p:oleObj>
              </mc:Choice>
              <mc:Fallback>
                <p:oleObj name="think-cell 幻灯片" r:id="rId72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2C88E-1010-375D-CF88-CE95F5D5E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" name="Title 1">
            <a:extLst>
              <a:ext uri="{FF2B5EF4-FFF2-40B4-BE49-F238E27FC236}">
                <a16:creationId xmlns:a16="http://schemas.microsoft.com/office/drawing/2014/main" id="{78EF6EBC-2FB5-FA5B-72CC-664F93D9FD3C}"/>
              </a:ext>
            </a:extLst>
          </p:cNvPr>
          <p:cNvSpPr txBox="1">
            <a:spLocks/>
          </p:cNvSpPr>
          <p:nvPr/>
        </p:nvSpPr>
        <p:spPr>
          <a:xfrm>
            <a:off x="2842204" y="425450"/>
            <a:ext cx="5965245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广告收入趋势（毛消耗）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按商家分层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教培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32A56224-BC05-4865-B5D9-9BC45C6D32C1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957263" y="41036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7" name="直接连接符 596">
            <a:extLst>
              <a:ext uri="{FF2B5EF4-FFF2-40B4-BE49-F238E27FC236}">
                <a16:creationId xmlns:a16="http://schemas.microsoft.com/office/drawing/2014/main" id="{37DC24A3-E15F-4DE4-900D-F903AA4A158E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957263" y="59261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98C68200-1D0E-42B5-A713-B318EC8ACE9B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957263" y="289560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F8659EAC-DF2D-4575-8C72-BF7B541AA374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957263" y="49101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F4D550FD-6DC0-4B27-A96E-806981232790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957263" y="531177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71FA566F-2984-4B59-A0E0-108D7C8BA780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957263" y="450691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BD599A59-65B9-425A-BB6C-D77F505063FF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957263" y="249237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8613A6DC-3468-447A-A444-D124B0382155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957263" y="12842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25F3DD1C-246C-4E0F-9218-80D5DF2F0580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957263" y="370046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08D81FCD-F16E-47C5-8D43-AAE2F0B46521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957263" y="168751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B6CA739E-8EB7-4BA5-AA2C-C70868F9D4ED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957263" y="329882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6FA2C640-C359-402C-9ED9-73E4EB93B2CD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957263" y="20891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31" name="Chart 3">
            <a:extLst>
              <a:ext uri="{FF2B5EF4-FFF2-40B4-BE49-F238E27FC236}">
                <a16:creationId xmlns:a16="http://schemas.microsoft.com/office/drawing/2014/main" id="{7FDD13EF-2CD1-4262-8A20-06C52CD0634B}"/>
              </a:ext>
            </a:extLst>
          </p:cNvPr>
          <p:cNvGraphicFramePr/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075480339"/>
              </p:ext>
            </p:extLst>
          </p:nvPr>
        </p:nvGraphicFramePr>
        <p:xfrm>
          <a:off x="933450" y="1201738"/>
          <a:ext cx="10137775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4"/>
          </a:graphicData>
        </a:graphic>
      </p:graphicFrame>
      <p:sp>
        <p:nvSpPr>
          <p:cNvPr id="15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gray">
          <a:xfrm>
            <a:off x="652463" y="4819650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20954F7-408D-46BB-A482-59F3A6D5D549}" type="datetime'''5''''''''''''''''''''0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</a:t>
            </a:fld>
            <a:endParaRPr kumimoji="1" lang="zh-CN" altLang="en-US" sz="1400" dirty="0"/>
          </a:p>
        </p:txBody>
      </p:sp>
      <p:sp>
        <p:nvSpPr>
          <p:cNvPr id="15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 bwMode="gray">
          <a:xfrm>
            <a:off x="652463" y="4416425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3675398-C14B-4FD1-8FE3-735E3F832293}" type="datetime'''''''''''''''''''''''''''6''''0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</a:t>
            </a:fld>
            <a:endParaRPr kumimoji="1" lang="zh-CN" altLang="en-US" sz="1400" dirty="0"/>
          </a:p>
        </p:txBody>
      </p:sp>
      <p:sp>
        <p:nvSpPr>
          <p:cNvPr id="15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gray">
          <a:xfrm>
            <a:off x="652463" y="4013200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EFE75D5-E3A6-4A75-A798-1C2C789B33B5}" type="datetime'''''''''''''''''''''''''''''''''''7''''''''''''0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70</a:t>
            </a:fld>
            <a:endParaRPr kumimoji="1" lang="zh-CN" altLang="en-US" sz="1400" dirty="0"/>
          </a:p>
        </p:txBody>
      </p:sp>
      <p:sp>
        <p:nvSpPr>
          <p:cNvPr id="15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gray">
          <a:xfrm>
            <a:off x="652463" y="3609975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C749FDE-D5A9-454A-850D-6CFAEBF5D097}" type="datetime'''''''''''''''80''''''''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</a:t>
            </a:fld>
            <a:endParaRPr kumimoji="1" lang="zh-CN" altLang="en-US" sz="1400" dirty="0"/>
          </a:p>
        </p:txBody>
      </p:sp>
      <p:sp>
        <p:nvSpPr>
          <p:cNvPr id="15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652463" y="3208338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4CDBE53-077C-4A2A-AA45-0DA661355E6D}" type="datetime'''''''''''''''''''9''''''0''''''''''''''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90</a:t>
            </a:fld>
            <a:endParaRPr kumimoji="1" lang="zh-CN" altLang="en-US" sz="1400" dirty="0"/>
          </a:p>
        </p:txBody>
      </p:sp>
      <p:sp>
        <p:nvSpPr>
          <p:cNvPr id="19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558800" y="280511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DF137A24-65E8-42DD-8D62-3EF612B2E3F0}" type="datetime'''''1''''''''''''''''''''''''''''''''''''''0''''''0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</a:t>
            </a:fld>
            <a:endParaRPr kumimoji="1" lang="zh-CN" altLang="en-US" sz="1400" dirty="0"/>
          </a:p>
        </p:txBody>
      </p:sp>
      <p:sp>
        <p:nvSpPr>
          <p:cNvPr id="58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746125" y="5835650"/>
            <a:ext cx="93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2112AD3-C091-4E0C-8B91-684F49F48A1C}" type="datetime'''''''''''''''''''''0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kumimoji="1" lang="zh-CN" altLang="en-US" sz="1400" dirty="0"/>
          </a:p>
        </p:txBody>
      </p:sp>
      <p:sp>
        <p:nvSpPr>
          <p:cNvPr id="21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652463" y="5221288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1D79612-B66A-401F-826A-22F930A4E933}" type="datetime'4''''''''''''''''''''''''''0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</a:t>
            </a:fld>
            <a:endParaRPr kumimoji="1" lang="zh-CN" altLang="en-US" sz="1400" dirty="0"/>
          </a:p>
        </p:txBody>
      </p:sp>
      <p:sp>
        <p:nvSpPr>
          <p:cNvPr id="21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558800" y="2401888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85395AB-1BFD-4D14-B5A5-F7A838E2648F}" type="datetime'''''''''1''''''''''''''''''1''''''''0''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110</a:t>
            </a:fld>
            <a:endParaRPr kumimoji="1" lang="zh-CN" altLang="en-US" sz="1400" dirty="0"/>
          </a:p>
        </p:txBody>
      </p:sp>
      <p:sp>
        <p:nvSpPr>
          <p:cNvPr id="22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558800" y="199866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614DA29-5A35-44F6-812A-9048F6A1F8CB}" type="datetime'''''''''''''''''1''20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120</a:t>
            </a:fld>
            <a:endParaRPr kumimoji="1" lang="zh-CN" altLang="en-US" sz="1400" dirty="0"/>
          </a:p>
        </p:txBody>
      </p:sp>
      <p:sp>
        <p:nvSpPr>
          <p:cNvPr id="22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558800" y="1597025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85A06B21-2EE0-42B8-B21C-5406FF676B7D}" type="datetime'''''''''1''''''''3''''''''''0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130</a:t>
            </a:fld>
            <a:endParaRPr kumimoji="1" lang="zh-CN" altLang="en-US" sz="1400" dirty="0"/>
          </a:p>
        </p:txBody>
      </p:sp>
      <p:sp>
        <p:nvSpPr>
          <p:cNvPr id="22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gray">
          <a:xfrm>
            <a:off x="558800" y="1193800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F10B2A2-D43C-4236-AAC8-6ACDCE5BD9CF}" type="datetime'''''''''''''''''''''''''''''1''''''''''''''40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140</a:t>
            </a:fld>
            <a:endParaRPr kumimoji="1" lang="zh-CN" altLang="en-US" sz="1400" dirty="0"/>
          </a:p>
        </p:txBody>
      </p:sp>
      <p:sp useBgFill="1">
        <p:nvSpPr>
          <p:cNvPr id="76" name="任意多边形: 形状 75">
            <a:extLst>
              <a:ext uri="{FF2B5EF4-FFF2-40B4-BE49-F238E27FC236}">
                <a16:creationId xmlns:a16="http://schemas.microsoft.com/office/drawing/2014/main" id="{2F87C739-DDBF-4F33-A984-1AA7111B9C02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>
            <a:off x="942975" y="5813425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任意多边形: 形状 73">
            <a:extLst>
              <a:ext uri="{FF2B5EF4-FFF2-40B4-BE49-F238E27FC236}">
                <a16:creationId xmlns:a16="http://schemas.microsoft.com/office/drawing/2014/main" id="{3DBFFDEB-8680-4766-970A-9D43DFF72450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>
            <a:off x="942975" y="5813425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任意多边形: 形状 74">
            <a:extLst>
              <a:ext uri="{FF2B5EF4-FFF2-40B4-BE49-F238E27FC236}">
                <a16:creationId xmlns:a16="http://schemas.microsoft.com/office/drawing/2014/main" id="{DE3440CD-4FC9-4F6F-8C3B-BD17D55B8B00}"/>
              </a:ext>
            </a:extLst>
          </p:cNvPr>
          <p:cNvSpPr/>
          <p:nvPr>
            <p:custDataLst>
              <p:tags r:id="rId29"/>
            </p:custDataLst>
          </p:nvPr>
        </p:nvSpPr>
        <p:spPr bwMode="auto">
          <a:xfrm>
            <a:off x="942975" y="5870575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176688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BC4C396-22C1-4516-A8A8-480864B8008A}" type="datetime'''''''''''''''''w''''''''''''''''''''1''''7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w17</a:t>
            </a:fld>
            <a:endParaRPr kumimoji="1" lang="zh-CN" altLang="en-US" sz="1100" dirty="0"/>
          </a:p>
        </p:txBody>
      </p:sp>
      <p:sp>
        <p:nvSpPr>
          <p:cNvPr id="16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20605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137C747-6AFF-4775-B88E-FB92E0282974}" type="datetime'''''''''''''''''''w''''''''1''''''''''''8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w18</a:t>
            </a:fld>
            <a:endParaRPr kumimoji="1" lang="zh-CN" altLang="en-US" sz="1100" dirty="0"/>
          </a:p>
        </p:txBody>
      </p:sp>
      <p:sp>
        <p:nvSpPr>
          <p:cNvPr id="16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235426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2835B38-FE8E-4482-9865-692750AD82F7}" type="datetime'w''''''''''''''1''''''''''''''''''''9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w19</a:t>
            </a:fld>
            <a:endParaRPr kumimoji="1" lang="zh-CN" altLang="en-US" sz="1100" dirty="0"/>
          </a:p>
        </p:txBody>
      </p:sp>
      <p:sp>
        <p:nvSpPr>
          <p:cNvPr id="16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264795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ED253C0-3E84-43FD-AEFF-755DBBE19FB7}" type="datetime'''w''2''''''''''''''''''''''''''''''''''''''''''0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w20</a:t>
            </a:fld>
            <a:endParaRPr kumimoji="1" lang="zh-CN" altLang="en-US" sz="1100" dirty="0"/>
          </a:p>
        </p:txBody>
      </p:sp>
      <p:sp>
        <p:nvSpPr>
          <p:cNvPr id="16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294005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4FB589D-41A0-4D84-BB05-D2C138B7458E}" type="datetime'w''''2''''''''''''''''1''''''''''''''''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w21</a:t>
            </a:fld>
            <a:endParaRPr kumimoji="1" lang="zh-CN" altLang="en-US" sz="1100" dirty="0"/>
          </a:p>
        </p:txBody>
      </p:sp>
      <p:sp>
        <p:nvSpPr>
          <p:cNvPr id="16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323373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6CD5A77-4D04-4423-AB0D-2FDE4269A792}" type="datetime'''''''''''''''''w''''''''''''''''''''''''''2''''''2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w22</a:t>
            </a:fld>
            <a:endParaRPr kumimoji="1" lang="zh-CN" altLang="en-US" sz="1100" dirty="0"/>
          </a:p>
        </p:txBody>
      </p:sp>
      <p:sp>
        <p:nvSpPr>
          <p:cNvPr id="16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352742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9D44944-63CE-46E0-B175-A7F5240C9D85}" type="datetime'''''w''2''''''''''3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w23</a:t>
            </a:fld>
            <a:endParaRPr kumimoji="1" lang="zh-CN" altLang="en-US" sz="1100" dirty="0"/>
          </a:p>
        </p:txBody>
      </p:sp>
      <p:sp>
        <p:nvSpPr>
          <p:cNvPr id="17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38211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2FF9130-66FE-4F0E-BBB0-8FBB3A7D3555}" type="datetime'''''''''''''''w2''''4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w24</a:t>
            </a:fld>
            <a:endParaRPr kumimoji="1" lang="zh-CN" altLang="en-US" sz="1100" dirty="0"/>
          </a:p>
        </p:txBody>
      </p:sp>
      <p:sp>
        <p:nvSpPr>
          <p:cNvPr id="17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41132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D4A7A1C-6A26-4141-8E47-3B0A4A5604CE}" type="datetime'w''2''''''''''''''''''5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w25</a:t>
            </a:fld>
            <a:endParaRPr kumimoji="1" lang="zh-CN" altLang="en-US" sz="1100" dirty="0"/>
          </a:p>
        </p:txBody>
      </p:sp>
      <p:sp>
        <p:nvSpPr>
          <p:cNvPr id="18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763428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9342C48-72E2-4CA4-B992-FE6FB47EB025}" type="datetime'''''''''w''3''''''''''''''''''''''''''''''''7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w37</a:t>
            </a:fld>
            <a:endParaRPr kumimoji="1" lang="zh-CN" altLang="en-US" sz="1100" dirty="0"/>
          </a:p>
        </p:txBody>
      </p:sp>
      <p:sp>
        <p:nvSpPr>
          <p:cNvPr id="18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auto">
          <a:xfrm>
            <a:off x="792638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E82722B-A4AC-4131-B66E-81A26B8EDA45}" type="datetime'''''''''w''''''''''''''''''''''''3''''''''''''''''''''''8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w38</a:t>
            </a:fld>
            <a:endParaRPr kumimoji="1" lang="zh-CN" altLang="en-US" sz="1100" dirty="0"/>
          </a:p>
        </p:txBody>
      </p:sp>
      <p:sp>
        <p:nvSpPr>
          <p:cNvPr id="18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82200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C00AA61-DACA-4138-A956-738D2BEE731B}" type="datetime'''''''''''''''''''''''''''''''''''''''''''''''''w39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w39</a:t>
            </a:fld>
            <a:endParaRPr kumimoji="1" lang="zh-CN" altLang="en-US" sz="1100" dirty="0"/>
          </a:p>
        </p:txBody>
      </p:sp>
      <p:sp>
        <p:nvSpPr>
          <p:cNvPr id="18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851376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897AF74-8B15-425E-A777-7901D2B8BB4C}" type="datetime'''''''w''''''''''40''''''''''''''''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w40</a:t>
            </a:fld>
            <a:endParaRPr kumimoji="1" lang="zh-CN" altLang="en-US" sz="1100" dirty="0"/>
          </a:p>
        </p:txBody>
      </p:sp>
      <p:sp>
        <p:nvSpPr>
          <p:cNvPr id="18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880745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CA78907-B082-4BBE-8816-0399117EE061}" type="datetime'''''''w''''''''''''''4''1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w41</a:t>
            </a:fld>
            <a:endParaRPr kumimoji="1" lang="zh-CN" altLang="en-US" sz="1100" dirty="0"/>
          </a:p>
        </p:txBody>
      </p:sp>
      <p:sp>
        <p:nvSpPr>
          <p:cNvPr id="18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909955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D66F6F6-20AB-4AFC-97B3-CBC685015943}" type="datetime'w''''''''''''''4''''2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w42</a:t>
            </a:fld>
            <a:endParaRPr kumimoji="1" lang="zh-CN" altLang="en-US" sz="1100" dirty="0"/>
          </a:p>
        </p:txBody>
      </p:sp>
      <p:sp>
        <p:nvSpPr>
          <p:cNvPr id="18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939323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D34B0B9-15C0-4A81-A281-7F8895D0E55F}" type="datetime'''''''''''''''''w''''''''''''''4''''''''3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w43</a:t>
            </a:fld>
            <a:endParaRPr kumimoji="1" lang="zh-CN" altLang="en-US" sz="1100" dirty="0"/>
          </a:p>
        </p:txBody>
      </p:sp>
      <p:sp>
        <p:nvSpPr>
          <p:cNvPr id="19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968692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19A60BA-41B0-4E7B-9DA8-D399DCB89E02}" type="datetime'''''''''''''''''w''''''''''''''''''''''''''4''4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w44</a:t>
            </a:fld>
            <a:endParaRPr kumimoji="1" lang="zh-CN" altLang="en-US" sz="1100" dirty="0"/>
          </a:p>
        </p:txBody>
      </p:sp>
      <p:sp>
        <p:nvSpPr>
          <p:cNvPr id="19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99806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A89C226-156F-4CD4-B68B-9287D8F5E9D6}" type="datetime'w''''''4''''''''''''5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w45</a:t>
            </a:fld>
            <a:endParaRPr kumimoji="1" lang="zh-CN" altLang="en-US" sz="1100" dirty="0"/>
          </a:p>
        </p:txBody>
      </p:sp>
      <p:sp>
        <p:nvSpPr>
          <p:cNvPr id="19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102727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662B3F1-13F4-45EF-8A73-917F91D9EF85}" type="datetime'w''''''''''''''''''''''''''''4''''''''''''''''''''6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w46</a:t>
            </a:fld>
            <a:endParaRPr kumimoji="1" lang="zh-CN" altLang="en-US" sz="1100" dirty="0"/>
          </a:p>
        </p:txBody>
      </p:sp>
      <p:sp>
        <p:nvSpPr>
          <p:cNvPr id="19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1056640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A029F79-F536-47B8-9D35-FDA627E155D0}" type="datetime'''''''''''''''''w''''''''4''''''''''''''''''''''''''7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w47</a:t>
            </a:fld>
            <a:endParaRPr kumimoji="1" lang="zh-CN" altLang="en-US" sz="1100" dirty="0"/>
          </a:p>
        </p:txBody>
      </p:sp>
      <p:sp>
        <p:nvSpPr>
          <p:cNvPr id="17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558006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8066085-C4DB-47CB-B14B-D486945F6AFE}" type="datetime'''''''''w3''''''''''''''''''''0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w30</a:t>
            </a:fld>
            <a:endParaRPr kumimoji="1" lang="zh-CN" altLang="en-US" sz="1100" dirty="0"/>
          </a:p>
        </p:txBody>
      </p:sp>
      <p:sp>
        <p:nvSpPr>
          <p:cNvPr id="17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auto">
          <a:xfrm>
            <a:off x="616743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7D332F6-8DFF-411B-A9B1-ED3FBBB3B4AC}" type="datetime'''''''''''''''''''''''''''''''''''''''''''w''''32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w32</a:t>
            </a:fld>
            <a:endParaRPr kumimoji="1" lang="zh-CN" altLang="en-US" sz="1100" dirty="0"/>
          </a:p>
        </p:txBody>
      </p:sp>
      <p:sp>
        <p:nvSpPr>
          <p:cNvPr id="17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646112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46FC6F7-5275-4D90-BA01-EB4ED24AA18A}" type="datetime'''w''''''''''''33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w33</a:t>
            </a:fld>
            <a:endParaRPr kumimoji="1" lang="zh-CN" altLang="en-US" sz="1100" dirty="0"/>
          </a:p>
        </p:txBody>
      </p:sp>
      <p:sp>
        <p:nvSpPr>
          <p:cNvPr id="18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675322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7B2650D-B224-493A-BD9D-8517D84B7D47}" type="datetime'''''''w''''3''''''''''''''''''''''''''''4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w34</a:t>
            </a:fld>
            <a:endParaRPr kumimoji="1" lang="zh-CN" altLang="en-US" sz="1100" dirty="0"/>
          </a:p>
        </p:txBody>
      </p:sp>
      <p:sp>
        <p:nvSpPr>
          <p:cNvPr id="18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70469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B72944A-27A0-46C5-86D5-37DEA9F49AA1}" type="datetime'''''''''''''''''''''''w3''''''''''''''''''''5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w35</a:t>
            </a:fld>
            <a:endParaRPr kumimoji="1" lang="zh-CN" altLang="en-US" sz="1100" dirty="0"/>
          </a:p>
        </p:txBody>
      </p:sp>
      <p:sp>
        <p:nvSpPr>
          <p:cNvPr id="18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734060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92B92B9-47C3-4258-B6F0-82DB08C09282}" type="datetime'''''''''''''w''''''''''''''''3''6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w36</a:t>
            </a:fld>
            <a:endParaRPr kumimoji="1" lang="zh-CN" altLang="en-US" sz="1100" dirty="0"/>
          </a:p>
        </p:txBody>
      </p:sp>
      <p:sp>
        <p:nvSpPr>
          <p:cNvPr id="17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auto">
          <a:xfrm>
            <a:off x="52863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EF764BC-5CA4-4B18-98C9-DAA58DDF48A8}" type="datetime'''''''''''''''''''''''''w''2''''''''''''''''''''''''''9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w29</a:t>
            </a:fld>
            <a:endParaRPr kumimoji="1" lang="zh-CN" altLang="en-US" sz="1100" dirty="0"/>
          </a:p>
        </p:txBody>
      </p:sp>
      <p:sp>
        <p:nvSpPr>
          <p:cNvPr id="17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587375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5325FDB-1869-42B1-9168-01F27F4FE4D1}" type="datetime'''''''''''''''''''''w''''''''''''3''''1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w31</a:t>
            </a:fld>
            <a:endParaRPr kumimoji="1" lang="zh-CN" altLang="en-US" sz="1100" dirty="0"/>
          </a:p>
        </p:txBody>
      </p:sp>
      <p:sp>
        <p:nvSpPr>
          <p:cNvPr id="17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49942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ADCBCA3-5892-4AF1-ADB1-3A02FFE19062}" type="datetime'''''''''''''''w''''''''''''2''''''''''''''''8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w28</a:t>
            </a:fld>
            <a:endParaRPr kumimoji="1" lang="zh-CN" altLang="en-US" sz="1100" dirty="0"/>
          </a:p>
        </p:txBody>
      </p:sp>
      <p:sp>
        <p:nvSpPr>
          <p:cNvPr id="17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470058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8AEA703-20B6-4FF7-8CEE-4B5EC4BCAB07}" type="datetime'''w''''''''''''''''''2''''''''''7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w27</a:t>
            </a:fld>
            <a:endParaRPr kumimoji="1" lang="zh-CN" altLang="en-US" sz="1100" dirty="0"/>
          </a:p>
        </p:txBody>
      </p:sp>
      <p:sp>
        <p:nvSpPr>
          <p:cNvPr id="17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440690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29302AA-0C74-4996-AAA2-BF4D17B10ED2}" type="datetime'''''''''''''''''w''''''''''''''''''''''2''''''6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w26</a:t>
            </a:fld>
            <a:endParaRPr kumimoji="1" lang="zh-CN" altLang="en-US" sz="1100" dirty="0"/>
          </a:p>
        </p:txBody>
      </p:sp>
      <p:sp>
        <p:nvSpPr>
          <p:cNvPr id="16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8874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9ED4006-F2FD-4F79-9A60-9813F973B079}" type="datetime'''''''''w1''''''''''''''''''''4''''''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w14</a:t>
            </a:fld>
            <a:endParaRPr kumimoji="1" lang="zh-CN" altLang="en-US" sz="1100" dirty="0"/>
          </a:p>
        </p:txBody>
      </p:sp>
      <p:sp>
        <p:nvSpPr>
          <p:cNvPr id="16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118110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BD73983-F8ED-47A4-B24A-D0B9E8443A61}" type="datetime'''''w''''''''''1''''''''5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w15</a:t>
            </a:fld>
            <a:endParaRPr kumimoji="1" lang="zh-CN" altLang="en-US" sz="1100" dirty="0"/>
          </a:p>
        </p:txBody>
      </p:sp>
      <p:sp>
        <p:nvSpPr>
          <p:cNvPr id="16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147478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8B6C55B-4D4B-402C-A56E-3B606CB46CA2}" type="datetime'''''''''w''''''''''''''1''''''''''''''''''''''''''''''6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w16</a:t>
            </a:fld>
            <a:endParaRPr kumimoji="1" lang="zh-CN" altLang="en-US" sz="1100" dirty="0"/>
          </a:p>
        </p:txBody>
      </p:sp>
      <p:sp>
        <p:nvSpPr>
          <p:cNvPr id="19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1086008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661A578-5072-4D83-9765-C4EC7B7E4059}" type="datetime'''''''w''''''''''4''''''''''''''8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w48</a:t>
            </a:fld>
            <a:endParaRPr kumimoji="1" lang="zh-CN" altLang="en-US" sz="1100" dirty="0"/>
          </a:p>
        </p:txBody>
      </p:sp>
      <p:cxnSp>
        <p:nvCxnSpPr>
          <p:cNvPr id="85" name="直线连接符 84">
            <a:extLst>
              <a:ext uri="{FF2B5EF4-FFF2-40B4-BE49-F238E27FC236}">
                <a16:creationId xmlns:a16="http://schemas.microsoft.com/office/drawing/2014/main" id="{FACBE8E0-FD5A-6C62-B7C9-770ABDDA15B1}"/>
              </a:ext>
            </a:extLst>
          </p:cNvPr>
          <p:cNvCxnSpPr/>
          <p:nvPr>
            <p:custDataLst>
              <p:tags r:id="rId65"/>
            </p:custDataLst>
          </p:nvPr>
        </p:nvCxnSpPr>
        <p:spPr bwMode="gray">
          <a:xfrm>
            <a:off x="9153525" y="1377950"/>
            <a:ext cx="320675" cy="0"/>
          </a:xfrm>
          <a:prstGeom prst="line">
            <a:avLst/>
          </a:prstGeom>
          <a:ln w="28575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线连接符 85">
            <a:extLst>
              <a:ext uri="{FF2B5EF4-FFF2-40B4-BE49-F238E27FC236}">
                <a16:creationId xmlns:a16="http://schemas.microsoft.com/office/drawing/2014/main" id="{D7905F52-C6EF-89BD-2132-8C368AD8BAF5}"/>
              </a:ext>
            </a:extLst>
          </p:cNvPr>
          <p:cNvCxnSpPr/>
          <p:nvPr>
            <p:custDataLst>
              <p:tags r:id="rId66"/>
            </p:custDataLst>
          </p:nvPr>
        </p:nvCxnSpPr>
        <p:spPr bwMode="gray">
          <a:xfrm>
            <a:off x="9153525" y="1631950"/>
            <a:ext cx="320675" cy="0"/>
          </a:xfrm>
          <a:prstGeom prst="line">
            <a:avLst/>
          </a:prstGeom>
          <a:ln w="28575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椭圆 117">
            <a:extLst>
              <a:ext uri="{FF2B5EF4-FFF2-40B4-BE49-F238E27FC236}">
                <a16:creationId xmlns:a16="http://schemas.microsoft.com/office/drawing/2014/main" id="{88F89C63-72FB-420D-9C86-381A686D6C68}"/>
              </a:ext>
            </a:extLst>
          </p:cNvPr>
          <p:cNvSpPr/>
          <p:nvPr>
            <p:custDataLst>
              <p:tags r:id="rId67"/>
            </p:custDataLst>
          </p:nvPr>
        </p:nvSpPr>
        <p:spPr bwMode="auto">
          <a:xfrm>
            <a:off x="9269413" y="1333500"/>
            <a:ext cx="88900" cy="88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9" name="椭圆 438">
            <a:extLst>
              <a:ext uri="{FF2B5EF4-FFF2-40B4-BE49-F238E27FC236}">
                <a16:creationId xmlns:a16="http://schemas.microsoft.com/office/drawing/2014/main" id="{53F74CEC-312F-43AE-B6FB-ABCB06910D6C}"/>
              </a:ext>
            </a:extLst>
          </p:cNvPr>
          <p:cNvSpPr/>
          <p:nvPr>
            <p:custDataLst>
              <p:tags r:id="rId68"/>
            </p:custDataLst>
          </p:nvPr>
        </p:nvSpPr>
        <p:spPr bwMode="auto">
          <a:xfrm>
            <a:off x="9269413" y="1587500"/>
            <a:ext cx="88900" cy="889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文本占位符 2">
            <a:extLst>
              <a:ext uri="{FF2B5EF4-FFF2-40B4-BE49-F238E27FC236}">
                <a16:creationId xmlns:a16="http://schemas.microsoft.com/office/drawing/2014/main" id="{8201E84C-3156-0DEF-EDD7-82AA08148757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auto">
          <a:xfrm>
            <a:off x="9539288" y="1295400"/>
            <a:ext cx="6556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2C00D39-7BDF-4D6D-B2A2-499E3BB831CF}" type="datetime'''''''''''''''直''''营''''''''''''''-''KA'''">
              <a:rPr kumimoji="1" lang="zh-CN" altLang="en-US" sz="1400" smtClean="0"/>
              <a:pPr/>
              <a:t>直营-KA</a:t>
            </a:fld>
            <a:endParaRPr kumimoji="1" lang="zh-CN" altLang="en-US" sz="1400" dirty="0"/>
          </a:p>
        </p:txBody>
      </p:sp>
      <p:sp>
        <p:nvSpPr>
          <p:cNvPr id="81" name="文本占位符 2">
            <a:extLst>
              <a:ext uri="{FF2B5EF4-FFF2-40B4-BE49-F238E27FC236}">
                <a16:creationId xmlns:a16="http://schemas.microsoft.com/office/drawing/2014/main" id="{D6B6F878-2F7B-35F4-80A0-842134752386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auto">
          <a:xfrm>
            <a:off x="9539288" y="1549400"/>
            <a:ext cx="7477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93DCB2E-8456-416C-A679-7CAEF03AD99C}" type="datetime'''''''直''''''''营''''''''-''S''K''''''''''A'''">
              <a:rPr kumimoji="1" lang="zh-CN" altLang="en-US" sz="1400" smtClean="0"/>
              <a:pPr/>
              <a:t>直营-SKA</a:t>
            </a:fld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94636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C82C88E-1010-375D-CF88-CE95F5D5ED4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830697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72" imgW="7772400" imgH="10058400" progId="TCLayout.ActiveDocument.1">
                  <p:embed/>
                </p:oleObj>
              </mc:Choice>
              <mc:Fallback>
                <p:oleObj name="think-cell 幻灯片" r:id="rId72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2C88E-1010-375D-CF88-CE95F5D5E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" name="Title 1">
            <a:extLst>
              <a:ext uri="{FF2B5EF4-FFF2-40B4-BE49-F238E27FC236}">
                <a16:creationId xmlns:a16="http://schemas.microsoft.com/office/drawing/2014/main" id="{78EF6EBC-2FB5-FA5B-72CC-664F93D9FD3C}"/>
              </a:ext>
            </a:extLst>
          </p:cNvPr>
          <p:cNvSpPr txBox="1">
            <a:spLocks/>
          </p:cNvSpPr>
          <p:nvPr/>
        </p:nvSpPr>
        <p:spPr>
          <a:xfrm>
            <a:off x="2842205" y="425450"/>
            <a:ext cx="6427208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广告收入趋势（现金收入）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按商家分层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教培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97" name="直接连接符 596">
            <a:extLst>
              <a:ext uri="{FF2B5EF4-FFF2-40B4-BE49-F238E27FC236}">
                <a16:creationId xmlns:a16="http://schemas.microsoft.com/office/drawing/2014/main" id="{37DC24A3-E15F-4DE4-900D-F903AA4A158E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957263" y="59261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F448BC59-DBC9-4508-BB13-6CECF223589C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957263" y="47386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ACDBED76-CE89-4157-9DA0-B8BCDFB5A85B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957263" y="43068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5EE79B99-7FCA-4C08-924E-F86C81B3F099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957263" y="38750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253EE73F-66E2-4B39-A56F-710F8AEF1A1F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957263" y="34432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33AC86B4-04B3-479F-8780-846D26E27071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957263" y="30114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9700FC0F-5114-45E4-B5BD-0E9A0BB7B264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957263" y="56022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33A4A5AB-BFBF-4511-B696-A384A15C1347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957263" y="51704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77E6986C-3FE6-44AD-B72E-9A0FD40C6671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957263" y="25796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3AB800C3-262A-4296-9166-D9DFFDBBAD02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957263" y="21478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6CF81527-DA87-4895-9C09-53300119609A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957263" y="17160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326D4979-20E5-4894-899C-3CDA47DCCB4D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957263" y="12842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34" name="Chart 3">
            <a:extLst>
              <a:ext uri="{FF2B5EF4-FFF2-40B4-BE49-F238E27FC236}">
                <a16:creationId xmlns:a16="http://schemas.microsoft.com/office/drawing/2014/main" id="{E262EB1D-0F10-4E0C-9B70-5D966EF004DA}"/>
              </a:ext>
            </a:extLst>
          </p:cNvPr>
          <p:cNvGraphicFramePr/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462383949"/>
              </p:ext>
            </p:extLst>
          </p:nvPr>
        </p:nvGraphicFramePr>
        <p:xfrm>
          <a:off x="933450" y="1201738"/>
          <a:ext cx="10137775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4"/>
          </a:graphicData>
        </a:graphic>
      </p:graphicFrame>
      <p:sp>
        <p:nvSpPr>
          <p:cNvPr id="58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gray">
          <a:xfrm>
            <a:off x="746125" y="5835650"/>
            <a:ext cx="93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2112AD3-C091-4E0C-8B91-684F49F48A1C}" type="datetime'''''''''''''''''''''0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kumimoji="1" lang="zh-CN" altLang="en-US" sz="1400" dirty="0"/>
          </a:p>
        </p:txBody>
      </p:sp>
      <p:sp>
        <p:nvSpPr>
          <p:cNvPr id="19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 bwMode="gray">
          <a:xfrm>
            <a:off x="652463" y="4648200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34BD552-7669-421C-BE2D-B9FD47434044}" type="datetime'''''''''''4''''0''''''''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</a:t>
            </a:fld>
            <a:endParaRPr kumimoji="1" lang="zh-CN" altLang="en-US" sz="1400" dirty="0"/>
          </a:p>
        </p:txBody>
      </p:sp>
      <p:sp>
        <p:nvSpPr>
          <p:cNvPr id="21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gray">
          <a:xfrm>
            <a:off x="652463" y="4216400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A593ED2-46BA-4F29-BF63-AC837839FEAE}" type="datetime'''''''''''''5''''''''''''''''''''0''''''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</a:t>
            </a:fld>
            <a:endParaRPr kumimoji="1" lang="zh-CN" altLang="en-US" sz="1400" dirty="0"/>
          </a:p>
        </p:txBody>
      </p:sp>
      <p:sp>
        <p:nvSpPr>
          <p:cNvPr id="21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gray">
          <a:xfrm>
            <a:off x="652463" y="3784600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5CC8F82-979C-4292-B24D-0E76C804F91B}" type="datetime'''''''''''6''''''''''0''''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</a:t>
            </a:fld>
            <a:endParaRPr kumimoji="1" lang="zh-CN" altLang="en-US" sz="1400" dirty="0"/>
          </a:p>
        </p:txBody>
      </p:sp>
      <p:sp>
        <p:nvSpPr>
          <p:cNvPr id="21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652463" y="3352800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8F32E98-6AC8-4A45-83DD-2DFE0732A554}" type="datetime'''''7''''''0''''''''''''''''''''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70</a:t>
            </a:fld>
            <a:endParaRPr kumimoji="1" lang="zh-CN" altLang="en-US" sz="1400" dirty="0"/>
          </a:p>
        </p:txBody>
      </p:sp>
      <p:sp>
        <p:nvSpPr>
          <p:cNvPr id="21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652463" y="2921000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528AA1B-BD13-42C4-AA30-8B32ADF5298D}" type="datetime'''''''''''''''''''''''''''8''''''''''''''''''''''''''0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</a:t>
            </a:fld>
            <a:endParaRPr kumimoji="1" lang="zh-CN" altLang="en-US" sz="1400" dirty="0"/>
          </a:p>
        </p:txBody>
      </p:sp>
      <p:sp>
        <p:nvSpPr>
          <p:cNvPr id="22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652463" y="5511800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8701555-74C4-4096-A40F-E8771956B23C}" type="datetime'''''''''''''''''2''0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kumimoji="1" lang="zh-CN" altLang="en-US" sz="1400" dirty="0"/>
          </a:p>
        </p:txBody>
      </p:sp>
      <p:sp>
        <p:nvSpPr>
          <p:cNvPr id="22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652463" y="5080000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794C78F-DA90-43A0-90B9-4E5E2F9BAD43}" type="datetime'''''''''''''''''''3''''''0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kumimoji="1" lang="zh-CN" altLang="en-US" sz="1400" dirty="0"/>
          </a:p>
        </p:txBody>
      </p:sp>
      <p:sp>
        <p:nvSpPr>
          <p:cNvPr id="22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652463" y="2489200"/>
            <a:ext cx="187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9A75CE0-7AF1-4831-B0B9-0F44E918620D}" type="datetime'''''9''''''''''''''''''''''''''''''''''''''0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90</a:t>
            </a:fld>
            <a:endParaRPr kumimoji="1" lang="zh-CN" altLang="en-US" sz="1400" dirty="0"/>
          </a:p>
        </p:txBody>
      </p:sp>
      <p:sp>
        <p:nvSpPr>
          <p:cNvPr id="23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558800" y="2057400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3372E32-13C0-4851-94A7-38FEF698AFC3}" type="datetime'''''''''''''''1''''''''''''''''''''''''''''0''''''''''0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</a:t>
            </a:fld>
            <a:endParaRPr kumimoji="1" lang="zh-CN" altLang="en-US" sz="1400" dirty="0"/>
          </a:p>
        </p:txBody>
      </p:sp>
      <p:sp>
        <p:nvSpPr>
          <p:cNvPr id="23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558800" y="1625600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D90BDF5C-9214-484D-83FD-AF845E66D3E1}" type="datetime'''''''''''''''''''''''''''''1''''''''''1''''''''''''0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110</a:t>
            </a:fld>
            <a:endParaRPr kumimoji="1" lang="zh-CN" altLang="en-US" sz="1400" dirty="0"/>
          </a:p>
        </p:txBody>
      </p:sp>
      <p:sp>
        <p:nvSpPr>
          <p:cNvPr id="23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gray">
          <a:xfrm>
            <a:off x="558800" y="1193800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1A885EA-1947-44D6-BF53-C984EB39014B}" type="datetime'''''''''''''''''''''''12''0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120</a:t>
            </a:fld>
            <a:endParaRPr kumimoji="1" lang="zh-CN" altLang="en-US" sz="1400" dirty="0"/>
          </a:p>
        </p:txBody>
      </p:sp>
      <p:sp useBgFill="1">
        <p:nvSpPr>
          <p:cNvPr id="24" name="任意多边形: 形状 23">
            <a:extLst>
              <a:ext uri="{FF2B5EF4-FFF2-40B4-BE49-F238E27FC236}">
                <a16:creationId xmlns:a16="http://schemas.microsoft.com/office/drawing/2014/main" id="{AFA0DA1F-E860-43E1-A3DA-48D8309999B6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>
            <a:off x="942975" y="5754688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52BFC954-D931-455C-A83E-DDA8CE7FF654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>
            <a:off x="942975" y="5811838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93A78E65-8D1E-495C-BF95-761481158072}"/>
              </a:ext>
            </a:extLst>
          </p:cNvPr>
          <p:cNvSpPr/>
          <p:nvPr>
            <p:custDataLst>
              <p:tags r:id="rId29"/>
            </p:custDataLst>
          </p:nvPr>
        </p:nvSpPr>
        <p:spPr bwMode="auto">
          <a:xfrm>
            <a:off x="942975" y="5754688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851376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897AF74-8B15-425E-A777-7901D2B8BB4C}" type="datetime'''''''w''''''''''40''''''''''''''''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w40</a:t>
            </a:fld>
            <a:endParaRPr kumimoji="1" lang="zh-CN" altLang="en-US" sz="1100" dirty="0"/>
          </a:p>
        </p:txBody>
      </p:sp>
      <p:sp>
        <p:nvSpPr>
          <p:cNvPr id="18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880745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CA78907-B082-4BBE-8816-0399117EE061}" type="datetime'''''''w''''''''''''''4''1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w41</a:t>
            </a:fld>
            <a:endParaRPr kumimoji="1" lang="zh-CN" altLang="en-US" sz="1100" dirty="0"/>
          </a:p>
        </p:txBody>
      </p:sp>
      <p:sp>
        <p:nvSpPr>
          <p:cNvPr id="18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909955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D66F6F6-20AB-4AFC-97B3-CBC685015943}" type="datetime'w''''''''''''''4''''2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w42</a:t>
            </a:fld>
            <a:endParaRPr kumimoji="1" lang="zh-CN" altLang="en-US" sz="1100" dirty="0"/>
          </a:p>
        </p:txBody>
      </p:sp>
      <p:sp>
        <p:nvSpPr>
          <p:cNvPr id="16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235426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2835B38-FE8E-4482-9865-692750AD82F7}" type="datetime'w''''''''''''''1''''''''''''''''''''9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w19</a:t>
            </a:fld>
            <a:endParaRPr kumimoji="1" lang="zh-CN" altLang="en-US" sz="1100" dirty="0"/>
          </a:p>
        </p:txBody>
      </p:sp>
      <p:sp>
        <p:nvSpPr>
          <p:cNvPr id="19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968692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19A60BA-41B0-4E7B-9DA8-D399DCB89E02}" type="datetime'''''''''''''''''w''''''''''''''''''''''''''4''4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w44</a:t>
            </a:fld>
            <a:endParaRPr kumimoji="1" lang="zh-CN" altLang="en-US" sz="1100" dirty="0"/>
          </a:p>
        </p:txBody>
      </p:sp>
      <p:sp>
        <p:nvSpPr>
          <p:cNvPr id="19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99806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A89C226-156F-4CD4-B68B-9287D8F5E9D6}" type="datetime'w''''''4''''''''''''5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w45</a:t>
            </a:fld>
            <a:endParaRPr kumimoji="1" lang="zh-CN" altLang="en-US" sz="1100" dirty="0"/>
          </a:p>
        </p:txBody>
      </p:sp>
      <p:sp>
        <p:nvSpPr>
          <p:cNvPr id="19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102727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662B3F1-13F4-45EF-8A73-917F91D9EF85}" type="datetime'w''''''''''''''''''''''''''''4''''''''''''''''''''6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w46</a:t>
            </a:fld>
            <a:endParaRPr kumimoji="1" lang="zh-CN" altLang="en-US" sz="1100" dirty="0"/>
          </a:p>
        </p:txBody>
      </p:sp>
      <p:sp>
        <p:nvSpPr>
          <p:cNvPr id="19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1056640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A029F79-F536-47B8-9D35-FDA627E155D0}" type="datetime'''''''''''''''''w''''''''4''''''''''''''''''''''''''7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w47</a:t>
            </a:fld>
            <a:endParaRPr kumimoji="1" lang="zh-CN" altLang="en-US" sz="1100" dirty="0"/>
          </a:p>
        </p:txBody>
      </p:sp>
      <p:sp>
        <p:nvSpPr>
          <p:cNvPr id="19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1086008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661A578-5072-4D83-9765-C4EC7B7E4059}" type="datetime'''''''w''''''''''4''''''''''''''8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w48</a:t>
            </a:fld>
            <a:endParaRPr kumimoji="1" lang="zh-CN" altLang="en-US" sz="1100" dirty="0"/>
          </a:p>
        </p:txBody>
      </p:sp>
      <p:sp>
        <p:nvSpPr>
          <p:cNvPr id="16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8874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9ED4006-F2FD-4F79-9A60-9813F973B079}" type="datetime'''''''''w1''''''''''''''''''''4''''''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w14</a:t>
            </a:fld>
            <a:endParaRPr kumimoji="1" lang="zh-CN" altLang="en-US" sz="1100" dirty="0"/>
          </a:p>
        </p:txBody>
      </p:sp>
      <p:sp>
        <p:nvSpPr>
          <p:cNvPr id="18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auto">
          <a:xfrm>
            <a:off x="939323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D34B0B9-15C0-4A81-A281-7F8895D0E55F}" type="datetime'''''''''''''''''w''''''''''''''4''''''''3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w43</a:t>
            </a:fld>
            <a:endParaRPr kumimoji="1" lang="zh-CN" altLang="en-US" sz="1100" dirty="0"/>
          </a:p>
        </p:txBody>
      </p:sp>
      <p:sp>
        <p:nvSpPr>
          <p:cNvPr id="16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118110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BD73983-F8ED-47A4-B24A-D0B9E8443A61}" type="datetime'''''w''''''''''1''''''''5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w15</a:t>
            </a:fld>
            <a:endParaRPr kumimoji="1" lang="zh-CN" altLang="en-US" sz="1100" dirty="0"/>
          </a:p>
        </p:txBody>
      </p:sp>
      <p:sp>
        <p:nvSpPr>
          <p:cNvPr id="16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147478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8B6C55B-4D4B-402C-A56E-3B606CB46CA2}" type="datetime'''''''''w''''''''''''''1''''''''''''''''''''''''''''''6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w16</a:t>
            </a:fld>
            <a:endParaRPr kumimoji="1" lang="zh-CN" altLang="en-US" sz="1100" dirty="0"/>
          </a:p>
        </p:txBody>
      </p:sp>
      <p:sp>
        <p:nvSpPr>
          <p:cNvPr id="16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176688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BC4C396-22C1-4516-A8A8-480864B8008A}" type="datetime'''''''''''''''''w''''''''''''''''''''1''''7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w17</a:t>
            </a:fld>
            <a:endParaRPr kumimoji="1" lang="zh-CN" altLang="en-US" sz="1100" dirty="0"/>
          </a:p>
        </p:txBody>
      </p:sp>
      <p:sp>
        <p:nvSpPr>
          <p:cNvPr id="16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20605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137C747-6AFF-4775-B88E-FB92E0282974}" type="datetime'''''''''''''''''''w''''''''1''''''''''''8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w18</a:t>
            </a:fld>
            <a:endParaRPr kumimoji="1" lang="zh-CN" altLang="en-US" sz="1100" dirty="0"/>
          </a:p>
        </p:txBody>
      </p:sp>
      <p:sp>
        <p:nvSpPr>
          <p:cNvPr id="16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264795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ED253C0-3E84-43FD-AEFF-755DBBE19FB7}" type="datetime'''w''2''''''''''''''''''''''''''''''''''''''''''0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w20</a:t>
            </a:fld>
            <a:endParaRPr kumimoji="1" lang="zh-CN" altLang="en-US" sz="1100" dirty="0"/>
          </a:p>
        </p:txBody>
      </p:sp>
      <p:sp>
        <p:nvSpPr>
          <p:cNvPr id="16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294005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4FB589D-41A0-4D84-BB05-D2C138B7458E}" type="datetime'w''''2''''''''''''''''1''''''''''''''''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w21</a:t>
            </a:fld>
            <a:endParaRPr kumimoji="1" lang="zh-CN" altLang="en-US" sz="1100" dirty="0"/>
          </a:p>
        </p:txBody>
      </p:sp>
      <p:sp>
        <p:nvSpPr>
          <p:cNvPr id="16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323373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6CD5A77-4D04-4423-AB0D-2FDE4269A792}" type="datetime'''''''''''''''''w''''''''''''''''''''''''''2''''''2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w22</a:t>
            </a:fld>
            <a:endParaRPr kumimoji="1" lang="zh-CN" altLang="en-US" sz="1100" dirty="0"/>
          </a:p>
        </p:txBody>
      </p:sp>
      <p:sp>
        <p:nvSpPr>
          <p:cNvPr id="16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352742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9D44944-63CE-46E0-B175-A7F5240C9D85}" type="datetime'''''w''2''''''''''3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w23</a:t>
            </a:fld>
            <a:endParaRPr kumimoji="1" lang="zh-CN" altLang="en-US" sz="1100" dirty="0"/>
          </a:p>
        </p:txBody>
      </p:sp>
      <p:sp>
        <p:nvSpPr>
          <p:cNvPr id="17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38211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2FF9130-66FE-4F0E-BBB0-8FBB3A7D3555}" type="datetime'''''''''''''''w2''''4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w24</a:t>
            </a:fld>
            <a:endParaRPr kumimoji="1" lang="zh-CN" altLang="en-US" sz="1100" dirty="0"/>
          </a:p>
        </p:txBody>
      </p:sp>
      <p:sp>
        <p:nvSpPr>
          <p:cNvPr id="17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41132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D4A7A1C-6A26-4141-8E47-3B0A4A5604CE}" type="datetime'w''2''''''''''''''''''5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w25</a:t>
            </a:fld>
            <a:endParaRPr kumimoji="1" lang="zh-CN" altLang="en-US" sz="1100" dirty="0"/>
          </a:p>
        </p:txBody>
      </p:sp>
      <p:sp>
        <p:nvSpPr>
          <p:cNvPr id="17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auto">
          <a:xfrm>
            <a:off x="440690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29302AA-0C74-4996-AAA2-BF4D17B10ED2}" type="datetime'''''''''''''''''w''''''''''''''''''''''2''''''6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w26</a:t>
            </a:fld>
            <a:endParaRPr kumimoji="1" lang="zh-CN" altLang="en-US" sz="1100" dirty="0"/>
          </a:p>
        </p:txBody>
      </p:sp>
      <p:sp>
        <p:nvSpPr>
          <p:cNvPr id="17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470058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8AEA703-20B6-4FF7-8CEE-4B5EC4BCAB07}" type="datetime'''w''''''''''''''''''2''''''''''7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w27</a:t>
            </a:fld>
            <a:endParaRPr kumimoji="1" lang="zh-CN" altLang="en-US" sz="1100" dirty="0"/>
          </a:p>
        </p:txBody>
      </p:sp>
      <p:sp>
        <p:nvSpPr>
          <p:cNvPr id="17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49942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ADCBCA3-5892-4AF1-ADB1-3A02FFE19062}" type="datetime'''''''''''''''w''''''''''''2''''''''''''''''8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w28</a:t>
            </a:fld>
            <a:endParaRPr kumimoji="1" lang="zh-CN" altLang="en-US" sz="1100" dirty="0"/>
          </a:p>
        </p:txBody>
      </p:sp>
      <p:sp>
        <p:nvSpPr>
          <p:cNvPr id="17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52863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EF764BC-5CA4-4B18-98C9-DAA58DDF48A8}" type="datetime'''''''''''''''''''''''''w''2''''''''''''''''''''''''''9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w29</a:t>
            </a:fld>
            <a:endParaRPr kumimoji="1" lang="zh-CN" altLang="en-US" sz="1100" dirty="0"/>
          </a:p>
        </p:txBody>
      </p:sp>
      <p:sp>
        <p:nvSpPr>
          <p:cNvPr id="17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558006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8066085-C4DB-47CB-B14B-D486945F6AFE}" type="datetime'''''''''w3''''''''''''''''''''0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w30</a:t>
            </a:fld>
            <a:endParaRPr kumimoji="1" lang="zh-CN" altLang="en-US" sz="1100" dirty="0"/>
          </a:p>
        </p:txBody>
      </p:sp>
      <p:sp>
        <p:nvSpPr>
          <p:cNvPr id="17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auto">
          <a:xfrm>
            <a:off x="587375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5325FDB-1869-42B1-9168-01F27F4FE4D1}" type="datetime'''''''''''''''''''''w''''''''''''3''''1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w31</a:t>
            </a:fld>
            <a:endParaRPr kumimoji="1" lang="zh-CN" altLang="en-US" sz="1100" dirty="0"/>
          </a:p>
        </p:txBody>
      </p:sp>
      <p:sp>
        <p:nvSpPr>
          <p:cNvPr id="18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7340600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92B92B9-47C3-4258-B6F0-82DB08C09282}" type="datetime'''''''''''''w''''''''''''''''3''6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w36</a:t>
            </a:fld>
            <a:endParaRPr kumimoji="1" lang="zh-CN" altLang="en-US" sz="1100" dirty="0"/>
          </a:p>
        </p:txBody>
      </p:sp>
      <p:sp>
        <p:nvSpPr>
          <p:cNvPr id="17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616743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7D332F6-8DFF-411B-A9B1-ED3FBBB3B4AC}" type="datetime'''''''''''''''''''''''''''''''''''''''''''w''''32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w32</a:t>
            </a:fld>
            <a:endParaRPr kumimoji="1" lang="zh-CN" altLang="en-US" sz="1100" dirty="0"/>
          </a:p>
        </p:txBody>
      </p:sp>
      <p:sp>
        <p:nvSpPr>
          <p:cNvPr id="17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646112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46FC6F7-5275-4D90-BA01-EB4ED24AA18A}" type="datetime'''w''''''''''''33''''''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w33</a:t>
            </a:fld>
            <a:endParaRPr kumimoji="1" lang="zh-CN" altLang="en-US" sz="1100" dirty="0"/>
          </a:p>
        </p:txBody>
      </p:sp>
      <p:sp>
        <p:nvSpPr>
          <p:cNvPr id="18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675322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7B2650D-B224-493A-BD9D-8517D84B7D47}" type="datetime'''''''w''''3''''''''''''''''''''''''''''4''''''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w34</a:t>
            </a:fld>
            <a:endParaRPr kumimoji="1" lang="zh-CN" altLang="en-US" sz="1100" dirty="0"/>
          </a:p>
        </p:txBody>
      </p:sp>
      <p:sp>
        <p:nvSpPr>
          <p:cNvPr id="18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7046913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B72944A-27A0-46C5-86D5-37DEA9F49AA1}" type="datetime'''''''''''''''''''''''w3''''''''''''''''''''5''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w35</a:t>
            </a:fld>
            <a:endParaRPr kumimoji="1" lang="zh-CN" altLang="en-US" sz="1100" dirty="0"/>
          </a:p>
        </p:txBody>
      </p:sp>
      <p:sp>
        <p:nvSpPr>
          <p:cNvPr id="18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763428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9342C48-72E2-4CA4-B992-FE6FB47EB025}" type="datetime'''''''''w''3''''''''''''''''''''''''''''''''7''''''''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w37</a:t>
            </a:fld>
            <a:endParaRPr kumimoji="1" lang="zh-CN" altLang="en-US" sz="1100" dirty="0"/>
          </a:p>
        </p:txBody>
      </p:sp>
      <p:sp>
        <p:nvSpPr>
          <p:cNvPr id="18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7926388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E82722B-A4AC-4131-B66E-81A26B8EDA45}" type="datetime'''''''''w''''''''''''''''''''''''3''''''''''''''''''''''8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w38</a:t>
            </a:fld>
            <a:endParaRPr kumimoji="1" lang="zh-CN" altLang="en-US" sz="1100" dirty="0"/>
          </a:p>
        </p:txBody>
      </p:sp>
      <p:sp>
        <p:nvSpPr>
          <p:cNvPr id="18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8220075" y="597217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C00AA61-DACA-4138-A956-738D2BEE731B}" type="datetime'''''''''''''''''''''''''''''''''''''''''''''''''w39'">
              <a:rPr kumimoji="1" lang="zh-CN" altLang="en-US" sz="11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w39</a:t>
            </a:fld>
            <a:endParaRPr kumimoji="1" lang="zh-CN" altLang="en-US" sz="1100" dirty="0"/>
          </a:p>
        </p:txBody>
      </p:sp>
      <p:cxnSp>
        <p:nvCxnSpPr>
          <p:cNvPr id="85" name="直线连接符 84">
            <a:extLst>
              <a:ext uri="{FF2B5EF4-FFF2-40B4-BE49-F238E27FC236}">
                <a16:creationId xmlns:a16="http://schemas.microsoft.com/office/drawing/2014/main" id="{FACBE8E0-FD5A-6C62-B7C9-770ABDDA15B1}"/>
              </a:ext>
            </a:extLst>
          </p:cNvPr>
          <p:cNvCxnSpPr/>
          <p:nvPr>
            <p:custDataLst>
              <p:tags r:id="rId65"/>
            </p:custDataLst>
          </p:nvPr>
        </p:nvCxnSpPr>
        <p:spPr bwMode="gray">
          <a:xfrm>
            <a:off x="9153525" y="1377950"/>
            <a:ext cx="320675" cy="0"/>
          </a:xfrm>
          <a:prstGeom prst="line">
            <a:avLst/>
          </a:prstGeom>
          <a:ln w="28575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线连接符 85">
            <a:extLst>
              <a:ext uri="{FF2B5EF4-FFF2-40B4-BE49-F238E27FC236}">
                <a16:creationId xmlns:a16="http://schemas.microsoft.com/office/drawing/2014/main" id="{D7905F52-C6EF-89BD-2132-8C368AD8BAF5}"/>
              </a:ext>
            </a:extLst>
          </p:cNvPr>
          <p:cNvCxnSpPr/>
          <p:nvPr>
            <p:custDataLst>
              <p:tags r:id="rId66"/>
            </p:custDataLst>
          </p:nvPr>
        </p:nvCxnSpPr>
        <p:spPr bwMode="gray">
          <a:xfrm>
            <a:off x="9153525" y="1631950"/>
            <a:ext cx="320675" cy="0"/>
          </a:xfrm>
          <a:prstGeom prst="line">
            <a:avLst/>
          </a:prstGeom>
          <a:ln w="28575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椭圆 117">
            <a:extLst>
              <a:ext uri="{FF2B5EF4-FFF2-40B4-BE49-F238E27FC236}">
                <a16:creationId xmlns:a16="http://schemas.microsoft.com/office/drawing/2014/main" id="{88F89C63-72FB-420D-9C86-381A686D6C68}"/>
              </a:ext>
            </a:extLst>
          </p:cNvPr>
          <p:cNvSpPr/>
          <p:nvPr>
            <p:custDataLst>
              <p:tags r:id="rId67"/>
            </p:custDataLst>
          </p:nvPr>
        </p:nvSpPr>
        <p:spPr bwMode="auto">
          <a:xfrm>
            <a:off x="9269413" y="1333500"/>
            <a:ext cx="88900" cy="88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9" name="椭圆 438">
            <a:extLst>
              <a:ext uri="{FF2B5EF4-FFF2-40B4-BE49-F238E27FC236}">
                <a16:creationId xmlns:a16="http://schemas.microsoft.com/office/drawing/2014/main" id="{53F74CEC-312F-43AE-B6FB-ABCB06910D6C}"/>
              </a:ext>
            </a:extLst>
          </p:cNvPr>
          <p:cNvSpPr/>
          <p:nvPr>
            <p:custDataLst>
              <p:tags r:id="rId68"/>
            </p:custDataLst>
          </p:nvPr>
        </p:nvSpPr>
        <p:spPr bwMode="auto">
          <a:xfrm>
            <a:off x="9269413" y="1587500"/>
            <a:ext cx="88900" cy="889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文本占位符 2">
            <a:extLst>
              <a:ext uri="{FF2B5EF4-FFF2-40B4-BE49-F238E27FC236}">
                <a16:creationId xmlns:a16="http://schemas.microsoft.com/office/drawing/2014/main" id="{8201E84C-3156-0DEF-EDD7-82AA08148757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auto">
          <a:xfrm>
            <a:off x="9539288" y="1295400"/>
            <a:ext cx="6556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2C00D39-7BDF-4D6D-B2A2-499E3BB831CF}" type="datetime'''''''''''''''直''''营''''''''''''''-''KA'''">
              <a:rPr kumimoji="1" lang="zh-CN" altLang="en-US" sz="1400" smtClean="0"/>
              <a:pPr/>
              <a:t>直营-KA</a:t>
            </a:fld>
            <a:endParaRPr kumimoji="1" lang="zh-CN" altLang="en-US" sz="1400" dirty="0"/>
          </a:p>
        </p:txBody>
      </p:sp>
      <p:sp>
        <p:nvSpPr>
          <p:cNvPr id="81" name="文本占位符 2">
            <a:extLst>
              <a:ext uri="{FF2B5EF4-FFF2-40B4-BE49-F238E27FC236}">
                <a16:creationId xmlns:a16="http://schemas.microsoft.com/office/drawing/2014/main" id="{D6B6F878-2F7B-35F4-80A0-842134752386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auto">
          <a:xfrm>
            <a:off x="9539288" y="1549400"/>
            <a:ext cx="7477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93DCB2E-8456-416C-A679-7CAEF03AD99C}" type="datetime'''''''直''''''''营''''''''-''S''K''''''''''A'''">
              <a:rPr kumimoji="1" lang="zh-CN" altLang="en-US" sz="1400" smtClean="0"/>
              <a:pPr/>
              <a:t>直营-SKA</a:t>
            </a:fld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75457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C82C88E-1010-375D-CF88-CE95F5D5ED4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12285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231" imgW="7772400" imgH="10058400" progId="TCLayout.ActiveDocument.1">
                  <p:embed/>
                </p:oleObj>
              </mc:Choice>
              <mc:Fallback>
                <p:oleObj name="think-cell 幻灯片" r:id="rId231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2C88E-1010-375D-CF88-CE95F5D5E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itle 1">
            <a:extLst>
              <a:ext uri="{FF2B5EF4-FFF2-40B4-BE49-F238E27FC236}">
                <a16:creationId xmlns:a16="http://schemas.microsoft.com/office/drawing/2014/main" id="{107CD7FA-C424-676A-7433-B19E7D8EDE27}"/>
              </a:ext>
            </a:extLst>
          </p:cNvPr>
          <p:cNvSpPr txBox="1">
            <a:spLocks/>
          </p:cNvSpPr>
          <p:nvPr/>
        </p:nvSpPr>
        <p:spPr>
          <a:xfrm>
            <a:off x="2802731" y="106363"/>
            <a:ext cx="6279816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泛低频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FY26by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月总收入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&amp;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同比趋势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4EEAE537-E490-4E38-BB55-58A89B0FA1BD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7899400" y="3265488"/>
            <a:ext cx="384175" cy="2365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直线连接符 150">
            <a:extLst>
              <a:ext uri="{FF2B5EF4-FFF2-40B4-BE49-F238E27FC236}">
                <a16:creationId xmlns:a16="http://schemas.microsoft.com/office/drawing/2014/main" id="{50E50D81-F528-A877-0110-7A60A140B803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4432300" y="3640138"/>
            <a:ext cx="384175" cy="7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直线连接符 134">
            <a:extLst>
              <a:ext uri="{FF2B5EF4-FFF2-40B4-BE49-F238E27FC236}">
                <a16:creationId xmlns:a16="http://schemas.microsoft.com/office/drawing/2014/main" id="{B3CA58BA-EB86-340B-79F4-BFE450832DFA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 flipV="1">
            <a:off x="966788" y="4437063"/>
            <a:ext cx="384175" cy="2000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直线连接符 133">
            <a:extLst>
              <a:ext uri="{FF2B5EF4-FFF2-40B4-BE49-F238E27FC236}">
                <a16:creationId xmlns:a16="http://schemas.microsoft.com/office/drawing/2014/main" id="{7A4F39CB-74FF-6BE8-E266-74E0DDB4FD27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 flipV="1">
            <a:off x="966788" y="4206875"/>
            <a:ext cx="384175" cy="2127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994209A5-C9EE-43C4-8513-055FB8D3E7EC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7899400" y="2511425"/>
            <a:ext cx="384175" cy="650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EE9EC5AC-C672-46DC-BB5E-15EF6679E0D2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 flipV="1">
            <a:off x="7032625" y="3719513"/>
            <a:ext cx="384175" cy="255587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0E6D6299-1538-40C0-A0E7-946EDCD5DB62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 flipV="1">
            <a:off x="7032625" y="3265488"/>
            <a:ext cx="384175" cy="4603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D3D9E376-2FDE-4F49-89DD-70F0FD342B1A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 flipV="1">
            <a:off x="7032625" y="2511425"/>
            <a:ext cx="384175" cy="6350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9" name="直线连接符 448">
            <a:extLst>
              <a:ext uri="{FF2B5EF4-FFF2-40B4-BE49-F238E27FC236}">
                <a16:creationId xmlns:a16="http://schemas.microsoft.com/office/drawing/2014/main" id="{DB284D71-AFD0-557B-A76E-C672342B6582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6165850" y="3751263"/>
            <a:ext cx="384175" cy="2238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8" name="直线连接符 447">
            <a:extLst>
              <a:ext uri="{FF2B5EF4-FFF2-40B4-BE49-F238E27FC236}">
                <a16:creationId xmlns:a16="http://schemas.microsoft.com/office/drawing/2014/main" id="{53675554-C8E8-257A-3C3A-5FD4A540C0C8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6165850" y="3594100"/>
            <a:ext cx="384175" cy="1317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线连接符 62">
            <a:extLst>
              <a:ext uri="{FF2B5EF4-FFF2-40B4-BE49-F238E27FC236}">
                <a16:creationId xmlns:a16="http://schemas.microsoft.com/office/drawing/2014/main" id="{31A315E1-A30A-6141-EC9A-1F9884AA958D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6165850" y="3106738"/>
            <a:ext cx="384175" cy="396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直线连接符 158">
            <a:extLst>
              <a:ext uri="{FF2B5EF4-FFF2-40B4-BE49-F238E27FC236}">
                <a16:creationId xmlns:a16="http://schemas.microsoft.com/office/drawing/2014/main" id="{8FECC8E8-DA4B-1FFD-8B94-44DE3F671611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 flipV="1">
            <a:off x="5299075" y="3751263"/>
            <a:ext cx="384175" cy="2571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直线连接符 157">
            <a:extLst>
              <a:ext uri="{FF2B5EF4-FFF2-40B4-BE49-F238E27FC236}">
                <a16:creationId xmlns:a16="http://schemas.microsoft.com/office/drawing/2014/main" id="{E425A078-6445-C416-AFF4-847AE03F330A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 bwMode="auto">
          <a:xfrm flipV="1">
            <a:off x="5299075" y="3594100"/>
            <a:ext cx="384175" cy="460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直线连接符 155">
            <a:extLst>
              <a:ext uri="{FF2B5EF4-FFF2-40B4-BE49-F238E27FC236}">
                <a16:creationId xmlns:a16="http://schemas.microsoft.com/office/drawing/2014/main" id="{688024CE-422D-F3F4-FF8A-16A1784F6365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 bwMode="auto">
          <a:xfrm flipV="1">
            <a:off x="5299075" y="3106737"/>
            <a:ext cx="384175" cy="190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直线连接符 153">
            <a:extLst>
              <a:ext uri="{FF2B5EF4-FFF2-40B4-BE49-F238E27FC236}">
                <a16:creationId xmlns:a16="http://schemas.microsoft.com/office/drawing/2014/main" id="{AA7196A9-0F35-B7C9-9E4C-D263A54DB30B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4432300" y="3902075"/>
            <a:ext cx="384175" cy="1063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直线连接符 149">
            <a:extLst>
              <a:ext uri="{FF2B5EF4-FFF2-40B4-BE49-F238E27FC236}">
                <a16:creationId xmlns:a16="http://schemas.microsoft.com/office/drawing/2014/main" id="{F39497E5-E535-3318-BBE2-C49BB48BB436}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 bwMode="auto">
          <a:xfrm flipV="1">
            <a:off x="4432300" y="3125788"/>
            <a:ext cx="384175" cy="1079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直线连接符 148">
            <a:extLst>
              <a:ext uri="{FF2B5EF4-FFF2-40B4-BE49-F238E27FC236}">
                <a16:creationId xmlns:a16="http://schemas.microsoft.com/office/drawing/2014/main" id="{D55F51D6-5152-37D5-8348-D9D11C6D17CC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3565525" y="3673475"/>
            <a:ext cx="384175" cy="2286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直线连接符 147">
            <a:extLst>
              <a:ext uri="{FF2B5EF4-FFF2-40B4-BE49-F238E27FC236}">
                <a16:creationId xmlns:a16="http://schemas.microsoft.com/office/drawing/2014/main" id="{F3AA5CEF-EC9E-762C-903A-C2DE7D3D7D1A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3565525" y="3462338"/>
            <a:ext cx="384175" cy="1857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直线连接符 144">
            <a:extLst>
              <a:ext uri="{FF2B5EF4-FFF2-40B4-BE49-F238E27FC236}">
                <a16:creationId xmlns:a16="http://schemas.microsoft.com/office/drawing/2014/main" id="{A2253499-D35A-7464-4A77-BC8DFEAE6436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 flipV="1">
            <a:off x="2700338" y="3673475"/>
            <a:ext cx="384175" cy="4857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直线连接符 143">
            <a:extLst>
              <a:ext uri="{FF2B5EF4-FFF2-40B4-BE49-F238E27FC236}">
                <a16:creationId xmlns:a16="http://schemas.microsoft.com/office/drawing/2014/main" id="{4B9172B0-D1E2-9542-08E5-067224861EF1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 flipV="1">
            <a:off x="2700338" y="3462338"/>
            <a:ext cx="384175" cy="436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DC895C43-F0E7-4892-90FB-F9613DCE1852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 flipV="1">
            <a:off x="2700338" y="2990850"/>
            <a:ext cx="384175" cy="36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直线连接符 138">
            <a:extLst>
              <a:ext uri="{FF2B5EF4-FFF2-40B4-BE49-F238E27FC236}">
                <a16:creationId xmlns:a16="http://schemas.microsoft.com/office/drawing/2014/main" id="{36173E51-4C85-DDE3-90AF-25974104E6D8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 flipV="1">
            <a:off x="1833563" y="4159250"/>
            <a:ext cx="384175" cy="2778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直线连接符 137">
            <a:extLst>
              <a:ext uri="{FF2B5EF4-FFF2-40B4-BE49-F238E27FC236}">
                <a16:creationId xmlns:a16="http://schemas.microsoft.com/office/drawing/2014/main" id="{3192A2F9-CB13-C83C-5BE5-925BDF8F1BC0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 flipV="1">
            <a:off x="1833563" y="3898900"/>
            <a:ext cx="384175" cy="3079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5CC20B99-6C35-40FF-A2F2-3C673EE45206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 flipV="1">
            <a:off x="1833563" y="3355975"/>
            <a:ext cx="384175" cy="3857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3" name="直接连接符 442">
            <a:extLst>
              <a:ext uri="{FF2B5EF4-FFF2-40B4-BE49-F238E27FC236}">
                <a16:creationId xmlns:a16="http://schemas.microsoft.com/office/drawing/2014/main" id="{DF1E61FB-FB27-4A6E-9EBF-D30C36756C4B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3565525" y="2990850"/>
            <a:ext cx="384175" cy="2428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0" name="直接连接符 629">
            <a:extLst>
              <a:ext uri="{FF2B5EF4-FFF2-40B4-BE49-F238E27FC236}">
                <a16:creationId xmlns:a16="http://schemas.microsoft.com/office/drawing/2014/main" id="{A74CAF46-7220-4C3F-8C95-EB8DDE804CAA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>
            <a:off x="9047163" y="5135563"/>
            <a:ext cx="101600" cy="477837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9" name="直接连接符 628">
            <a:extLst>
              <a:ext uri="{FF2B5EF4-FFF2-40B4-BE49-F238E27FC236}">
                <a16:creationId xmlns:a16="http://schemas.microsoft.com/office/drawing/2014/main" id="{1BF16F48-1DEC-4F0A-84CB-4C2A6F533B88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9090025" y="5135563"/>
            <a:ext cx="58738" cy="293687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8" name="直接连接符 627">
            <a:extLst>
              <a:ext uri="{FF2B5EF4-FFF2-40B4-BE49-F238E27FC236}">
                <a16:creationId xmlns:a16="http://schemas.microsoft.com/office/drawing/2014/main" id="{9B1EA49A-9449-426F-9B0E-09CA74979C73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>
            <a:off x="9024938" y="4805363"/>
            <a:ext cx="33337" cy="1651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7" name="直接连接符 626">
            <a:extLst>
              <a:ext uri="{FF2B5EF4-FFF2-40B4-BE49-F238E27FC236}">
                <a16:creationId xmlns:a16="http://schemas.microsoft.com/office/drawing/2014/main" id="{85E1E954-E10C-472A-ACCF-EF6F875FBAB8}"/>
              </a:ext>
            </a:extLst>
          </p:cNvPr>
          <p:cNvCxnSpPr/>
          <p:nvPr>
            <p:custDataLst>
              <p:tags r:id="rId30"/>
            </p:custDataLst>
          </p:nvPr>
        </p:nvCxnSpPr>
        <p:spPr bwMode="auto">
          <a:xfrm>
            <a:off x="9145588" y="5135563"/>
            <a:ext cx="3175" cy="254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6" name="直接连接符 625">
            <a:extLst>
              <a:ext uri="{FF2B5EF4-FFF2-40B4-BE49-F238E27FC236}">
                <a16:creationId xmlns:a16="http://schemas.microsoft.com/office/drawing/2014/main" id="{B5CBE1F6-2A0C-4C3B-A840-3E54B1291B21}"/>
              </a:ext>
            </a:extLst>
          </p:cNvPr>
          <p:cNvCxnSpPr/>
          <p:nvPr>
            <p:custDataLst>
              <p:tags r:id="rId31"/>
            </p:custDataLst>
          </p:nvPr>
        </p:nvCxnSpPr>
        <p:spPr bwMode="auto">
          <a:xfrm>
            <a:off x="9096375" y="4805363"/>
            <a:ext cx="23813" cy="1651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2" name="直接连接符 441">
            <a:extLst>
              <a:ext uri="{FF2B5EF4-FFF2-40B4-BE49-F238E27FC236}">
                <a16:creationId xmlns:a16="http://schemas.microsoft.com/office/drawing/2014/main" id="{4A3C43EC-AC3A-4A35-8C56-6B70F4BCEB7A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 flipV="1">
            <a:off x="966788" y="3741738"/>
            <a:ext cx="384175" cy="1778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4" name="直接连接符 263">
            <a:extLst>
              <a:ext uri="{FF2B5EF4-FFF2-40B4-BE49-F238E27FC236}">
                <a16:creationId xmlns:a16="http://schemas.microsoft.com/office/drawing/2014/main" id="{6A21CC54-54B2-48EF-90BE-8FD7B46CEB33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 flipV="1">
            <a:off x="9631363" y="3251200"/>
            <a:ext cx="384175" cy="23622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3" name="直接连接符 262">
            <a:extLst>
              <a:ext uri="{FF2B5EF4-FFF2-40B4-BE49-F238E27FC236}">
                <a16:creationId xmlns:a16="http://schemas.microsoft.com/office/drawing/2014/main" id="{9554BEF3-B34E-4061-86A4-7CF0F3A14BC0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 flipV="1">
            <a:off x="9631363" y="2903538"/>
            <a:ext cx="384175" cy="25257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1" name="直接连接符 260">
            <a:extLst>
              <a:ext uri="{FF2B5EF4-FFF2-40B4-BE49-F238E27FC236}">
                <a16:creationId xmlns:a16="http://schemas.microsoft.com/office/drawing/2014/main" id="{B9374DC8-1669-478C-8384-E9D79D3996F7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 flipV="1">
            <a:off x="9631363" y="2390774"/>
            <a:ext cx="384175" cy="27701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1" name="直接连接符 450">
            <a:extLst>
              <a:ext uri="{FF2B5EF4-FFF2-40B4-BE49-F238E27FC236}">
                <a16:creationId xmlns:a16="http://schemas.microsoft.com/office/drawing/2014/main" id="{DDA4D541-786D-4F3A-88B0-2E37AA70C8CD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>
            <a:off x="8764588" y="3802063"/>
            <a:ext cx="249238" cy="1174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69FE2EFE-32DE-4391-8E7B-B2B6BD64C188}"/>
              </a:ext>
            </a:extLst>
          </p:cNvPr>
          <p:cNvCxnSpPr/>
          <p:nvPr>
            <p:custDataLst>
              <p:tags r:id="rId37"/>
            </p:custDataLst>
          </p:nvPr>
        </p:nvCxnSpPr>
        <p:spPr bwMode="auto">
          <a:xfrm>
            <a:off x="8764588" y="3502025"/>
            <a:ext cx="249238" cy="12509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D8D18D7E-BE13-4DC9-8350-7BF6DB9BAC19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>
            <a:off x="8764588" y="2576512"/>
            <a:ext cx="306388" cy="206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61D0244E-B90C-4AA7-AAAE-CD2BF4A69BAE}"/>
              </a:ext>
            </a:extLst>
          </p:cNvPr>
          <p:cNvCxnSpPr/>
          <p:nvPr>
            <p:custDataLst>
              <p:tags r:id="rId39"/>
            </p:custDataLst>
          </p:nvPr>
        </p:nvCxnSpPr>
        <p:spPr bwMode="auto">
          <a:xfrm>
            <a:off x="7899400" y="3719513"/>
            <a:ext cx="384175" cy="825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67" name="Chart 3">
            <a:extLst>
              <a:ext uri="{FF2B5EF4-FFF2-40B4-BE49-F238E27FC236}">
                <a16:creationId xmlns:a16="http://schemas.microsoft.com/office/drawing/2014/main" id="{0830E34F-C1E7-4D7E-8287-A4429DD3BD23}"/>
              </a:ext>
            </a:extLst>
          </p:cNvPr>
          <p:cNvGraphicFramePr/>
          <p:nvPr>
            <p:custDataLst>
              <p:tags r:id="rId40"/>
            </p:custDataLst>
            <p:extLst>
              <p:ext uri="{D42A27DB-BD31-4B8C-83A1-F6EECF244321}">
                <p14:modId xmlns:p14="http://schemas.microsoft.com/office/powerpoint/2010/main" val="2943267100"/>
              </p:ext>
            </p:extLst>
          </p:nvPr>
        </p:nvGraphicFramePr>
        <p:xfrm>
          <a:off x="209550" y="2124075"/>
          <a:ext cx="10563225" cy="440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3"/>
          </a:graphicData>
        </a:graphic>
      </p:graphicFrame>
      <p:sp useBgFill="1">
        <p:nvSpPr>
          <p:cNvPr id="666" name="任意多边形: 形状 665">
            <a:extLst>
              <a:ext uri="{FF2B5EF4-FFF2-40B4-BE49-F238E27FC236}">
                <a16:creationId xmlns:a16="http://schemas.microsoft.com/office/drawing/2014/main" id="{37F16ED4-64EA-4BE4-AE3E-F7954FE1B3C2}"/>
              </a:ext>
            </a:extLst>
          </p:cNvPr>
          <p:cNvSpPr/>
          <p:nvPr>
            <p:custDataLst>
              <p:tags r:id="rId41"/>
            </p:custDataLst>
          </p:nvPr>
        </p:nvSpPr>
        <p:spPr bwMode="auto">
          <a:xfrm>
            <a:off x="9969500" y="5638800"/>
            <a:ext cx="574676" cy="211139"/>
          </a:xfrm>
          <a:custGeom>
            <a:avLst/>
            <a:gdLst/>
            <a:ahLst/>
            <a:cxnLst/>
            <a:rect l="0" t="0" r="0" b="0"/>
            <a:pathLst>
              <a:path w="574676" h="211139">
                <a:moveTo>
                  <a:pt x="0" y="153988"/>
                </a:moveTo>
                <a:lnTo>
                  <a:pt x="574675" y="0"/>
                </a:lnTo>
                <a:lnTo>
                  <a:pt x="574675" y="57150"/>
                </a:lnTo>
                <a:lnTo>
                  <a:pt x="0" y="2111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42" name="任意多边形: 形状 641">
            <a:extLst>
              <a:ext uri="{FF2B5EF4-FFF2-40B4-BE49-F238E27FC236}">
                <a16:creationId xmlns:a16="http://schemas.microsoft.com/office/drawing/2014/main" id="{FA092DC0-C595-4197-901D-C341002EBAE8}"/>
              </a:ext>
            </a:extLst>
          </p:cNvPr>
          <p:cNvSpPr/>
          <p:nvPr>
            <p:custDataLst>
              <p:tags r:id="rId42"/>
            </p:custDataLst>
          </p:nvPr>
        </p:nvSpPr>
        <p:spPr bwMode="auto">
          <a:xfrm>
            <a:off x="3038475" y="5638800"/>
            <a:ext cx="573089" cy="211139"/>
          </a:xfrm>
          <a:custGeom>
            <a:avLst/>
            <a:gdLst/>
            <a:ahLst/>
            <a:cxnLst/>
            <a:rect l="0" t="0" r="0" b="0"/>
            <a:pathLst>
              <a:path w="573089" h="211139">
                <a:moveTo>
                  <a:pt x="0" y="153988"/>
                </a:moveTo>
                <a:lnTo>
                  <a:pt x="573088" y="0"/>
                </a:lnTo>
                <a:lnTo>
                  <a:pt x="573088" y="57150"/>
                </a:lnTo>
                <a:lnTo>
                  <a:pt x="0" y="2111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60" name="任意多边形: 形状 659">
            <a:extLst>
              <a:ext uri="{FF2B5EF4-FFF2-40B4-BE49-F238E27FC236}">
                <a16:creationId xmlns:a16="http://schemas.microsoft.com/office/drawing/2014/main" id="{F5D694E7-0807-46E0-AB9C-63A6659C3F9A}"/>
              </a:ext>
            </a:extLst>
          </p:cNvPr>
          <p:cNvSpPr/>
          <p:nvPr>
            <p:custDataLst>
              <p:tags r:id="rId43"/>
            </p:custDataLst>
          </p:nvPr>
        </p:nvSpPr>
        <p:spPr bwMode="auto">
          <a:xfrm>
            <a:off x="8237538" y="5638800"/>
            <a:ext cx="573088" cy="211139"/>
          </a:xfrm>
          <a:custGeom>
            <a:avLst/>
            <a:gdLst/>
            <a:ahLst/>
            <a:cxnLst/>
            <a:rect l="0" t="0" r="0" b="0"/>
            <a:pathLst>
              <a:path w="573088" h="211139">
                <a:moveTo>
                  <a:pt x="0" y="153988"/>
                </a:moveTo>
                <a:lnTo>
                  <a:pt x="573087" y="0"/>
                </a:lnTo>
                <a:lnTo>
                  <a:pt x="573087" y="57150"/>
                </a:lnTo>
                <a:lnTo>
                  <a:pt x="0" y="2111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39" name="任意多边形: 形状 638">
            <a:extLst>
              <a:ext uri="{FF2B5EF4-FFF2-40B4-BE49-F238E27FC236}">
                <a16:creationId xmlns:a16="http://schemas.microsoft.com/office/drawing/2014/main" id="{74F602E8-C8E2-4E61-82EF-D2B29A45A046}"/>
              </a:ext>
            </a:extLst>
          </p:cNvPr>
          <p:cNvSpPr/>
          <p:nvPr>
            <p:custDataLst>
              <p:tags r:id="rId44"/>
            </p:custDataLst>
          </p:nvPr>
        </p:nvSpPr>
        <p:spPr bwMode="auto">
          <a:xfrm>
            <a:off x="2171700" y="5638800"/>
            <a:ext cx="574676" cy="211139"/>
          </a:xfrm>
          <a:custGeom>
            <a:avLst/>
            <a:gdLst/>
            <a:ahLst/>
            <a:cxnLst/>
            <a:rect l="0" t="0" r="0" b="0"/>
            <a:pathLst>
              <a:path w="574676" h="211139">
                <a:moveTo>
                  <a:pt x="0" y="153988"/>
                </a:moveTo>
                <a:lnTo>
                  <a:pt x="574675" y="0"/>
                </a:lnTo>
                <a:lnTo>
                  <a:pt x="574675" y="57150"/>
                </a:lnTo>
                <a:lnTo>
                  <a:pt x="0" y="2111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63" name="任意多边形: 形状 662">
            <a:extLst>
              <a:ext uri="{FF2B5EF4-FFF2-40B4-BE49-F238E27FC236}">
                <a16:creationId xmlns:a16="http://schemas.microsoft.com/office/drawing/2014/main" id="{26621C04-2F68-4EBE-B223-5F2002469C77}"/>
              </a:ext>
            </a:extLst>
          </p:cNvPr>
          <p:cNvSpPr/>
          <p:nvPr>
            <p:custDataLst>
              <p:tags r:id="rId45"/>
            </p:custDataLst>
          </p:nvPr>
        </p:nvSpPr>
        <p:spPr bwMode="auto">
          <a:xfrm>
            <a:off x="9102725" y="5638800"/>
            <a:ext cx="574676" cy="211139"/>
          </a:xfrm>
          <a:custGeom>
            <a:avLst/>
            <a:gdLst/>
            <a:ahLst/>
            <a:cxnLst/>
            <a:rect l="0" t="0" r="0" b="0"/>
            <a:pathLst>
              <a:path w="574676" h="211139">
                <a:moveTo>
                  <a:pt x="0" y="153988"/>
                </a:moveTo>
                <a:lnTo>
                  <a:pt x="574675" y="0"/>
                </a:lnTo>
                <a:lnTo>
                  <a:pt x="574675" y="57150"/>
                </a:lnTo>
                <a:lnTo>
                  <a:pt x="0" y="2111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36" name="任意多边形: 形状 635">
            <a:extLst>
              <a:ext uri="{FF2B5EF4-FFF2-40B4-BE49-F238E27FC236}">
                <a16:creationId xmlns:a16="http://schemas.microsoft.com/office/drawing/2014/main" id="{7F09241E-7ECD-4299-8F8D-D185EA215437}"/>
              </a:ext>
            </a:extLst>
          </p:cNvPr>
          <p:cNvSpPr/>
          <p:nvPr>
            <p:custDataLst>
              <p:tags r:id="rId46"/>
            </p:custDataLst>
          </p:nvPr>
        </p:nvSpPr>
        <p:spPr bwMode="auto">
          <a:xfrm>
            <a:off x="1304925" y="5638800"/>
            <a:ext cx="574676" cy="211139"/>
          </a:xfrm>
          <a:custGeom>
            <a:avLst/>
            <a:gdLst/>
            <a:ahLst/>
            <a:cxnLst/>
            <a:rect l="0" t="0" r="0" b="0"/>
            <a:pathLst>
              <a:path w="574676" h="211139">
                <a:moveTo>
                  <a:pt x="0" y="153988"/>
                </a:moveTo>
                <a:lnTo>
                  <a:pt x="574675" y="0"/>
                </a:lnTo>
                <a:lnTo>
                  <a:pt x="574675" y="57150"/>
                </a:lnTo>
                <a:lnTo>
                  <a:pt x="0" y="2111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57" name="任意多边形: 形状 656">
            <a:extLst>
              <a:ext uri="{FF2B5EF4-FFF2-40B4-BE49-F238E27FC236}">
                <a16:creationId xmlns:a16="http://schemas.microsoft.com/office/drawing/2014/main" id="{2362E752-EA08-4E69-BBB1-646B02603FE3}"/>
              </a:ext>
            </a:extLst>
          </p:cNvPr>
          <p:cNvSpPr/>
          <p:nvPr>
            <p:custDataLst>
              <p:tags r:id="rId47"/>
            </p:custDataLst>
          </p:nvPr>
        </p:nvSpPr>
        <p:spPr bwMode="auto">
          <a:xfrm>
            <a:off x="7370763" y="5638800"/>
            <a:ext cx="574676" cy="211139"/>
          </a:xfrm>
          <a:custGeom>
            <a:avLst/>
            <a:gdLst/>
            <a:ahLst/>
            <a:cxnLst/>
            <a:rect l="0" t="0" r="0" b="0"/>
            <a:pathLst>
              <a:path w="574676" h="211139">
                <a:moveTo>
                  <a:pt x="0" y="153988"/>
                </a:moveTo>
                <a:lnTo>
                  <a:pt x="574675" y="0"/>
                </a:lnTo>
                <a:lnTo>
                  <a:pt x="574675" y="57150"/>
                </a:lnTo>
                <a:lnTo>
                  <a:pt x="0" y="2111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33" name="任意多边形: 形状 632">
            <a:extLst>
              <a:ext uri="{FF2B5EF4-FFF2-40B4-BE49-F238E27FC236}">
                <a16:creationId xmlns:a16="http://schemas.microsoft.com/office/drawing/2014/main" id="{64C78B0E-D859-414F-83EF-D95430E83841}"/>
              </a:ext>
            </a:extLst>
          </p:cNvPr>
          <p:cNvSpPr/>
          <p:nvPr>
            <p:custDataLst>
              <p:tags r:id="rId48"/>
            </p:custDataLst>
          </p:nvPr>
        </p:nvSpPr>
        <p:spPr bwMode="auto">
          <a:xfrm>
            <a:off x="438150" y="5638800"/>
            <a:ext cx="574676" cy="211139"/>
          </a:xfrm>
          <a:custGeom>
            <a:avLst/>
            <a:gdLst/>
            <a:ahLst/>
            <a:cxnLst/>
            <a:rect l="0" t="0" r="0" b="0"/>
            <a:pathLst>
              <a:path w="574676" h="211139">
                <a:moveTo>
                  <a:pt x="0" y="153988"/>
                </a:moveTo>
                <a:lnTo>
                  <a:pt x="574675" y="0"/>
                </a:lnTo>
                <a:lnTo>
                  <a:pt x="574675" y="57150"/>
                </a:lnTo>
                <a:lnTo>
                  <a:pt x="0" y="2111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51" name="任意多边形: 形状 650">
            <a:extLst>
              <a:ext uri="{FF2B5EF4-FFF2-40B4-BE49-F238E27FC236}">
                <a16:creationId xmlns:a16="http://schemas.microsoft.com/office/drawing/2014/main" id="{919C2B89-4B64-461E-994D-D78D5DB7460E}"/>
              </a:ext>
            </a:extLst>
          </p:cNvPr>
          <p:cNvSpPr/>
          <p:nvPr>
            <p:custDataLst>
              <p:tags r:id="rId49"/>
            </p:custDataLst>
          </p:nvPr>
        </p:nvSpPr>
        <p:spPr bwMode="auto">
          <a:xfrm>
            <a:off x="5637213" y="5638800"/>
            <a:ext cx="574676" cy="211139"/>
          </a:xfrm>
          <a:custGeom>
            <a:avLst/>
            <a:gdLst/>
            <a:ahLst/>
            <a:cxnLst/>
            <a:rect l="0" t="0" r="0" b="0"/>
            <a:pathLst>
              <a:path w="574676" h="211139">
                <a:moveTo>
                  <a:pt x="0" y="153988"/>
                </a:moveTo>
                <a:lnTo>
                  <a:pt x="574675" y="0"/>
                </a:lnTo>
                <a:lnTo>
                  <a:pt x="574675" y="57150"/>
                </a:lnTo>
                <a:lnTo>
                  <a:pt x="0" y="2111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48" name="任意多边形: 形状 647">
            <a:extLst>
              <a:ext uri="{FF2B5EF4-FFF2-40B4-BE49-F238E27FC236}">
                <a16:creationId xmlns:a16="http://schemas.microsoft.com/office/drawing/2014/main" id="{9EF255F4-40F1-4AC8-8604-C8A886AE7D87}"/>
              </a:ext>
            </a:extLst>
          </p:cNvPr>
          <p:cNvSpPr/>
          <p:nvPr>
            <p:custDataLst>
              <p:tags r:id="rId50"/>
            </p:custDataLst>
          </p:nvPr>
        </p:nvSpPr>
        <p:spPr bwMode="auto">
          <a:xfrm>
            <a:off x="4770438" y="5638800"/>
            <a:ext cx="574676" cy="211139"/>
          </a:xfrm>
          <a:custGeom>
            <a:avLst/>
            <a:gdLst/>
            <a:ahLst/>
            <a:cxnLst/>
            <a:rect l="0" t="0" r="0" b="0"/>
            <a:pathLst>
              <a:path w="574676" h="211139">
                <a:moveTo>
                  <a:pt x="0" y="153988"/>
                </a:moveTo>
                <a:lnTo>
                  <a:pt x="574675" y="0"/>
                </a:lnTo>
                <a:lnTo>
                  <a:pt x="574675" y="57150"/>
                </a:lnTo>
                <a:lnTo>
                  <a:pt x="0" y="2111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54" name="任意多边形: 形状 653">
            <a:extLst>
              <a:ext uri="{FF2B5EF4-FFF2-40B4-BE49-F238E27FC236}">
                <a16:creationId xmlns:a16="http://schemas.microsoft.com/office/drawing/2014/main" id="{E5F1E7C9-5EB6-4E70-A8D4-85C42425D19A}"/>
              </a:ext>
            </a:extLst>
          </p:cNvPr>
          <p:cNvSpPr/>
          <p:nvPr>
            <p:custDataLst>
              <p:tags r:id="rId51"/>
            </p:custDataLst>
          </p:nvPr>
        </p:nvSpPr>
        <p:spPr bwMode="auto">
          <a:xfrm>
            <a:off x="6503988" y="5638800"/>
            <a:ext cx="574676" cy="211139"/>
          </a:xfrm>
          <a:custGeom>
            <a:avLst/>
            <a:gdLst/>
            <a:ahLst/>
            <a:cxnLst/>
            <a:rect l="0" t="0" r="0" b="0"/>
            <a:pathLst>
              <a:path w="574676" h="211139">
                <a:moveTo>
                  <a:pt x="0" y="153988"/>
                </a:moveTo>
                <a:lnTo>
                  <a:pt x="574675" y="0"/>
                </a:lnTo>
                <a:lnTo>
                  <a:pt x="574675" y="57150"/>
                </a:lnTo>
                <a:lnTo>
                  <a:pt x="0" y="2111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45" name="任意多边形: 形状 644">
            <a:extLst>
              <a:ext uri="{FF2B5EF4-FFF2-40B4-BE49-F238E27FC236}">
                <a16:creationId xmlns:a16="http://schemas.microsoft.com/office/drawing/2014/main" id="{8154BC1E-CB12-4E21-923B-9E40F9547FDE}"/>
              </a:ext>
            </a:extLst>
          </p:cNvPr>
          <p:cNvSpPr/>
          <p:nvPr>
            <p:custDataLst>
              <p:tags r:id="rId52"/>
            </p:custDataLst>
          </p:nvPr>
        </p:nvSpPr>
        <p:spPr bwMode="auto">
          <a:xfrm>
            <a:off x="3903663" y="5638800"/>
            <a:ext cx="574676" cy="211139"/>
          </a:xfrm>
          <a:custGeom>
            <a:avLst/>
            <a:gdLst/>
            <a:ahLst/>
            <a:cxnLst/>
            <a:rect l="0" t="0" r="0" b="0"/>
            <a:pathLst>
              <a:path w="574676" h="211139">
                <a:moveTo>
                  <a:pt x="0" y="153988"/>
                </a:moveTo>
                <a:lnTo>
                  <a:pt x="574675" y="0"/>
                </a:lnTo>
                <a:lnTo>
                  <a:pt x="574675" y="57150"/>
                </a:lnTo>
                <a:lnTo>
                  <a:pt x="0" y="2111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6" name="任意多边形: 形状 655">
            <a:extLst>
              <a:ext uri="{FF2B5EF4-FFF2-40B4-BE49-F238E27FC236}">
                <a16:creationId xmlns:a16="http://schemas.microsoft.com/office/drawing/2014/main" id="{15F3D7A0-6950-470E-B634-B09977318281}"/>
              </a:ext>
            </a:extLst>
          </p:cNvPr>
          <p:cNvSpPr/>
          <p:nvPr>
            <p:custDataLst>
              <p:tags r:id="rId53"/>
            </p:custDataLst>
          </p:nvPr>
        </p:nvSpPr>
        <p:spPr bwMode="auto">
          <a:xfrm>
            <a:off x="7370763" y="5695950"/>
            <a:ext cx="574676" cy="153989"/>
          </a:xfrm>
          <a:custGeom>
            <a:avLst/>
            <a:gdLst/>
            <a:ahLst/>
            <a:cxnLst/>
            <a:rect l="0" t="0" r="0" b="0"/>
            <a:pathLst>
              <a:path w="574676" h="153989">
                <a:moveTo>
                  <a:pt x="0" y="153988"/>
                </a:moveTo>
                <a:lnTo>
                  <a:pt x="574675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5" name="任意多边形: 形状 654">
            <a:extLst>
              <a:ext uri="{FF2B5EF4-FFF2-40B4-BE49-F238E27FC236}">
                <a16:creationId xmlns:a16="http://schemas.microsoft.com/office/drawing/2014/main" id="{9C2D886F-EE6E-42E6-B049-DEE5640D9379}"/>
              </a:ext>
            </a:extLst>
          </p:cNvPr>
          <p:cNvSpPr/>
          <p:nvPr>
            <p:custDataLst>
              <p:tags r:id="rId54"/>
            </p:custDataLst>
          </p:nvPr>
        </p:nvSpPr>
        <p:spPr bwMode="auto">
          <a:xfrm>
            <a:off x="7370763" y="5638800"/>
            <a:ext cx="574676" cy="153989"/>
          </a:xfrm>
          <a:custGeom>
            <a:avLst/>
            <a:gdLst/>
            <a:ahLst/>
            <a:cxnLst/>
            <a:rect l="0" t="0" r="0" b="0"/>
            <a:pathLst>
              <a:path w="574676" h="153989">
                <a:moveTo>
                  <a:pt x="0" y="153988"/>
                </a:moveTo>
                <a:lnTo>
                  <a:pt x="574675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8" name="任意多边形: 形状 637">
            <a:extLst>
              <a:ext uri="{FF2B5EF4-FFF2-40B4-BE49-F238E27FC236}">
                <a16:creationId xmlns:a16="http://schemas.microsoft.com/office/drawing/2014/main" id="{AB563AF0-6595-4925-9903-7A86D261B46C}"/>
              </a:ext>
            </a:extLst>
          </p:cNvPr>
          <p:cNvSpPr/>
          <p:nvPr>
            <p:custDataLst>
              <p:tags r:id="rId55"/>
            </p:custDataLst>
          </p:nvPr>
        </p:nvSpPr>
        <p:spPr bwMode="auto">
          <a:xfrm>
            <a:off x="2171700" y="5695950"/>
            <a:ext cx="574676" cy="153989"/>
          </a:xfrm>
          <a:custGeom>
            <a:avLst/>
            <a:gdLst/>
            <a:ahLst/>
            <a:cxnLst/>
            <a:rect l="0" t="0" r="0" b="0"/>
            <a:pathLst>
              <a:path w="574676" h="153989">
                <a:moveTo>
                  <a:pt x="0" y="153988"/>
                </a:moveTo>
                <a:lnTo>
                  <a:pt x="574675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7" name="任意多边形: 形状 636">
            <a:extLst>
              <a:ext uri="{FF2B5EF4-FFF2-40B4-BE49-F238E27FC236}">
                <a16:creationId xmlns:a16="http://schemas.microsoft.com/office/drawing/2014/main" id="{B154E0CE-67E8-457E-83FC-4985E5ED4786}"/>
              </a:ext>
            </a:extLst>
          </p:cNvPr>
          <p:cNvSpPr/>
          <p:nvPr>
            <p:custDataLst>
              <p:tags r:id="rId56"/>
            </p:custDataLst>
          </p:nvPr>
        </p:nvSpPr>
        <p:spPr bwMode="auto">
          <a:xfrm>
            <a:off x="2171700" y="5638800"/>
            <a:ext cx="574676" cy="153989"/>
          </a:xfrm>
          <a:custGeom>
            <a:avLst/>
            <a:gdLst/>
            <a:ahLst/>
            <a:cxnLst/>
            <a:rect l="0" t="0" r="0" b="0"/>
            <a:pathLst>
              <a:path w="574676" h="153989">
                <a:moveTo>
                  <a:pt x="0" y="153988"/>
                </a:moveTo>
                <a:lnTo>
                  <a:pt x="574675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5" name="任意多边形: 形状 634">
            <a:extLst>
              <a:ext uri="{FF2B5EF4-FFF2-40B4-BE49-F238E27FC236}">
                <a16:creationId xmlns:a16="http://schemas.microsoft.com/office/drawing/2014/main" id="{6D856C0B-21AE-4197-B621-D249D01227B9}"/>
              </a:ext>
            </a:extLst>
          </p:cNvPr>
          <p:cNvSpPr/>
          <p:nvPr>
            <p:custDataLst>
              <p:tags r:id="rId57"/>
            </p:custDataLst>
          </p:nvPr>
        </p:nvSpPr>
        <p:spPr bwMode="auto">
          <a:xfrm>
            <a:off x="1304925" y="5695950"/>
            <a:ext cx="574676" cy="153989"/>
          </a:xfrm>
          <a:custGeom>
            <a:avLst/>
            <a:gdLst/>
            <a:ahLst/>
            <a:cxnLst/>
            <a:rect l="0" t="0" r="0" b="0"/>
            <a:pathLst>
              <a:path w="574676" h="153989">
                <a:moveTo>
                  <a:pt x="0" y="153988"/>
                </a:moveTo>
                <a:lnTo>
                  <a:pt x="574675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3" name="任意多边形: 形状 652">
            <a:extLst>
              <a:ext uri="{FF2B5EF4-FFF2-40B4-BE49-F238E27FC236}">
                <a16:creationId xmlns:a16="http://schemas.microsoft.com/office/drawing/2014/main" id="{9234C85E-236B-4C75-8126-39314EBE51F8}"/>
              </a:ext>
            </a:extLst>
          </p:cNvPr>
          <p:cNvSpPr/>
          <p:nvPr>
            <p:custDataLst>
              <p:tags r:id="rId58"/>
            </p:custDataLst>
          </p:nvPr>
        </p:nvSpPr>
        <p:spPr bwMode="auto">
          <a:xfrm>
            <a:off x="6503988" y="5695950"/>
            <a:ext cx="574676" cy="153989"/>
          </a:xfrm>
          <a:custGeom>
            <a:avLst/>
            <a:gdLst/>
            <a:ahLst/>
            <a:cxnLst/>
            <a:rect l="0" t="0" r="0" b="0"/>
            <a:pathLst>
              <a:path w="574676" h="153989">
                <a:moveTo>
                  <a:pt x="0" y="153988"/>
                </a:moveTo>
                <a:lnTo>
                  <a:pt x="574675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5" name="任意多边形: 形状 664">
            <a:extLst>
              <a:ext uri="{FF2B5EF4-FFF2-40B4-BE49-F238E27FC236}">
                <a16:creationId xmlns:a16="http://schemas.microsoft.com/office/drawing/2014/main" id="{8E34FA1D-2878-4233-8F62-B132956BF73E}"/>
              </a:ext>
            </a:extLst>
          </p:cNvPr>
          <p:cNvSpPr/>
          <p:nvPr>
            <p:custDataLst>
              <p:tags r:id="rId59"/>
            </p:custDataLst>
          </p:nvPr>
        </p:nvSpPr>
        <p:spPr bwMode="auto">
          <a:xfrm>
            <a:off x="9969500" y="5695950"/>
            <a:ext cx="574676" cy="153989"/>
          </a:xfrm>
          <a:custGeom>
            <a:avLst/>
            <a:gdLst/>
            <a:ahLst/>
            <a:cxnLst/>
            <a:rect l="0" t="0" r="0" b="0"/>
            <a:pathLst>
              <a:path w="574676" h="153989">
                <a:moveTo>
                  <a:pt x="0" y="153988"/>
                </a:moveTo>
                <a:lnTo>
                  <a:pt x="574675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2" name="任意多边形: 形状 631">
            <a:extLst>
              <a:ext uri="{FF2B5EF4-FFF2-40B4-BE49-F238E27FC236}">
                <a16:creationId xmlns:a16="http://schemas.microsoft.com/office/drawing/2014/main" id="{6C88EE87-D6DA-4FB0-A511-F34665632B4F}"/>
              </a:ext>
            </a:extLst>
          </p:cNvPr>
          <p:cNvSpPr/>
          <p:nvPr>
            <p:custDataLst>
              <p:tags r:id="rId60"/>
            </p:custDataLst>
          </p:nvPr>
        </p:nvSpPr>
        <p:spPr bwMode="auto">
          <a:xfrm>
            <a:off x="438150" y="5695950"/>
            <a:ext cx="574676" cy="153989"/>
          </a:xfrm>
          <a:custGeom>
            <a:avLst/>
            <a:gdLst/>
            <a:ahLst/>
            <a:cxnLst/>
            <a:rect l="0" t="0" r="0" b="0"/>
            <a:pathLst>
              <a:path w="574676" h="153989">
                <a:moveTo>
                  <a:pt x="0" y="153988"/>
                </a:moveTo>
                <a:lnTo>
                  <a:pt x="574675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1" name="任意多边形: 形状 630">
            <a:extLst>
              <a:ext uri="{FF2B5EF4-FFF2-40B4-BE49-F238E27FC236}">
                <a16:creationId xmlns:a16="http://schemas.microsoft.com/office/drawing/2014/main" id="{1D310208-9725-40D7-A4C1-AF1C4415D86A}"/>
              </a:ext>
            </a:extLst>
          </p:cNvPr>
          <p:cNvSpPr/>
          <p:nvPr>
            <p:custDataLst>
              <p:tags r:id="rId61"/>
            </p:custDataLst>
          </p:nvPr>
        </p:nvSpPr>
        <p:spPr bwMode="auto">
          <a:xfrm>
            <a:off x="438150" y="5638800"/>
            <a:ext cx="574676" cy="153989"/>
          </a:xfrm>
          <a:custGeom>
            <a:avLst/>
            <a:gdLst/>
            <a:ahLst/>
            <a:cxnLst/>
            <a:rect l="0" t="0" r="0" b="0"/>
            <a:pathLst>
              <a:path w="574676" h="153989">
                <a:moveTo>
                  <a:pt x="0" y="153988"/>
                </a:moveTo>
                <a:lnTo>
                  <a:pt x="574675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2" name="任意多边形: 形状 651">
            <a:extLst>
              <a:ext uri="{FF2B5EF4-FFF2-40B4-BE49-F238E27FC236}">
                <a16:creationId xmlns:a16="http://schemas.microsoft.com/office/drawing/2014/main" id="{A5F9EE82-F2DB-4788-832F-83C4799D3A7D}"/>
              </a:ext>
            </a:extLst>
          </p:cNvPr>
          <p:cNvSpPr/>
          <p:nvPr>
            <p:custDataLst>
              <p:tags r:id="rId62"/>
            </p:custDataLst>
          </p:nvPr>
        </p:nvSpPr>
        <p:spPr bwMode="auto">
          <a:xfrm>
            <a:off x="6503988" y="5638800"/>
            <a:ext cx="574676" cy="153989"/>
          </a:xfrm>
          <a:custGeom>
            <a:avLst/>
            <a:gdLst/>
            <a:ahLst/>
            <a:cxnLst/>
            <a:rect l="0" t="0" r="0" b="0"/>
            <a:pathLst>
              <a:path w="574676" h="153989">
                <a:moveTo>
                  <a:pt x="0" y="153988"/>
                </a:moveTo>
                <a:lnTo>
                  <a:pt x="574675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4" name="任意多边形: 形状 663">
            <a:extLst>
              <a:ext uri="{FF2B5EF4-FFF2-40B4-BE49-F238E27FC236}">
                <a16:creationId xmlns:a16="http://schemas.microsoft.com/office/drawing/2014/main" id="{0297B0C8-104A-4B4D-8C5D-4FF4C0778B49}"/>
              </a:ext>
            </a:extLst>
          </p:cNvPr>
          <p:cNvSpPr/>
          <p:nvPr>
            <p:custDataLst>
              <p:tags r:id="rId63"/>
            </p:custDataLst>
          </p:nvPr>
        </p:nvSpPr>
        <p:spPr bwMode="auto">
          <a:xfrm>
            <a:off x="9969500" y="5638800"/>
            <a:ext cx="574676" cy="153989"/>
          </a:xfrm>
          <a:custGeom>
            <a:avLst/>
            <a:gdLst/>
            <a:ahLst/>
            <a:cxnLst/>
            <a:rect l="0" t="0" r="0" b="0"/>
            <a:pathLst>
              <a:path w="574676" h="153989">
                <a:moveTo>
                  <a:pt x="0" y="153988"/>
                </a:moveTo>
                <a:lnTo>
                  <a:pt x="574675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0" name="任意多边形: 形状 649">
            <a:extLst>
              <a:ext uri="{FF2B5EF4-FFF2-40B4-BE49-F238E27FC236}">
                <a16:creationId xmlns:a16="http://schemas.microsoft.com/office/drawing/2014/main" id="{AB093DA2-3280-4D9D-A3E0-BCDD900531F0}"/>
              </a:ext>
            </a:extLst>
          </p:cNvPr>
          <p:cNvSpPr/>
          <p:nvPr>
            <p:custDataLst>
              <p:tags r:id="rId64"/>
            </p:custDataLst>
          </p:nvPr>
        </p:nvSpPr>
        <p:spPr bwMode="auto">
          <a:xfrm>
            <a:off x="5637213" y="5695950"/>
            <a:ext cx="574676" cy="153989"/>
          </a:xfrm>
          <a:custGeom>
            <a:avLst/>
            <a:gdLst/>
            <a:ahLst/>
            <a:cxnLst/>
            <a:rect l="0" t="0" r="0" b="0"/>
            <a:pathLst>
              <a:path w="574676" h="153989">
                <a:moveTo>
                  <a:pt x="0" y="153988"/>
                </a:moveTo>
                <a:lnTo>
                  <a:pt x="574675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9" name="任意多边形: 形状 648">
            <a:extLst>
              <a:ext uri="{FF2B5EF4-FFF2-40B4-BE49-F238E27FC236}">
                <a16:creationId xmlns:a16="http://schemas.microsoft.com/office/drawing/2014/main" id="{641D9698-2854-403B-872C-8A8496139D96}"/>
              </a:ext>
            </a:extLst>
          </p:cNvPr>
          <p:cNvSpPr/>
          <p:nvPr>
            <p:custDataLst>
              <p:tags r:id="rId65"/>
            </p:custDataLst>
          </p:nvPr>
        </p:nvSpPr>
        <p:spPr bwMode="auto">
          <a:xfrm>
            <a:off x="5637213" y="5638800"/>
            <a:ext cx="574676" cy="153989"/>
          </a:xfrm>
          <a:custGeom>
            <a:avLst/>
            <a:gdLst/>
            <a:ahLst/>
            <a:cxnLst/>
            <a:rect l="0" t="0" r="0" b="0"/>
            <a:pathLst>
              <a:path w="574676" h="153989">
                <a:moveTo>
                  <a:pt x="0" y="153988"/>
                </a:moveTo>
                <a:lnTo>
                  <a:pt x="574675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2" name="任意多边形: 形状 661">
            <a:extLst>
              <a:ext uri="{FF2B5EF4-FFF2-40B4-BE49-F238E27FC236}">
                <a16:creationId xmlns:a16="http://schemas.microsoft.com/office/drawing/2014/main" id="{928423BC-596D-4894-A4C3-949EF000B2CC}"/>
              </a:ext>
            </a:extLst>
          </p:cNvPr>
          <p:cNvSpPr/>
          <p:nvPr>
            <p:custDataLst>
              <p:tags r:id="rId66"/>
            </p:custDataLst>
          </p:nvPr>
        </p:nvSpPr>
        <p:spPr bwMode="auto">
          <a:xfrm>
            <a:off x="9102725" y="5695950"/>
            <a:ext cx="574676" cy="153989"/>
          </a:xfrm>
          <a:custGeom>
            <a:avLst/>
            <a:gdLst/>
            <a:ahLst/>
            <a:cxnLst/>
            <a:rect l="0" t="0" r="0" b="0"/>
            <a:pathLst>
              <a:path w="574676" h="153989">
                <a:moveTo>
                  <a:pt x="0" y="153988"/>
                </a:moveTo>
                <a:lnTo>
                  <a:pt x="574675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1" name="任意多边形: 形状 660">
            <a:extLst>
              <a:ext uri="{FF2B5EF4-FFF2-40B4-BE49-F238E27FC236}">
                <a16:creationId xmlns:a16="http://schemas.microsoft.com/office/drawing/2014/main" id="{5BDD3D13-302E-4E35-A4A6-45451455C151}"/>
              </a:ext>
            </a:extLst>
          </p:cNvPr>
          <p:cNvSpPr/>
          <p:nvPr>
            <p:custDataLst>
              <p:tags r:id="rId67"/>
            </p:custDataLst>
          </p:nvPr>
        </p:nvSpPr>
        <p:spPr bwMode="auto">
          <a:xfrm>
            <a:off x="9102725" y="5638800"/>
            <a:ext cx="574676" cy="153989"/>
          </a:xfrm>
          <a:custGeom>
            <a:avLst/>
            <a:gdLst/>
            <a:ahLst/>
            <a:cxnLst/>
            <a:rect l="0" t="0" r="0" b="0"/>
            <a:pathLst>
              <a:path w="574676" h="153989">
                <a:moveTo>
                  <a:pt x="0" y="153988"/>
                </a:moveTo>
                <a:lnTo>
                  <a:pt x="574675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7" name="任意多边形: 形状 646">
            <a:extLst>
              <a:ext uri="{FF2B5EF4-FFF2-40B4-BE49-F238E27FC236}">
                <a16:creationId xmlns:a16="http://schemas.microsoft.com/office/drawing/2014/main" id="{AD7D3D8B-CEDF-4FB8-9BAC-336823C44733}"/>
              </a:ext>
            </a:extLst>
          </p:cNvPr>
          <p:cNvSpPr/>
          <p:nvPr>
            <p:custDataLst>
              <p:tags r:id="rId68"/>
            </p:custDataLst>
          </p:nvPr>
        </p:nvSpPr>
        <p:spPr bwMode="auto">
          <a:xfrm>
            <a:off x="4770438" y="5695950"/>
            <a:ext cx="574676" cy="153989"/>
          </a:xfrm>
          <a:custGeom>
            <a:avLst/>
            <a:gdLst/>
            <a:ahLst/>
            <a:cxnLst/>
            <a:rect l="0" t="0" r="0" b="0"/>
            <a:pathLst>
              <a:path w="574676" h="153989">
                <a:moveTo>
                  <a:pt x="0" y="153988"/>
                </a:moveTo>
                <a:lnTo>
                  <a:pt x="574675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9" name="任意多边形: 形状 658">
            <a:extLst>
              <a:ext uri="{FF2B5EF4-FFF2-40B4-BE49-F238E27FC236}">
                <a16:creationId xmlns:a16="http://schemas.microsoft.com/office/drawing/2014/main" id="{A2CF8B0E-6D11-40E4-B13E-F22E6EF65C48}"/>
              </a:ext>
            </a:extLst>
          </p:cNvPr>
          <p:cNvSpPr/>
          <p:nvPr>
            <p:custDataLst>
              <p:tags r:id="rId69"/>
            </p:custDataLst>
          </p:nvPr>
        </p:nvSpPr>
        <p:spPr bwMode="auto">
          <a:xfrm>
            <a:off x="8237538" y="5695950"/>
            <a:ext cx="573088" cy="153989"/>
          </a:xfrm>
          <a:custGeom>
            <a:avLst/>
            <a:gdLst/>
            <a:ahLst/>
            <a:cxnLst/>
            <a:rect l="0" t="0" r="0" b="0"/>
            <a:pathLst>
              <a:path w="573088" h="153989">
                <a:moveTo>
                  <a:pt x="0" y="153988"/>
                </a:moveTo>
                <a:lnTo>
                  <a:pt x="573087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6" name="任意多边形: 形状 645">
            <a:extLst>
              <a:ext uri="{FF2B5EF4-FFF2-40B4-BE49-F238E27FC236}">
                <a16:creationId xmlns:a16="http://schemas.microsoft.com/office/drawing/2014/main" id="{F31F6037-666E-4BC3-9413-74EC5B42D80A}"/>
              </a:ext>
            </a:extLst>
          </p:cNvPr>
          <p:cNvSpPr/>
          <p:nvPr>
            <p:custDataLst>
              <p:tags r:id="rId70"/>
            </p:custDataLst>
          </p:nvPr>
        </p:nvSpPr>
        <p:spPr bwMode="auto">
          <a:xfrm>
            <a:off x="4770438" y="5638800"/>
            <a:ext cx="574676" cy="153989"/>
          </a:xfrm>
          <a:custGeom>
            <a:avLst/>
            <a:gdLst/>
            <a:ahLst/>
            <a:cxnLst/>
            <a:rect l="0" t="0" r="0" b="0"/>
            <a:pathLst>
              <a:path w="574676" h="153989">
                <a:moveTo>
                  <a:pt x="0" y="153988"/>
                </a:moveTo>
                <a:lnTo>
                  <a:pt x="574675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8" name="任意多边形: 形状 657">
            <a:extLst>
              <a:ext uri="{FF2B5EF4-FFF2-40B4-BE49-F238E27FC236}">
                <a16:creationId xmlns:a16="http://schemas.microsoft.com/office/drawing/2014/main" id="{D887773A-8185-4C50-B15C-CBD7E534EF0F}"/>
              </a:ext>
            </a:extLst>
          </p:cNvPr>
          <p:cNvSpPr/>
          <p:nvPr>
            <p:custDataLst>
              <p:tags r:id="rId71"/>
            </p:custDataLst>
          </p:nvPr>
        </p:nvSpPr>
        <p:spPr bwMode="auto">
          <a:xfrm>
            <a:off x="8237538" y="5638800"/>
            <a:ext cx="573088" cy="153989"/>
          </a:xfrm>
          <a:custGeom>
            <a:avLst/>
            <a:gdLst/>
            <a:ahLst/>
            <a:cxnLst/>
            <a:rect l="0" t="0" r="0" b="0"/>
            <a:pathLst>
              <a:path w="573088" h="153989">
                <a:moveTo>
                  <a:pt x="0" y="153988"/>
                </a:moveTo>
                <a:lnTo>
                  <a:pt x="573087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4" name="任意多边形: 形状 643">
            <a:extLst>
              <a:ext uri="{FF2B5EF4-FFF2-40B4-BE49-F238E27FC236}">
                <a16:creationId xmlns:a16="http://schemas.microsoft.com/office/drawing/2014/main" id="{79798022-2E4A-4B0A-876F-E18B559B0D0C}"/>
              </a:ext>
            </a:extLst>
          </p:cNvPr>
          <p:cNvSpPr/>
          <p:nvPr>
            <p:custDataLst>
              <p:tags r:id="rId72"/>
            </p:custDataLst>
          </p:nvPr>
        </p:nvSpPr>
        <p:spPr bwMode="auto">
          <a:xfrm>
            <a:off x="3903663" y="5695950"/>
            <a:ext cx="574676" cy="153989"/>
          </a:xfrm>
          <a:custGeom>
            <a:avLst/>
            <a:gdLst/>
            <a:ahLst/>
            <a:cxnLst/>
            <a:rect l="0" t="0" r="0" b="0"/>
            <a:pathLst>
              <a:path w="574676" h="153989">
                <a:moveTo>
                  <a:pt x="0" y="153988"/>
                </a:moveTo>
                <a:lnTo>
                  <a:pt x="574675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3" name="任意多边形: 形状 642">
            <a:extLst>
              <a:ext uri="{FF2B5EF4-FFF2-40B4-BE49-F238E27FC236}">
                <a16:creationId xmlns:a16="http://schemas.microsoft.com/office/drawing/2014/main" id="{E116AC5D-684D-4545-96D8-AB2FE75C407C}"/>
              </a:ext>
            </a:extLst>
          </p:cNvPr>
          <p:cNvSpPr/>
          <p:nvPr>
            <p:custDataLst>
              <p:tags r:id="rId73"/>
            </p:custDataLst>
          </p:nvPr>
        </p:nvSpPr>
        <p:spPr bwMode="auto">
          <a:xfrm>
            <a:off x="3903663" y="5638800"/>
            <a:ext cx="574676" cy="153989"/>
          </a:xfrm>
          <a:custGeom>
            <a:avLst/>
            <a:gdLst/>
            <a:ahLst/>
            <a:cxnLst/>
            <a:rect l="0" t="0" r="0" b="0"/>
            <a:pathLst>
              <a:path w="574676" h="153989">
                <a:moveTo>
                  <a:pt x="0" y="153988"/>
                </a:moveTo>
                <a:lnTo>
                  <a:pt x="574675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1" name="任意多边形: 形状 640">
            <a:extLst>
              <a:ext uri="{FF2B5EF4-FFF2-40B4-BE49-F238E27FC236}">
                <a16:creationId xmlns:a16="http://schemas.microsoft.com/office/drawing/2014/main" id="{C7008373-F4FA-47EC-903D-9D1A91EB3976}"/>
              </a:ext>
            </a:extLst>
          </p:cNvPr>
          <p:cNvSpPr/>
          <p:nvPr>
            <p:custDataLst>
              <p:tags r:id="rId74"/>
            </p:custDataLst>
          </p:nvPr>
        </p:nvSpPr>
        <p:spPr bwMode="auto">
          <a:xfrm>
            <a:off x="3038475" y="5695950"/>
            <a:ext cx="573089" cy="153989"/>
          </a:xfrm>
          <a:custGeom>
            <a:avLst/>
            <a:gdLst/>
            <a:ahLst/>
            <a:cxnLst/>
            <a:rect l="0" t="0" r="0" b="0"/>
            <a:pathLst>
              <a:path w="573089" h="153989">
                <a:moveTo>
                  <a:pt x="0" y="153988"/>
                </a:moveTo>
                <a:lnTo>
                  <a:pt x="573088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0" name="任意多边形: 形状 639">
            <a:extLst>
              <a:ext uri="{FF2B5EF4-FFF2-40B4-BE49-F238E27FC236}">
                <a16:creationId xmlns:a16="http://schemas.microsoft.com/office/drawing/2014/main" id="{B9EDE704-8B42-4FCB-8077-36BBE8747DE1}"/>
              </a:ext>
            </a:extLst>
          </p:cNvPr>
          <p:cNvSpPr/>
          <p:nvPr>
            <p:custDataLst>
              <p:tags r:id="rId75"/>
            </p:custDataLst>
          </p:nvPr>
        </p:nvSpPr>
        <p:spPr bwMode="auto">
          <a:xfrm>
            <a:off x="3038475" y="5638800"/>
            <a:ext cx="573089" cy="153989"/>
          </a:xfrm>
          <a:custGeom>
            <a:avLst/>
            <a:gdLst/>
            <a:ahLst/>
            <a:cxnLst/>
            <a:rect l="0" t="0" r="0" b="0"/>
            <a:pathLst>
              <a:path w="573089" h="153989">
                <a:moveTo>
                  <a:pt x="0" y="153988"/>
                </a:moveTo>
                <a:lnTo>
                  <a:pt x="573088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4" name="任意多边形: 形状 633">
            <a:extLst>
              <a:ext uri="{FF2B5EF4-FFF2-40B4-BE49-F238E27FC236}">
                <a16:creationId xmlns:a16="http://schemas.microsoft.com/office/drawing/2014/main" id="{5F28ED33-BD77-4FBC-8028-B00965A5CA63}"/>
              </a:ext>
            </a:extLst>
          </p:cNvPr>
          <p:cNvSpPr/>
          <p:nvPr>
            <p:custDataLst>
              <p:tags r:id="rId76"/>
            </p:custDataLst>
          </p:nvPr>
        </p:nvSpPr>
        <p:spPr bwMode="auto">
          <a:xfrm>
            <a:off x="1304925" y="5638800"/>
            <a:ext cx="574676" cy="153989"/>
          </a:xfrm>
          <a:custGeom>
            <a:avLst/>
            <a:gdLst/>
            <a:ahLst/>
            <a:cxnLst/>
            <a:rect l="0" t="0" r="0" b="0"/>
            <a:pathLst>
              <a:path w="574676" h="153989">
                <a:moveTo>
                  <a:pt x="0" y="153988"/>
                </a:moveTo>
                <a:lnTo>
                  <a:pt x="574675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5" name="直线连接符 104">
            <a:extLst>
              <a:ext uri="{FF2B5EF4-FFF2-40B4-BE49-F238E27FC236}">
                <a16:creationId xmlns:a16="http://schemas.microsoft.com/office/drawing/2014/main" id="{CC4D9DE2-E71E-D245-8F2A-08BF18E29988}"/>
              </a:ext>
            </a:extLst>
          </p:cNvPr>
          <p:cNvCxnSpPr/>
          <p:nvPr>
            <p:custDataLst>
              <p:tags r:id="rId77"/>
            </p:custDataLst>
          </p:nvPr>
        </p:nvCxnSpPr>
        <p:spPr bwMode="auto">
          <a:xfrm>
            <a:off x="725488" y="3330575"/>
            <a:ext cx="8286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直线连接符 105">
            <a:extLst>
              <a:ext uri="{FF2B5EF4-FFF2-40B4-BE49-F238E27FC236}">
                <a16:creationId xmlns:a16="http://schemas.microsoft.com/office/drawing/2014/main" id="{BFB7531C-FB0D-FB4A-B1AE-F25A6332FC1B}"/>
              </a:ext>
            </a:extLst>
          </p:cNvPr>
          <p:cNvCxnSpPr/>
          <p:nvPr>
            <p:custDataLst>
              <p:tags r:id="rId78"/>
            </p:custDataLst>
          </p:nvPr>
        </p:nvCxnSpPr>
        <p:spPr bwMode="auto">
          <a:xfrm>
            <a:off x="1554163" y="3330575"/>
            <a:ext cx="0" cy="1555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直线连接符 103">
            <a:extLst>
              <a:ext uri="{FF2B5EF4-FFF2-40B4-BE49-F238E27FC236}">
                <a16:creationId xmlns:a16="http://schemas.microsoft.com/office/drawing/2014/main" id="{9CAD49B9-982E-7F4F-8535-B9B5C49EC91F}"/>
              </a:ext>
            </a:extLst>
          </p:cNvPr>
          <p:cNvCxnSpPr/>
          <p:nvPr>
            <p:custDataLst>
              <p:tags r:id="rId79"/>
            </p:custDataLst>
          </p:nvPr>
        </p:nvCxnSpPr>
        <p:spPr bwMode="auto">
          <a:xfrm flipV="1">
            <a:off x="725488" y="3330575"/>
            <a:ext cx="0" cy="3333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直线连接符 107">
            <a:extLst>
              <a:ext uri="{FF2B5EF4-FFF2-40B4-BE49-F238E27FC236}">
                <a16:creationId xmlns:a16="http://schemas.microsoft.com/office/drawing/2014/main" id="{6765FB38-53F3-014A-AD0E-A78EFCB6E10B}"/>
              </a:ext>
            </a:extLst>
          </p:cNvPr>
          <p:cNvCxnSpPr/>
          <p:nvPr>
            <p:custDataLst>
              <p:tags r:id="rId80"/>
            </p:custDataLst>
          </p:nvPr>
        </p:nvCxnSpPr>
        <p:spPr bwMode="auto">
          <a:xfrm flipV="1">
            <a:off x="1630363" y="2944813"/>
            <a:ext cx="0" cy="5413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直线连接符 109">
            <a:extLst>
              <a:ext uri="{FF2B5EF4-FFF2-40B4-BE49-F238E27FC236}">
                <a16:creationId xmlns:a16="http://schemas.microsoft.com/office/drawing/2014/main" id="{F50EEC80-8FC0-324E-A12A-F02F3E60551C}"/>
              </a:ext>
            </a:extLst>
          </p:cNvPr>
          <p:cNvCxnSpPr/>
          <p:nvPr>
            <p:custDataLst>
              <p:tags r:id="rId81"/>
            </p:custDataLst>
          </p:nvPr>
        </p:nvCxnSpPr>
        <p:spPr bwMode="auto">
          <a:xfrm>
            <a:off x="2420938" y="2944813"/>
            <a:ext cx="0" cy="1555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直线连接符 108">
            <a:extLst>
              <a:ext uri="{FF2B5EF4-FFF2-40B4-BE49-F238E27FC236}">
                <a16:creationId xmlns:a16="http://schemas.microsoft.com/office/drawing/2014/main" id="{BA9E87E0-8A46-D943-BD34-DBA078D2AEC7}"/>
              </a:ext>
            </a:extLst>
          </p:cNvPr>
          <p:cNvCxnSpPr/>
          <p:nvPr>
            <p:custDataLst>
              <p:tags r:id="rId82"/>
            </p:custDataLst>
          </p:nvPr>
        </p:nvCxnSpPr>
        <p:spPr bwMode="auto">
          <a:xfrm>
            <a:off x="1630363" y="2944813"/>
            <a:ext cx="7905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直线连接符 113">
            <a:extLst>
              <a:ext uri="{FF2B5EF4-FFF2-40B4-BE49-F238E27FC236}">
                <a16:creationId xmlns:a16="http://schemas.microsoft.com/office/drawing/2014/main" id="{76977AAC-7C60-6149-B502-30494505E8C7}"/>
              </a:ext>
            </a:extLst>
          </p:cNvPr>
          <p:cNvCxnSpPr/>
          <p:nvPr>
            <p:custDataLst>
              <p:tags r:id="rId83"/>
            </p:custDataLst>
          </p:nvPr>
        </p:nvCxnSpPr>
        <p:spPr bwMode="auto">
          <a:xfrm>
            <a:off x="3286125" y="2579688"/>
            <a:ext cx="0" cy="1555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直线连接符 112">
            <a:extLst>
              <a:ext uri="{FF2B5EF4-FFF2-40B4-BE49-F238E27FC236}">
                <a16:creationId xmlns:a16="http://schemas.microsoft.com/office/drawing/2014/main" id="{3F9221DB-E62B-784C-BE12-319EEA908F39}"/>
              </a:ext>
            </a:extLst>
          </p:cNvPr>
          <p:cNvCxnSpPr/>
          <p:nvPr>
            <p:custDataLst>
              <p:tags r:id="rId84"/>
            </p:custDataLst>
          </p:nvPr>
        </p:nvCxnSpPr>
        <p:spPr bwMode="auto">
          <a:xfrm>
            <a:off x="2497138" y="2579688"/>
            <a:ext cx="7889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直线连接符 111">
            <a:extLst>
              <a:ext uri="{FF2B5EF4-FFF2-40B4-BE49-F238E27FC236}">
                <a16:creationId xmlns:a16="http://schemas.microsoft.com/office/drawing/2014/main" id="{49DD1F3E-D50D-8746-B014-D2290DEF3299}"/>
              </a:ext>
            </a:extLst>
          </p:cNvPr>
          <p:cNvCxnSpPr/>
          <p:nvPr>
            <p:custDataLst>
              <p:tags r:id="rId85"/>
            </p:custDataLst>
          </p:nvPr>
        </p:nvCxnSpPr>
        <p:spPr bwMode="auto">
          <a:xfrm flipV="1">
            <a:off x="2497138" y="2579688"/>
            <a:ext cx="0" cy="5207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直线连接符 123">
            <a:extLst>
              <a:ext uri="{FF2B5EF4-FFF2-40B4-BE49-F238E27FC236}">
                <a16:creationId xmlns:a16="http://schemas.microsoft.com/office/drawing/2014/main" id="{059BAD1E-2082-33DC-47E0-CDAA35320F3A}"/>
              </a:ext>
            </a:extLst>
          </p:cNvPr>
          <p:cNvCxnSpPr/>
          <p:nvPr>
            <p:custDataLst>
              <p:tags r:id="rId86"/>
            </p:custDataLst>
          </p:nvPr>
        </p:nvCxnSpPr>
        <p:spPr bwMode="auto">
          <a:xfrm>
            <a:off x="4152900" y="2579688"/>
            <a:ext cx="0" cy="3984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直线连接符 119">
            <a:extLst>
              <a:ext uri="{FF2B5EF4-FFF2-40B4-BE49-F238E27FC236}">
                <a16:creationId xmlns:a16="http://schemas.microsoft.com/office/drawing/2014/main" id="{6CA4CF6C-251E-295D-A5F5-61EE9DB760C6}"/>
              </a:ext>
            </a:extLst>
          </p:cNvPr>
          <p:cNvCxnSpPr/>
          <p:nvPr>
            <p:custDataLst>
              <p:tags r:id="rId87"/>
            </p:custDataLst>
          </p:nvPr>
        </p:nvCxnSpPr>
        <p:spPr bwMode="auto">
          <a:xfrm>
            <a:off x="3362325" y="2579688"/>
            <a:ext cx="7905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直线连接符 141">
            <a:extLst>
              <a:ext uri="{FF2B5EF4-FFF2-40B4-BE49-F238E27FC236}">
                <a16:creationId xmlns:a16="http://schemas.microsoft.com/office/drawing/2014/main" id="{6560D0E9-BBF5-894D-BD76-9C41F0B13D76}"/>
              </a:ext>
            </a:extLst>
          </p:cNvPr>
          <p:cNvCxnSpPr>
            <a:cxnSpLocks/>
          </p:cNvCxnSpPr>
          <p:nvPr>
            <p:custDataLst>
              <p:tags r:id="rId88"/>
            </p:custDataLst>
          </p:nvPr>
        </p:nvCxnSpPr>
        <p:spPr bwMode="auto">
          <a:xfrm flipV="1">
            <a:off x="3362325" y="2579688"/>
            <a:ext cx="0" cy="1555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直线连接符 121">
            <a:extLst>
              <a:ext uri="{FF2B5EF4-FFF2-40B4-BE49-F238E27FC236}">
                <a16:creationId xmlns:a16="http://schemas.microsoft.com/office/drawing/2014/main" id="{A4C3156A-340B-2649-AEDE-50008B2A4350}"/>
              </a:ext>
            </a:extLst>
          </p:cNvPr>
          <p:cNvCxnSpPr>
            <a:cxnSpLocks/>
          </p:cNvCxnSpPr>
          <p:nvPr>
            <p:custDataLst>
              <p:tags r:id="rId89"/>
            </p:custDataLst>
          </p:nvPr>
        </p:nvCxnSpPr>
        <p:spPr bwMode="auto">
          <a:xfrm flipV="1">
            <a:off x="4229100" y="2717800"/>
            <a:ext cx="0" cy="2603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直线连接符 140">
            <a:extLst>
              <a:ext uri="{FF2B5EF4-FFF2-40B4-BE49-F238E27FC236}">
                <a16:creationId xmlns:a16="http://schemas.microsoft.com/office/drawing/2014/main" id="{AA3B46B3-8719-0143-89A8-8DD980EDB497}"/>
              </a:ext>
            </a:extLst>
          </p:cNvPr>
          <p:cNvCxnSpPr/>
          <p:nvPr>
            <p:custDataLst>
              <p:tags r:id="rId90"/>
            </p:custDataLst>
          </p:nvPr>
        </p:nvCxnSpPr>
        <p:spPr bwMode="auto">
          <a:xfrm>
            <a:off x="5019675" y="2717800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直线连接符 136">
            <a:extLst>
              <a:ext uri="{FF2B5EF4-FFF2-40B4-BE49-F238E27FC236}">
                <a16:creationId xmlns:a16="http://schemas.microsoft.com/office/drawing/2014/main" id="{523AC35D-8C10-E54F-8451-F0C122E70DC7}"/>
              </a:ext>
            </a:extLst>
          </p:cNvPr>
          <p:cNvCxnSpPr/>
          <p:nvPr>
            <p:custDataLst>
              <p:tags r:id="rId91"/>
            </p:custDataLst>
          </p:nvPr>
        </p:nvCxnSpPr>
        <p:spPr bwMode="auto">
          <a:xfrm>
            <a:off x="4229100" y="2717800"/>
            <a:ext cx="7905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150C087D-A5F2-524B-89C4-AB655EFDCB0B}"/>
              </a:ext>
            </a:extLst>
          </p:cNvPr>
          <p:cNvCxnSpPr/>
          <p:nvPr>
            <p:custDataLst>
              <p:tags r:id="rId92"/>
            </p:custDataLst>
          </p:nvPr>
        </p:nvCxnSpPr>
        <p:spPr bwMode="auto">
          <a:xfrm>
            <a:off x="5095875" y="2695575"/>
            <a:ext cx="7905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573A5245-B24F-ED4B-BC95-AF48D38A0F47}"/>
              </a:ext>
            </a:extLst>
          </p:cNvPr>
          <p:cNvCxnSpPr/>
          <p:nvPr>
            <p:custDataLst>
              <p:tags r:id="rId93"/>
            </p:custDataLst>
          </p:nvPr>
        </p:nvCxnSpPr>
        <p:spPr bwMode="auto">
          <a:xfrm>
            <a:off x="5886450" y="2695575"/>
            <a:ext cx="0" cy="1555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C7D47714-569B-4A49-B85C-9D914CA5F03D}"/>
              </a:ext>
            </a:extLst>
          </p:cNvPr>
          <p:cNvCxnSpPr/>
          <p:nvPr>
            <p:custDataLst>
              <p:tags r:id="rId94"/>
            </p:custDataLst>
          </p:nvPr>
        </p:nvCxnSpPr>
        <p:spPr bwMode="auto">
          <a:xfrm flipV="1">
            <a:off x="5095875" y="2695575"/>
            <a:ext cx="0" cy="1746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2" name="直线连接符 481">
            <a:extLst>
              <a:ext uri="{FF2B5EF4-FFF2-40B4-BE49-F238E27FC236}">
                <a16:creationId xmlns:a16="http://schemas.microsoft.com/office/drawing/2014/main" id="{4D8F35D9-1F11-06FA-4773-33776F4B609A}"/>
              </a:ext>
            </a:extLst>
          </p:cNvPr>
          <p:cNvCxnSpPr/>
          <p:nvPr>
            <p:custDataLst>
              <p:tags r:id="rId95"/>
            </p:custDataLst>
          </p:nvPr>
        </p:nvCxnSpPr>
        <p:spPr bwMode="auto">
          <a:xfrm flipV="1">
            <a:off x="5962650" y="2695575"/>
            <a:ext cx="0" cy="1555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3" name="直线连接符 482">
            <a:extLst>
              <a:ext uri="{FF2B5EF4-FFF2-40B4-BE49-F238E27FC236}">
                <a16:creationId xmlns:a16="http://schemas.microsoft.com/office/drawing/2014/main" id="{50542C9B-DCC3-9BA0-9A9E-A9EEDB23F70B}"/>
              </a:ext>
            </a:extLst>
          </p:cNvPr>
          <p:cNvCxnSpPr/>
          <p:nvPr>
            <p:custDataLst>
              <p:tags r:id="rId96"/>
            </p:custDataLst>
          </p:nvPr>
        </p:nvCxnSpPr>
        <p:spPr bwMode="auto">
          <a:xfrm>
            <a:off x="5962650" y="2695575"/>
            <a:ext cx="7905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4" name="直线连接符 483">
            <a:extLst>
              <a:ext uri="{FF2B5EF4-FFF2-40B4-BE49-F238E27FC236}">
                <a16:creationId xmlns:a16="http://schemas.microsoft.com/office/drawing/2014/main" id="{C730C14D-292B-91F2-8D00-ED831B892E3B}"/>
              </a:ext>
            </a:extLst>
          </p:cNvPr>
          <p:cNvCxnSpPr/>
          <p:nvPr>
            <p:custDataLst>
              <p:tags r:id="rId97"/>
            </p:custDataLst>
          </p:nvPr>
        </p:nvCxnSpPr>
        <p:spPr bwMode="auto">
          <a:xfrm>
            <a:off x="6753225" y="2695575"/>
            <a:ext cx="0" cy="1952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6" name="直接连接符 345">
            <a:extLst>
              <a:ext uri="{FF2B5EF4-FFF2-40B4-BE49-F238E27FC236}">
                <a16:creationId xmlns:a16="http://schemas.microsoft.com/office/drawing/2014/main" id="{545759AF-80C7-4E7A-96EB-BC137AA70510}"/>
              </a:ext>
            </a:extLst>
          </p:cNvPr>
          <p:cNvCxnSpPr/>
          <p:nvPr>
            <p:custDataLst>
              <p:tags r:id="rId98"/>
            </p:custDataLst>
          </p:nvPr>
        </p:nvCxnSpPr>
        <p:spPr bwMode="auto">
          <a:xfrm flipV="1">
            <a:off x="6829425" y="2100263"/>
            <a:ext cx="0" cy="7905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8" name="直接连接符 347">
            <a:extLst>
              <a:ext uri="{FF2B5EF4-FFF2-40B4-BE49-F238E27FC236}">
                <a16:creationId xmlns:a16="http://schemas.microsoft.com/office/drawing/2014/main" id="{AFD223AE-DB52-4626-8786-5576D161E8AD}"/>
              </a:ext>
            </a:extLst>
          </p:cNvPr>
          <p:cNvCxnSpPr/>
          <p:nvPr>
            <p:custDataLst>
              <p:tags r:id="rId99"/>
            </p:custDataLst>
          </p:nvPr>
        </p:nvCxnSpPr>
        <p:spPr bwMode="auto">
          <a:xfrm>
            <a:off x="7620000" y="2100263"/>
            <a:ext cx="0" cy="1555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7" name="直接连接符 346">
            <a:extLst>
              <a:ext uri="{FF2B5EF4-FFF2-40B4-BE49-F238E27FC236}">
                <a16:creationId xmlns:a16="http://schemas.microsoft.com/office/drawing/2014/main" id="{CB82EF1F-1141-4A20-9CB8-1B8DE9900187}"/>
              </a:ext>
            </a:extLst>
          </p:cNvPr>
          <p:cNvCxnSpPr/>
          <p:nvPr>
            <p:custDataLst>
              <p:tags r:id="rId100"/>
            </p:custDataLst>
          </p:nvPr>
        </p:nvCxnSpPr>
        <p:spPr bwMode="auto">
          <a:xfrm>
            <a:off x="6829425" y="2100263"/>
            <a:ext cx="7905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1" name="直接连接符 350">
            <a:extLst>
              <a:ext uri="{FF2B5EF4-FFF2-40B4-BE49-F238E27FC236}">
                <a16:creationId xmlns:a16="http://schemas.microsoft.com/office/drawing/2014/main" id="{26B038B0-BEE0-4881-ACBA-85C252414B2D}"/>
              </a:ext>
            </a:extLst>
          </p:cNvPr>
          <p:cNvCxnSpPr/>
          <p:nvPr>
            <p:custDataLst>
              <p:tags r:id="rId101"/>
            </p:custDataLst>
          </p:nvPr>
        </p:nvCxnSpPr>
        <p:spPr bwMode="auto">
          <a:xfrm flipV="1">
            <a:off x="7696200" y="2100263"/>
            <a:ext cx="0" cy="1555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9" name="直接连接符 358">
            <a:extLst>
              <a:ext uri="{FF2B5EF4-FFF2-40B4-BE49-F238E27FC236}">
                <a16:creationId xmlns:a16="http://schemas.microsoft.com/office/drawing/2014/main" id="{84438043-88E4-48B9-A110-ED782D0E3131}"/>
              </a:ext>
            </a:extLst>
          </p:cNvPr>
          <p:cNvCxnSpPr/>
          <p:nvPr>
            <p:custDataLst>
              <p:tags r:id="rId102"/>
            </p:custDataLst>
          </p:nvPr>
        </p:nvCxnSpPr>
        <p:spPr bwMode="auto">
          <a:xfrm>
            <a:off x="8485188" y="2100263"/>
            <a:ext cx="0" cy="2206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8" name="直接连接符 357">
            <a:extLst>
              <a:ext uri="{FF2B5EF4-FFF2-40B4-BE49-F238E27FC236}">
                <a16:creationId xmlns:a16="http://schemas.microsoft.com/office/drawing/2014/main" id="{9398CE8F-D9F4-4E13-83C9-F8899B848E14}"/>
              </a:ext>
            </a:extLst>
          </p:cNvPr>
          <p:cNvCxnSpPr/>
          <p:nvPr>
            <p:custDataLst>
              <p:tags r:id="rId103"/>
            </p:custDataLst>
          </p:nvPr>
        </p:nvCxnSpPr>
        <p:spPr bwMode="auto">
          <a:xfrm>
            <a:off x="7696200" y="2100263"/>
            <a:ext cx="7889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1" name="直接连接符 360">
            <a:extLst>
              <a:ext uri="{FF2B5EF4-FFF2-40B4-BE49-F238E27FC236}">
                <a16:creationId xmlns:a16="http://schemas.microsoft.com/office/drawing/2014/main" id="{61C53C27-92A0-47F1-AECC-CDBE1A56766F}"/>
              </a:ext>
            </a:extLst>
          </p:cNvPr>
          <p:cNvCxnSpPr/>
          <p:nvPr>
            <p:custDataLst>
              <p:tags r:id="rId104"/>
            </p:custDataLst>
          </p:nvPr>
        </p:nvCxnSpPr>
        <p:spPr bwMode="auto">
          <a:xfrm flipV="1">
            <a:off x="8561388" y="1982788"/>
            <a:ext cx="0" cy="3381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2" name="直接连接符 361">
            <a:extLst>
              <a:ext uri="{FF2B5EF4-FFF2-40B4-BE49-F238E27FC236}">
                <a16:creationId xmlns:a16="http://schemas.microsoft.com/office/drawing/2014/main" id="{39045D06-2EAB-4707-9508-C01E5BF9D68C}"/>
              </a:ext>
            </a:extLst>
          </p:cNvPr>
          <p:cNvCxnSpPr/>
          <p:nvPr>
            <p:custDataLst>
              <p:tags r:id="rId105"/>
            </p:custDataLst>
          </p:nvPr>
        </p:nvCxnSpPr>
        <p:spPr bwMode="auto">
          <a:xfrm>
            <a:off x="8561388" y="1982788"/>
            <a:ext cx="169545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3" name="直接连接符 362">
            <a:extLst>
              <a:ext uri="{FF2B5EF4-FFF2-40B4-BE49-F238E27FC236}">
                <a16:creationId xmlns:a16="http://schemas.microsoft.com/office/drawing/2014/main" id="{CBF40FED-5754-4A88-B593-5C29295B6B3C}"/>
              </a:ext>
            </a:extLst>
          </p:cNvPr>
          <p:cNvCxnSpPr/>
          <p:nvPr>
            <p:custDataLst>
              <p:tags r:id="rId106"/>
            </p:custDataLst>
          </p:nvPr>
        </p:nvCxnSpPr>
        <p:spPr bwMode="auto">
          <a:xfrm>
            <a:off x="10256838" y="1982788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C57B624F-457D-41F7-BF84-5A5D2A97ECBE}"/>
              </a:ext>
            </a:extLst>
          </p:cNvPr>
          <p:cNvCxnSpPr/>
          <p:nvPr>
            <p:custDataLst>
              <p:tags r:id="rId107"/>
            </p:custDataLst>
          </p:nvPr>
        </p:nvCxnSpPr>
        <p:spPr bwMode="auto">
          <a:xfrm>
            <a:off x="9469438" y="4640263"/>
            <a:ext cx="0" cy="5969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9A972ECD-16B5-4FDF-99ED-EEBD46AD21BF}"/>
              </a:ext>
            </a:extLst>
          </p:cNvPr>
          <p:cNvCxnSpPr/>
          <p:nvPr>
            <p:custDataLst>
              <p:tags r:id="rId108"/>
            </p:custDataLst>
          </p:nvPr>
        </p:nvCxnSpPr>
        <p:spPr bwMode="auto">
          <a:xfrm flipH="1">
            <a:off x="4371975" y="6149975"/>
            <a:ext cx="79375" cy="1000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1B74D3B2-B698-4B22-B992-41DF1BA2B1FC}"/>
              </a:ext>
            </a:extLst>
          </p:cNvPr>
          <p:cNvCxnSpPr/>
          <p:nvPr>
            <p:custDataLst>
              <p:tags r:id="rId109"/>
            </p:custDataLst>
          </p:nvPr>
        </p:nvCxnSpPr>
        <p:spPr bwMode="auto">
          <a:xfrm flipH="1">
            <a:off x="2640013" y="6149975"/>
            <a:ext cx="79375" cy="984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CF569E89-6498-4663-8CF8-A7D38A453CE0}"/>
              </a:ext>
            </a:extLst>
          </p:cNvPr>
          <p:cNvCxnSpPr/>
          <p:nvPr>
            <p:custDataLst>
              <p:tags r:id="rId110"/>
            </p:custDataLst>
          </p:nvPr>
        </p:nvCxnSpPr>
        <p:spPr bwMode="auto">
          <a:xfrm flipH="1">
            <a:off x="10437813" y="6149975"/>
            <a:ext cx="79375" cy="1047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36C68368-1533-4351-8346-0F44AB5C41AA}"/>
              </a:ext>
            </a:extLst>
          </p:cNvPr>
          <p:cNvCxnSpPr>
            <a:cxnSpLocks/>
          </p:cNvCxnSpPr>
          <p:nvPr>
            <p:custDataLst>
              <p:tags r:id="rId111"/>
            </p:custDataLst>
          </p:nvPr>
        </p:nvCxnSpPr>
        <p:spPr bwMode="auto">
          <a:xfrm>
            <a:off x="9429750" y="4640263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68AE492A-AFB8-493D-A15F-1846242D7D10}"/>
              </a:ext>
            </a:extLst>
          </p:cNvPr>
          <p:cNvCxnSpPr/>
          <p:nvPr>
            <p:custDataLst>
              <p:tags r:id="rId112"/>
            </p:custDataLst>
          </p:nvPr>
        </p:nvCxnSpPr>
        <p:spPr bwMode="auto">
          <a:xfrm flipH="1">
            <a:off x="5238750" y="6149975"/>
            <a:ext cx="79375" cy="1000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C934B226-7166-471E-B989-BD2B33F27F4D}"/>
              </a:ext>
            </a:extLst>
          </p:cNvPr>
          <p:cNvCxnSpPr/>
          <p:nvPr>
            <p:custDataLst>
              <p:tags r:id="rId113"/>
            </p:custDataLst>
          </p:nvPr>
        </p:nvCxnSpPr>
        <p:spPr bwMode="auto">
          <a:xfrm flipH="1">
            <a:off x="9571038" y="6149975"/>
            <a:ext cx="79375" cy="1031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290606F5-AD60-4203-B41A-D6794417543E}"/>
              </a:ext>
            </a:extLst>
          </p:cNvPr>
          <p:cNvCxnSpPr/>
          <p:nvPr>
            <p:custDataLst>
              <p:tags r:id="rId114"/>
            </p:custDataLst>
          </p:nvPr>
        </p:nvCxnSpPr>
        <p:spPr bwMode="auto">
          <a:xfrm flipH="1">
            <a:off x="1773238" y="6149975"/>
            <a:ext cx="79375" cy="984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直线连接符 229">
            <a:extLst>
              <a:ext uri="{FF2B5EF4-FFF2-40B4-BE49-F238E27FC236}">
                <a16:creationId xmlns:a16="http://schemas.microsoft.com/office/drawing/2014/main" id="{34DE7181-0059-50A2-FD09-F6AF3EB4DC2A}"/>
              </a:ext>
            </a:extLst>
          </p:cNvPr>
          <p:cNvCxnSpPr/>
          <p:nvPr>
            <p:custDataLst>
              <p:tags r:id="rId115"/>
            </p:custDataLst>
          </p:nvPr>
        </p:nvCxnSpPr>
        <p:spPr bwMode="auto">
          <a:xfrm flipH="1">
            <a:off x="3505200" y="6149975"/>
            <a:ext cx="79375" cy="984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DAC2903-80C8-4972-818F-8DA40CC53572}"/>
              </a:ext>
            </a:extLst>
          </p:cNvPr>
          <p:cNvCxnSpPr/>
          <p:nvPr>
            <p:custDataLst>
              <p:tags r:id="rId116"/>
            </p:custDataLst>
          </p:nvPr>
        </p:nvCxnSpPr>
        <p:spPr bwMode="auto">
          <a:xfrm flipH="1">
            <a:off x="6105525" y="6149975"/>
            <a:ext cx="79375" cy="952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82641726-912E-44F8-9A7A-3630F4124A68}"/>
              </a:ext>
            </a:extLst>
          </p:cNvPr>
          <p:cNvCxnSpPr/>
          <p:nvPr>
            <p:custDataLst>
              <p:tags r:id="rId117"/>
            </p:custDataLst>
          </p:nvPr>
        </p:nvCxnSpPr>
        <p:spPr bwMode="auto">
          <a:xfrm>
            <a:off x="9309100" y="5135563"/>
            <a:ext cx="0" cy="3698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6A0FC012-6C37-4F92-8F09-B25474485768}"/>
              </a:ext>
            </a:extLst>
          </p:cNvPr>
          <p:cNvCxnSpPr/>
          <p:nvPr>
            <p:custDataLst>
              <p:tags r:id="rId118"/>
            </p:custDataLst>
          </p:nvPr>
        </p:nvCxnSpPr>
        <p:spPr bwMode="auto">
          <a:xfrm flipH="1">
            <a:off x="8704263" y="6149975"/>
            <a:ext cx="79375" cy="1000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8CDBF6F8-8A52-46AD-B585-25E31A499235}"/>
              </a:ext>
            </a:extLst>
          </p:cNvPr>
          <p:cNvCxnSpPr/>
          <p:nvPr>
            <p:custDataLst>
              <p:tags r:id="rId119"/>
            </p:custDataLst>
          </p:nvPr>
        </p:nvCxnSpPr>
        <p:spPr bwMode="auto">
          <a:xfrm flipH="1">
            <a:off x="6972300" y="6149975"/>
            <a:ext cx="79375" cy="984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58DA098-C7AE-408C-A5E4-B4F63C50A47E}"/>
              </a:ext>
            </a:extLst>
          </p:cNvPr>
          <p:cNvCxnSpPr/>
          <p:nvPr>
            <p:custDataLst>
              <p:tags r:id="rId120"/>
            </p:custDataLst>
          </p:nvPr>
        </p:nvCxnSpPr>
        <p:spPr bwMode="auto">
          <a:xfrm flipH="1">
            <a:off x="906463" y="6149975"/>
            <a:ext cx="79375" cy="984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9A892DB4-645E-410C-9B20-5355F84999BD}"/>
              </a:ext>
            </a:extLst>
          </p:cNvPr>
          <p:cNvCxnSpPr/>
          <p:nvPr>
            <p:custDataLst>
              <p:tags r:id="rId121"/>
            </p:custDataLst>
          </p:nvPr>
        </p:nvCxnSpPr>
        <p:spPr bwMode="auto">
          <a:xfrm flipH="1">
            <a:off x="7839075" y="6149975"/>
            <a:ext cx="79375" cy="984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3" name="文本占位符 2">
            <a:extLst>
              <a:ext uri="{FF2B5EF4-FFF2-40B4-BE49-F238E27FC236}">
                <a16:creationId xmlns:a16="http://schemas.microsoft.com/office/drawing/2014/main" id="{FBD68AEC-EA5E-7647-94F7-BEF8F81AD6DA}"/>
              </a:ext>
            </a:extLst>
          </p:cNvPr>
          <p:cNvSpPr txBox="1">
            <a:spLocks/>
          </p:cNvSpPr>
          <p:nvPr>
            <p:custDataLst>
              <p:tags r:id="rId122"/>
            </p:custDataLst>
          </p:nvPr>
        </p:nvSpPr>
        <p:spPr bwMode="gray">
          <a:xfrm>
            <a:off x="519113" y="4362450"/>
            <a:ext cx="412750" cy="330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255028C-1FC9-469F-95F2-963F1B7936F5}" type="datetime'''''''''5''%''''''''''''''''''''''''''''''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5%</a:t>
            </a:fld>
            <a:b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3E7BD79C-4893-429B-B58D-B1697D46E6DE}" type="datetime'''''''3''5''''''''''6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356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C68DD60A-B027-BE36-1AA7-7703BF35E983}"/>
              </a:ext>
            </a:extLst>
          </p:cNvPr>
          <p:cNvSpPr txBox="1">
            <a:spLocks/>
          </p:cNvSpPr>
          <p:nvPr>
            <p:custDataLst>
              <p:tags r:id="rId123"/>
            </p:custDataLst>
          </p:nvPr>
        </p:nvSpPr>
        <p:spPr bwMode="gray">
          <a:xfrm>
            <a:off x="474663" y="5257800"/>
            <a:ext cx="5016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21B363E-E886-44CD-ADF4-A869BF1DBFCF}" type="datetime'''''''''''''''''''''''''''''''''8''''3''''''''''''''''''%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83%</a:t>
            </a:fld>
            <a:br>
              <a:rPr lang="en-US" altLang="en-US" sz="120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0440757D-EED4-4320-994B-5CAC8A9CCFC2}" type="datetime'''''''''''''5''''''''''''''''''''''''''''''9''7''''''''''''8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5978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681E8B43-8B8C-3018-6DE7-76D5887414C6}"/>
              </a:ext>
            </a:extLst>
          </p:cNvPr>
          <p:cNvSpPr txBox="1">
            <a:spLocks/>
          </p:cNvSpPr>
          <p:nvPr>
            <p:custDataLst>
              <p:tags r:id="rId124"/>
            </p:custDataLst>
          </p:nvPr>
        </p:nvSpPr>
        <p:spPr bwMode="gray">
          <a:xfrm>
            <a:off x="563563" y="6057900"/>
            <a:ext cx="323850" cy="330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D03E41C-012E-4A76-A6B7-5F7282576A99}" type="datetime'''''''''''''''''''''''1''''''%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1%</a:t>
            </a:fld>
            <a:br>
              <a:rPr lang="en-US" altLang="en-US" sz="120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E9FC71AF-C8BB-490F-A33C-C922CCED7730}" type="datetime'''''''''''''''5''''''''''''''''0''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50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0" name="文本占位符 2">
            <a:extLst>
              <a:ext uri="{FF2B5EF4-FFF2-40B4-BE49-F238E27FC236}">
                <a16:creationId xmlns:a16="http://schemas.microsoft.com/office/drawing/2014/main" id="{E02525E2-2809-32C9-7B8B-7A1B3CB3E2D9}"/>
              </a:ext>
            </a:extLst>
          </p:cNvPr>
          <p:cNvSpPr txBox="1">
            <a:spLocks/>
          </p:cNvSpPr>
          <p:nvPr>
            <p:custDataLst>
              <p:tags r:id="rId125"/>
            </p:custDataLst>
          </p:nvPr>
        </p:nvSpPr>
        <p:spPr bwMode="auto">
          <a:xfrm>
            <a:off x="452438" y="6438900"/>
            <a:ext cx="546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4D6CC8F-8FA9-4C07-B73C-D44A2C806D3A}" type="datetime'''''''''2''''0''''''''''''2''''''''5''''''''0''''''''''4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202504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文本占位符 2">
            <a:extLst>
              <a:ext uri="{FF2B5EF4-FFF2-40B4-BE49-F238E27FC236}">
                <a16:creationId xmlns:a16="http://schemas.microsoft.com/office/drawing/2014/main" id="{2AA18244-3F79-FB85-78BF-B7CBAFA9C319}"/>
              </a:ext>
            </a:extLst>
          </p:cNvPr>
          <p:cNvSpPr txBox="1">
            <a:spLocks/>
          </p:cNvSpPr>
          <p:nvPr>
            <p:custDataLst>
              <p:tags r:id="rId126"/>
            </p:custDataLst>
          </p:nvPr>
        </p:nvSpPr>
        <p:spPr bwMode="gray">
          <a:xfrm>
            <a:off x="1385888" y="3808413"/>
            <a:ext cx="4127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F8E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85C144-77EE-4BE7-B474-4C0B9AC541C2}" type="datetime'''''''''''''''''''''''''''1''''''''''''0''%'">
              <a:rPr lang="en-US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10%</a:t>
            </a:fld>
            <a:br>
              <a:rPr lang="en-US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97A3853A-D9EC-4773-8019-C6CCBC2B93DC}" type="datetime'''''''''''''7''''6''''''''''''''''''0'''''''''''''''''''''''''">
              <a:rPr lang="en-US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760</a:t>
            </a:fld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文本占位符 2">
            <a:extLst>
              <a:ext uri="{FF2B5EF4-FFF2-40B4-BE49-F238E27FC236}">
                <a16:creationId xmlns:a16="http://schemas.microsoft.com/office/drawing/2014/main" id="{1EC4611D-2430-CBB1-F646-75B462EAB139}"/>
              </a:ext>
            </a:extLst>
          </p:cNvPr>
          <p:cNvSpPr txBox="1">
            <a:spLocks/>
          </p:cNvSpPr>
          <p:nvPr>
            <p:custDataLst>
              <p:tags r:id="rId127"/>
            </p:custDataLst>
          </p:nvPr>
        </p:nvSpPr>
        <p:spPr bwMode="gray">
          <a:xfrm>
            <a:off x="1385888" y="4156075"/>
            <a:ext cx="412750" cy="330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F9B567C-CD8D-4D05-BEBB-F1E4337E5191}" type="datetime'''''''''''''5''%''''''''''''''''''''''''''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5%</a:t>
            </a:fld>
            <a:br>
              <a:rPr lang="en-US" altLang="en-US" sz="120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672C0079-6B29-4732-A815-F134E88EF371}" type="datetime'''''''''''''''''''3''''''''''''''''''7''6''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376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文本占位符 2">
            <a:extLst>
              <a:ext uri="{FF2B5EF4-FFF2-40B4-BE49-F238E27FC236}">
                <a16:creationId xmlns:a16="http://schemas.microsoft.com/office/drawing/2014/main" id="{0B2E7172-EDE6-86F1-EFDB-2927504A8F2D}"/>
              </a:ext>
            </a:extLst>
          </p:cNvPr>
          <p:cNvSpPr txBox="1">
            <a:spLocks/>
          </p:cNvSpPr>
          <p:nvPr>
            <p:custDataLst>
              <p:tags r:id="rId128"/>
            </p:custDataLst>
          </p:nvPr>
        </p:nvSpPr>
        <p:spPr bwMode="gray">
          <a:xfrm>
            <a:off x="1341438" y="5157788"/>
            <a:ext cx="5016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291070-3A9B-4A71-BE93-70EFA684AB11}" type="datetime'''8''''''''''''''4''''''''%''''''''''''''''''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84%</a:t>
            </a:fld>
            <a:br>
              <a:rPr lang="en-US" altLang="en-US" sz="120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84FB636A-9921-4B0C-87B9-6585715C3763}" type="datetime'''''''''''''''''63''''''0''''''''7''''''''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6307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文本占位符 2">
            <a:extLst>
              <a:ext uri="{FF2B5EF4-FFF2-40B4-BE49-F238E27FC236}">
                <a16:creationId xmlns:a16="http://schemas.microsoft.com/office/drawing/2014/main" id="{335CB961-FF23-F5BE-6E85-F45C4341E273}"/>
              </a:ext>
            </a:extLst>
          </p:cNvPr>
          <p:cNvSpPr txBox="1">
            <a:spLocks/>
          </p:cNvSpPr>
          <p:nvPr>
            <p:custDataLst>
              <p:tags r:id="rId129"/>
            </p:custDataLst>
          </p:nvPr>
        </p:nvSpPr>
        <p:spPr bwMode="gray">
          <a:xfrm>
            <a:off x="1430338" y="6057900"/>
            <a:ext cx="323850" cy="330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3BA617A-579A-48DD-8CD0-DA8C4B88EAB5}" type="datetime'''''''''''''''''''1''''''''''''''''''''''''''''%'''''''">
              <a:rPr lang="en-US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1%</a:t>
            </a:fld>
            <a:br>
              <a:rPr lang="en-US" altLang="en-US" sz="120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F94CB3FB-0851-4541-9200-4AAEFFD42494}" type="datetime'''''''4''''''''''''''''''''''9'''''''''''''''''''">
              <a:rPr lang="en-US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49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2" name="文本占位符 2">
            <a:extLst>
              <a:ext uri="{FF2B5EF4-FFF2-40B4-BE49-F238E27FC236}">
                <a16:creationId xmlns:a16="http://schemas.microsoft.com/office/drawing/2014/main" id="{216F1A76-230E-5807-E205-328EBA6B9E86}"/>
              </a:ext>
            </a:extLst>
          </p:cNvPr>
          <p:cNvSpPr txBox="1">
            <a:spLocks/>
          </p:cNvSpPr>
          <p:nvPr>
            <p:custDataLst>
              <p:tags r:id="rId130"/>
            </p:custDataLst>
          </p:nvPr>
        </p:nvSpPr>
        <p:spPr bwMode="auto">
          <a:xfrm>
            <a:off x="1319213" y="6438900"/>
            <a:ext cx="546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13CB780-1119-4F67-9DDA-FAB117786183}" type="datetime'''''''''''''''''''2''0''''''''''25''''''''''05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202505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4" name="文本占位符 2">
            <a:extLst>
              <a:ext uri="{FF2B5EF4-FFF2-40B4-BE49-F238E27FC236}">
                <a16:creationId xmlns:a16="http://schemas.microsoft.com/office/drawing/2014/main" id="{FE8A53C5-6C3D-1D44-BDB3-007597A4F484}"/>
              </a:ext>
            </a:extLst>
          </p:cNvPr>
          <p:cNvSpPr txBox="1">
            <a:spLocks/>
          </p:cNvSpPr>
          <p:nvPr>
            <p:custDataLst>
              <p:tags r:id="rId131"/>
            </p:custDataLst>
          </p:nvPr>
        </p:nvSpPr>
        <p:spPr bwMode="gray">
          <a:xfrm>
            <a:off x="2252663" y="3462338"/>
            <a:ext cx="4127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F8E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5FC356-EF02-44F9-8A92-DCCB489E08CE}" type="datetime'''''1''''''''''''''1''''%'''''''''''''''''''''''''''''''''''">
              <a:rPr lang="en-US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11%</a:t>
            </a:fld>
            <a:br>
              <a:rPr lang="en-US" altLang="en-US" sz="120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0E4FBEEE-48F6-4EA0-872C-9EDC32B24A14}" type="datetime'''''''8''''''''''8''''''''''''''''''''''''''''8'''''''''''''">
              <a:rPr lang="en-US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888</a:t>
            </a:fld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" name="文本占位符 2">
            <a:extLst>
              <a:ext uri="{FF2B5EF4-FFF2-40B4-BE49-F238E27FC236}">
                <a16:creationId xmlns:a16="http://schemas.microsoft.com/office/drawing/2014/main" id="{720F7D85-FEFC-9247-9D18-1A53F295B3A5}"/>
              </a:ext>
            </a:extLst>
          </p:cNvPr>
          <p:cNvSpPr txBox="1">
            <a:spLocks/>
          </p:cNvSpPr>
          <p:nvPr>
            <p:custDataLst>
              <p:tags r:id="rId132"/>
            </p:custDataLst>
          </p:nvPr>
        </p:nvSpPr>
        <p:spPr bwMode="gray">
          <a:xfrm>
            <a:off x="2252663" y="3863975"/>
            <a:ext cx="412750" cy="330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9D4CFD0-7680-4349-BE27-3A78F6751E17}" type="datetime'''''''''''''''''5''''''''''''%''''''''''''''''''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5%</a:t>
            </a:fld>
            <a:br>
              <a:rPr lang="en-US" altLang="en-US" sz="120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001701CE-FBA6-4B32-93DA-DBCADF7C12E6}" type="datetime'''''''4''''''''2''''''''''''5''''''''''''''''''''''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425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文本占位符 2">
            <a:extLst>
              <a:ext uri="{FF2B5EF4-FFF2-40B4-BE49-F238E27FC236}">
                <a16:creationId xmlns:a16="http://schemas.microsoft.com/office/drawing/2014/main" id="{EC74A366-6A6A-37E4-E54A-7B248DA1C8C3}"/>
              </a:ext>
            </a:extLst>
          </p:cNvPr>
          <p:cNvSpPr txBox="1">
            <a:spLocks/>
          </p:cNvSpPr>
          <p:nvPr>
            <p:custDataLst>
              <p:tags r:id="rId133"/>
            </p:custDataLst>
          </p:nvPr>
        </p:nvSpPr>
        <p:spPr bwMode="gray">
          <a:xfrm>
            <a:off x="2208213" y="5008563"/>
            <a:ext cx="5016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D21EE9E-46E2-49B2-AF36-ECCE567F0F86}" type="datetime'''82%''''''''''''''''''''''''''''''''''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82%</a:t>
            </a:fld>
            <a:br>
              <a:rPr lang="en-US" altLang="en-US" sz="120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8B2BC1F1-D4CD-45BD-886C-2CDA7A981E10}" type="datetime'''''''''''''''''''''''''''672''6''''''''''''''''''''''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6726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3" name="文本占位符 2">
            <a:extLst>
              <a:ext uri="{FF2B5EF4-FFF2-40B4-BE49-F238E27FC236}">
                <a16:creationId xmlns:a16="http://schemas.microsoft.com/office/drawing/2014/main" id="{9F5D949A-0C79-2D7C-CE1F-5216C77C8DE6}"/>
              </a:ext>
            </a:extLst>
          </p:cNvPr>
          <p:cNvSpPr txBox="1">
            <a:spLocks/>
          </p:cNvSpPr>
          <p:nvPr>
            <p:custDataLst>
              <p:tags r:id="rId134"/>
            </p:custDataLst>
          </p:nvPr>
        </p:nvSpPr>
        <p:spPr bwMode="auto">
          <a:xfrm>
            <a:off x="2185988" y="6438900"/>
            <a:ext cx="546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3D8A046-BB86-44A8-8821-8BA863F98750}" type="datetime'''2''02''''''''5''''''''''''0''''6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202506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文本占位符 2">
            <a:extLst>
              <a:ext uri="{FF2B5EF4-FFF2-40B4-BE49-F238E27FC236}">
                <a16:creationId xmlns:a16="http://schemas.microsoft.com/office/drawing/2014/main" id="{6CF476F5-CB55-DA84-EC94-2A7F9859DE7E}"/>
              </a:ext>
            </a:extLst>
          </p:cNvPr>
          <p:cNvSpPr txBox="1">
            <a:spLocks/>
          </p:cNvSpPr>
          <p:nvPr>
            <p:custDataLst>
              <p:tags r:id="rId135"/>
            </p:custDataLst>
          </p:nvPr>
        </p:nvSpPr>
        <p:spPr bwMode="gray">
          <a:xfrm>
            <a:off x="3117850" y="3060700"/>
            <a:ext cx="4127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F8E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C9F7E1A-632F-4701-AE88-98BDFCBA3B26}" type="datetime'''''''''''''9''''''''''''''''''%'''">
              <a:rPr lang="en-US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9%</a:t>
            </a:fld>
            <a:br>
              <a:rPr lang="en-US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33B7E82F-B343-40ED-ABDB-559A06D8E0FB}" type="datetime'''''''''''''''''''''''''''7''7''''0'''">
              <a:rPr lang="en-US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770</a:t>
            </a:fld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2" name="文本占位符 2">
            <a:extLst>
              <a:ext uri="{FF2B5EF4-FFF2-40B4-BE49-F238E27FC236}">
                <a16:creationId xmlns:a16="http://schemas.microsoft.com/office/drawing/2014/main" id="{C44D8312-2D79-A940-B6A7-776D8BBE1D80}"/>
              </a:ext>
            </a:extLst>
          </p:cNvPr>
          <p:cNvSpPr txBox="1">
            <a:spLocks/>
          </p:cNvSpPr>
          <p:nvPr>
            <p:custDataLst>
              <p:tags r:id="rId136"/>
            </p:custDataLst>
          </p:nvPr>
        </p:nvSpPr>
        <p:spPr bwMode="gray">
          <a:xfrm>
            <a:off x="3117850" y="3402013"/>
            <a:ext cx="412750" cy="330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D014E3C-E310-4455-BD45-5473EF41F597}" type="datetime'''''''''''''''''''4''''%''''''''''''''''''''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b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5080D26B-4EF9-479D-A263-6A5592122A7E}" type="datetime'''3''''''''''''''4''''''''7''''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347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" name="文本占位符 2">
            <a:extLst>
              <a:ext uri="{FF2B5EF4-FFF2-40B4-BE49-F238E27FC236}">
                <a16:creationId xmlns:a16="http://schemas.microsoft.com/office/drawing/2014/main" id="{91970CDF-9866-E94D-9358-6E98952B32E3}"/>
              </a:ext>
            </a:extLst>
          </p:cNvPr>
          <p:cNvSpPr txBox="1">
            <a:spLocks/>
          </p:cNvSpPr>
          <p:nvPr>
            <p:custDataLst>
              <p:tags r:id="rId137"/>
            </p:custDataLst>
          </p:nvPr>
        </p:nvSpPr>
        <p:spPr bwMode="gray">
          <a:xfrm>
            <a:off x="3073400" y="4729163"/>
            <a:ext cx="5016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564D05-0B7C-4A32-B3FB-5D13159E1AED}" type="datetime'''''''''''''''''8''''''''''''''''''''''5''''''''''%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85%</a:t>
            </a:fld>
            <a:b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4E7B32A9-B86B-405E-92CD-B5758F9ED9F0}" type="datetime'''''''''''''''74''''''''''''''''0''''''''3''''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7403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0" name="文本占位符 2">
            <a:extLst>
              <a:ext uri="{FF2B5EF4-FFF2-40B4-BE49-F238E27FC236}">
                <a16:creationId xmlns:a16="http://schemas.microsoft.com/office/drawing/2014/main" id="{71318AAF-F429-6540-8558-3F514C358BDF}"/>
              </a:ext>
            </a:extLst>
          </p:cNvPr>
          <p:cNvSpPr txBox="1">
            <a:spLocks/>
          </p:cNvSpPr>
          <p:nvPr>
            <p:custDataLst>
              <p:tags r:id="rId138"/>
            </p:custDataLst>
          </p:nvPr>
        </p:nvSpPr>
        <p:spPr bwMode="gray">
          <a:xfrm>
            <a:off x="3117850" y="6011863"/>
            <a:ext cx="412750" cy="330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F37487D-49E5-4FBF-A04A-99A8DFA509DF}" type="datetime'''''''''2''''''''''''''''''%'''''''">
              <a:rPr lang="en-US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b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29C73FE4-7F45-4AF7-BB4D-2A2938DB75CE}" type="datetime'''''''''''''''''''''''''''''''''''''1''''9''''9'''">
              <a:rPr lang="en-US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199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4" name="文本占位符 2">
            <a:extLst>
              <a:ext uri="{FF2B5EF4-FFF2-40B4-BE49-F238E27FC236}">
                <a16:creationId xmlns:a16="http://schemas.microsoft.com/office/drawing/2014/main" id="{0A1E9C2D-BB8F-CD68-30F1-78C7D298F53C}"/>
              </a:ext>
            </a:extLst>
          </p:cNvPr>
          <p:cNvSpPr txBox="1">
            <a:spLocks/>
          </p:cNvSpPr>
          <p:nvPr>
            <p:custDataLst>
              <p:tags r:id="rId139"/>
            </p:custDataLst>
          </p:nvPr>
        </p:nvSpPr>
        <p:spPr bwMode="auto">
          <a:xfrm>
            <a:off x="3051175" y="6438900"/>
            <a:ext cx="546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FC6B164-EB17-4BBE-90D9-039CD5F8C948}" type="datetime'''''2''''''''0''2''5''''''''0''''''''''''''''''''7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202507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文本占位符 2">
            <a:extLst>
              <a:ext uri="{FF2B5EF4-FFF2-40B4-BE49-F238E27FC236}">
                <a16:creationId xmlns:a16="http://schemas.microsoft.com/office/drawing/2014/main" id="{E039810E-7B78-545A-7305-DBEF1AE93978}"/>
              </a:ext>
            </a:extLst>
          </p:cNvPr>
          <p:cNvSpPr txBox="1">
            <a:spLocks/>
          </p:cNvSpPr>
          <p:nvPr>
            <p:custDataLst>
              <p:tags r:id="rId140"/>
            </p:custDataLst>
          </p:nvPr>
        </p:nvSpPr>
        <p:spPr bwMode="gray">
          <a:xfrm>
            <a:off x="2297113" y="6048375"/>
            <a:ext cx="323850" cy="330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1626197-7053-4F3D-9AD1-070364030E47}" type="datetime'''''''''''''''''''''''''''''1''''''''''''''''%'">
              <a:rPr lang="en-US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1%</a:t>
            </a:fld>
            <a:br>
              <a:rPr lang="en-US" altLang="en-US" sz="120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936B6B55-7AE8-46C4-BED3-331B5CFDAB74}" type="datetime'''''''''''''''''''''8''''''2'''''''''''''''">
              <a:rPr lang="en-US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82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2" name="文本占位符 2">
            <a:extLst>
              <a:ext uri="{FF2B5EF4-FFF2-40B4-BE49-F238E27FC236}">
                <a16:creationId xmlns:a16="http://schemas.microsoft.com/office/drawing/2014/main" id="{E1BE3661-B63A-465B-B0B9-433F2A4E6F3E}"/>
              </a:ext>
            </a:extLst>
          </p:cNvPr>
          <p:cNvSpPr txBox="1">
            <a:spLocks/>
          </p:cNvSpPr>
          <p:nvPr>
            <p:custDataLst>
              <p:tags r:id="rId141"/>
            </p:custDataLst>
          </p:nvPr>
        </p:nvSpPr>
        <p:spPr bwMode="auto">
          <a:xfrm>
            <a:off x="9920288" y="6438900"/>
            <a:ext cx="6746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286E0FB-B3A3-4881-B8D9-EFAE18363E5C}" type="datetime'2''''''''02''''''''''''6''''0''''''''''''''''3'''''' ''E'''''">
              <a:rPr kumimoji="1"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202603 E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DB9F44D7-3295-D676-4D5C-71AFDD22E327}"/>
              </a:ext>
            </a:extLst>
          </p:cNvPr>
          <p:cNvSpPr txBox="1">
            <a:spLocks/>
          </p:cNvSpPr>
          <p:nvPr>
            <p:custDataLst>
              <p:tags r:id="rId142"/>
            </p:custDataLst>
          </p:nvPr>
        </p:nvSpPr>
        <p:spPr bwMode="gray">
          <a:xfrm>
            <a:off x="519113" y="4003675"/>
            <a:ext cx="4127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F8E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25B38DA-BF43-4CFC-9DA7-D1186D6738A4}" type="datetime'''''''''''''''''''''''''''''1''''''''1''''''''%'''''''''''">
              <a:rPr lang="en-US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11%</a:t>
            </a:fld>
            <a:br>
              <a:rPr lang="en-US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F70E4A13-FA5E-4B4C-92FB-EE66C0FEAD07}" type="datetime'''''''''8''''''''''''1''''''''''''''''''''9'''''''''''''''''''">
              <a:rPr lang="en-US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819</a:t>
            </a:fld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" name="文本占位符 2">
            <a:extLst>
              <a:ext uri="{FF2B5EF4-FFF2-40B4-BE49-F238E27FC236}">
                <a16:creationId xmlns:a16="http://schemas.microsoft.com/office/drawing/2014/main" id="{3DEBE5C2-50AB-44B8-BC23-85B64954E447}"/>
              </a:ext>
            </a:extLst>
          </p:cNvPr>
          <p:cNvSpPr txBox="1">
            <a:spLocks/>
          </p:cNvSpPr>
          <p:nvPr>
            <p:custDataLst>
              <p:tags r:id="rId143"/>
            </p:custDataLst>
          </p:nvPr>
        </p:nvSpPr>
        <p:spPr bwMode="gray">
          <a:xfrm>
            <a:off x="10050463" y="5946775"/>
            <a:ext cx="412750" cy="330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BE865F8-64C5-4975-B6C9-F94F43E38DE6}" type="datetime'''''''5''''''''''%''''''''''''''''''''''''''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5%</a:t>
            </a:fld>
            <a:b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D3856843-0268-46E6-A16C-DE24EFD16098}" type="datetime'''''''''''''''''4''''''''''''''''''''''''''''''''''60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460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5" name="文本占位符 2">
            <a:extLst>
              <a:ext uri="{FF2B5EF4-FFF2-40B4-BE49-F238E27FC236}">
                <a16:creationId xmlns:a16="http://schemas.microsoft.com/office/drawing/2014/main" id="{1CC2E80A-8FC7-4C69-A943-93569B0E9533}"/>
              </a:ext>
            </a:extLst>
          </p:cNvPr>
          <p:cNvSpPr txBox="1">
            <a:spLocks/>
          </p:cNvSpPr>
          <p:nvPr>
            <p:custDataLst>
              <p:tags r:id="rId144"/>
            </p:custDataLst>
          </p:nvPr>
        </p:nvSpPr>
        <p:spPr bwMode="gray">
          <a:xfrm>
            <a:off x="10006013" y="4445000"/>
            <a:ext cx="5016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FB6A8BF-2BBD-4541-8FAF-E9BAC00412F3}" type="datetime'8''''''''1''''''''''''''''%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81%</a:t>
            </a:fld>
            <a:b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6EF8922B-20BC-4332-B8A0-FCD3BDFC68F9}" type="datetime'''''''''''''''7''''''''''8''''5''''''8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7858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6" name="文本占位符 2">
            <a:extLst>
              <a:ext uri="{FF2B5EF4-FFF2-40B4-BE49-F238E27FC236}">
                <a16:creationId xmlns:a16="http://schemas.microsoft.com/office/drawing/2014/main" id="{F59B2960-0DEC-4900-B77C-D5A8C291D67D}"/>
              </a:ext>
            </a:extLst>
          </p:cNvPr>
          <p:cNvSpPr txBox="1">
            <a:spLocks/>
          </p:cNvSpPr>
          <p:nvPr>
            <p:custDataLst>
              <p:tags r:id="rId145"/>
            </p:custDataLst>
          </p:nvPr>
        </p:nvSpPr>
        <p:spPr bwMode="gray">
          <a:xfrm>
            <a:off x="10050463" y="2911475"/>
            <a:ext cx="4127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C00D09C-19C4-4D2D-8526-C6BD80B34465}" type="datetime'''''''''''''''6''''''''''''''''%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6%</a:t>
            </a:fld>
            <a:b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53989BDA-3167-4AFF-A2CB-A614FBD34CF2}" type="datetime'''''''''''''5''''''6''''7''''''''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567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7" name="文本占位符 2">
            <a:extLst>
              <a:ext uri="{FF2B5EF4-FFF2-40B4-BE49-F238E27FC236}">
                <a16:creationId xmlns:a16="http://schemas.microsoft.com/office/drawing/2014/main" id="{058EF527-863C-4D6B-9A37-835369232A85}"/>
              </a:ext>
            </a:extLst>
          </p:cNvPr>
          <p:cNvSpPr txBox="1">
            <a:spLocks/>
          </p:cNvSpPr>
          <p:nvPr>
            <p:custDataLst>
              <p:tags r:id="rId146"/>
            </p:custDataLst>
          </p:nvPr>
        </p:nvSpPr>
        <p:spPr bwMode="gray">
          <a:xfrm>
            <a:off x="10050463" y="2481263"/>
            <a:ext cx="4127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F8E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482D0BF-2974-4A34-B396-74E7634EB4D4}" type="datetime'9''''''''''%'''''''''">
              <a:rPr lang="zh-CN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9%</a:t>
            </a:fld>
            <a:br>
              <a:rPr lang="en-US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C3D1AA45-9D97-4B34-8B4B-4731EFE4B15D}" type="datetime'8''''3''9'''''''''''''''">
              <a:rPr lang="zh-CN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839</a:t>
            </a:fld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1" name="文本占位符 2">
            <a:extLst>
              <a:ext uri="{FF2B5EF4-FFF2-40B4-BE49-F238E27FC236}">
                <a16:creationId xmlns:a16="http://schemas.microsoft.com/office/drawing/2014/main" id="{2723F03B-FC11-4517-BF18-4E4FD85D7053}"/>
              </a:ext>
            </a:extLst>
          </p:cNvPr>
          <p:cNvSpPr txBox="1">
            <a:spLocks/>
          </p:cNvSpPr>
          <p:nvPr>
            <p:custDataLst>
              <p:tags r:id="rId147"/>
            </p:custDataLst>
          </p:nvPr>
        </p:nvSpPr>
        <p:spPr bwMode="auto">
          <a:xfrm>
            <a:off x="9117013" y="6438900"/>
            <a:ext cx="546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4319D55-4642-4882-9694-C6FE0014AB0C}" type="datetime'''''2''0''''''''''''''''''2''60''''''2'''''''''''''''''''">
              <a:rPr kumimoji="1"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202602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0" name="文本占位符 2">
            <a:extLst>
              <a:ext uri="{FF2B5EF4-FFF2-40B4-BE49-F238E27FC236}">
                <a16:creationId xmlns:a16="http://schemas.microsoft.com/office/drawing/2014/main" id="{60F8971B-73F0-FA4F-8DFD-0C4B5BE89312}"/>
              </a:ext>
            </a:extLst>
          </p:cNvPr>
          <p:cNvSpPr txBox="1">
            <a:spLocks/>
          </p:cNvSpPr>
          <p:nvPr>
            <p:custDataLst>
              <p:tags r:id="rId148"/>
            </p:custDataLst>
          </p:nvPr>
        </p:nvSpPr>
        <p:spPr bwMode="gray">
          <a:xfrm>
            <a:off x="490538" y="3702050"/>
            <a:ext cx="4699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1BF5F1B-4B10-4430-B193-DF9CBC6CCD16}" type="datetime'''7''23''''''''''''''''''''''''''''''''3'''''''''''''''''''''"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7233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" name="文本占位符 2">
            <a:extLst>
              <a:ext uri="{FF2B5EF4-FFF2-40B4-BE49-F238E27FC236}">
                <a16:creationId xmlns:a16="http://schemas.microsoft.com/office/drawing/2014/main" id="{3CB708EE-E121-014C-82B4-E23FFA265E81}"/>
              </a:ext>
            </a:extLst>
          </p:cNvPr>
          <p:cNvSpPr txBox="1">
            <a:spLocks/>
          </p:cNvSpPr>
          <p:nvPr>
            <p:custDataLst>
              <p:tags r:id="rId149"/>
            </p:custDataLst>
          </p:nvPr>
        </p:nvSpPr>
        <p:spPr bwMode="gray">
          <a:xfrm>
            <a:off x="1357313" y="3524250"/>
            <a:ext cx="4699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9BD7F71-10E8-49D0-B25D-17D2D253BBDF}" type="datetime'''''''''''''''''''''''''''''''''''''''''''7''''5''23'''''''''"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7523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3" name="文本占位符 2">
            <a:extLst>
              <a:ext uri="{FF2B5EF4-FFF2-40B4-BE49-F238E27FC236}">
                <a16:creationId xmlns:a16="http://schemas.microsoft.com/office/drawing/2014/main" id="{DD46CA18-AB55-D045-800F-43EE2ED8C679}"/>
              </a:ext>
            </a:extLst>
          </p:cNvPr>
          <p:cNvSpPr txBox="1">
            <a:spLocks/>
          </p:cNvSpPr>
          <p:nvPr>
            <p:custDataLst>
              <p:tags r:id="rId150"/>
            </p:custDataLst>
          </p:nvPr>
        </p:nvSpPr>
        <p:spPr bwMode="gray">
          <a:xfrm>
            <a:off x="2224088" y="3138488"/>
            <a:ext cx="4699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A8E1AF0-955C-4C88-A927-4C8A977E3662}" type="datetime'''''81''5''''''''''''''''''4'''''''''"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8154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7" name="文本占位符 2">
            <a:extLst>
              <a:ext uri="{FF2B5EF4-FFF2-40B4-BE49-F238E27FC236}">
                <a16:creationId xmlns:a16="http://schemas.microsoft.com/office/drawing/2014/main" id="{984E5C12-4A30-AC46-8935-6B605127E455}"/>
              </a:ext>
            </a:extLst>
          </p:cNvPr>
          <p:cNvSpPr txBox="1">
            <a:spLocks/>
          </p:cNvSpPr>
          <p:nvPr>
            <p:custDataLst>
              <p:tags r:id="rId151"/>
            </p:custDataLst>
          </p:nvPr>
        </p:nvSpPr>
        <p:spPr bwMode="gray">
          <a:xfrm>
            <a:off x="3089275" y="2773363"/>
            <a:ext cx="4699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BA6C4B7-FC5E-4A62-8216-AA3E5B98C94F}" type="datetime'''''''''''8''''7''''''''''5''''''''1'''"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8751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1" name="文本占位符 2">
            <a:extLst>
              <a:ext uri="{FF2B5EF4-FFF2-40B4-BE49-F238E27FC236}">
                <a16:creationId xmlns:a16="http://schemas.microsoft.com/office/drawing/2014/main" id="{39BC6C37-75E0-0841-A223-90EDA421A4B1}"/>
              </a:ext>
            </a:extLst>
          </p:cNvPr>
          <p:cNvSpPr txBox="1">
            <a:spLocks/>
          </p:cNvSpPr>
          <p:nvPr>
            <p:custDataLst>
              <p:tags r:id="rId152"/>
            </p:custDataLst>
          </p:nvPr>
        </p:nvSpPr>
        <p:spPr bwMode="gray">
          <a:xfrm>
            <a:off x="3956050" y="3016250"/>
            <a:ext cx="4699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6494C2-B3E4-4CFC-A7AA-AF9EFF10A51D}" type="datetime'''''''''''''''8''3''5''''''4'''"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8354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1" name="文本占位符 2">
            <a:extLst>
              <a:ext uri="{FF2B5EF4-FFF2-40B4-BE49-F238E27FC236}">
                <a16:creationId xmlns:a16="http://schemas.microsoft.com/office/drawing/2014/main" id="{D2F85DAB-6B62-9947-B9F6-6ED4D09DCCCD}"/>
              </a:ext>
            </a:extLst>
          </p:cNvPr>
          <p:cNvSpPr txBox="1">
            <a:spLocks/>
          </p:cNvSpPr>
          <p:nvPr>
            <p:custDataLst>
              <p:tags r:id="rId153"/>
            </p:custDataLst>
          </p:nvPr>
        </p:nvSpPr>
        <p:spPr bwMode="gray">
          <a:xfrm>
            <a:off x="5689600" y="2889250"/>
            <a:ext cx="4699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99307B1-D45A-4124-A887-6565105069FA}" type="datetime'''''''''''''''''''856''''1'''''''''''''''''''''"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8561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2F2B6A-6A67-BEB7-194F-1738BA655D6A}"/>
              </a:ext>
            </a:extLst>
          </p:cNvPr>
          <p:cNvSpPr txBox="1">
            <a:spLocks/>
          </p:cNvSpPr>
          <p:nvPr>
            <p:custDataLst>
              <p:tags r:id="rId154"/>
            </p:custDataLst>
          </p:nvPr>
        </p:nvSpPr>
        <p:spPr bwMode="gray">
          <a:xfrm>
            <a:off x="6556375" y="2928938"/>
            <a:ext cx="4699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6EE2C4E-C4E7-4AD9-8A30-5ACDB57BE841}" type="datetime'''''84''''''9''''''''''7'''''''''''''''"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8497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" name="文本占位符 2">
            <a:extLst>
              <a:ext uri="{FF2B5EF4-FFF2-40B4-BE49-F238E27FC236}">
                <a16:creationId xmlns:a16="http://schemas.microsoft.com/office/drawing/2014/main" id="{865F08BD-DCEC-4685-AF1A-74459895742B}"/>
              </a:ext>
            </a:extLst>
          </p:cNvPr>
          <p:cNvSpPr txBox="1">
            <a:spLocks/>
          </p:cNvSpPr>
          <p:nvPr>
            <p:custDataLst>
              <p:tags r:id="rId155"/>
            </p:custDataLst>
          </p:nvPr>
        </p:nvSpPr>
        <p:spPr bwMode="gray">
          <a:xfrm>
            <a:off x="7423150" y="2293938"/>
            <a:ext cx="4699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B2AF25D-22D3-4508-AFDF-D6D7D02F24D7}" type="datetime'''''''''9''''''''5''''''''''''''''3''''''7'''''''''''"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9537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0" name="文本占位符 2">
            <a:extLst>
              <a:ext uri="{FF2B5EF4-FFF2-40B4-BE49-F238E27FC236}">
                <a16:creationId xmlns:a16="http://schemas.microsoft.com/office/drawing/2014/main" id="{53A7C6BB-31B2-4233-A34A-DDB78126996E}"/>
              </a:ext>
            </a:extLst>
          </p:cNvPr>
          <p:cNvSpPr txBox="1">
            <a:spLocks/>
          </p:cNvSpPr>
          <p:nvPr>
            <p:custDataLst>
              <p:tags r:id="rId156"/>
            </p:custDataLst>
          </p:nvPr>
        </p:nvSpPr>
        <p:spPr bwMode="gray">
          <a:xfrm>
            <a:off x="8288338" y="2359025"/>
            <a:ext cx="4699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8D75BE-4C8B-4C15-B797-AE4FEFDF841F}" type="datetime'''''9''''''''''4''''''''''''''''2''''''''''''''8'''''''''"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9428</a:t>
            </a:fld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6" name="文本占位符 2">
            <a:extLst>
              <a:ext uri="{FF2B5EF4-FFF2-40B4-BE49-F238E27FC236}">
                <a16:creationId xmlns:a16="http://schemas.microsoft.com/office/drawing/2014/main" id="{8464A0BC-3238-4994-B656-3091BAE01C42}"/>
              </a:ext>
            </a:extLst>
          </p:cNvPr>
          <p:cNvSpPr txBox="1">
            <a:spLocks/>
          </p:cNvSpPr>
          <p:nvPr>
            <p:custDataLst>
              <p:tags r:id="rId157"/>
            </p:custDataLst>
          </p:nvPr>
        </p:nvSpPr>
        <p:spPr bwMode="gray">
          <a:xfrm>
            <a:off x="9190038" y="4310063"/>
            <a:ext cx="400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8248FBA-4106-4778-8014-2A5E09852ADC}" type="datetime'''5''2''0''''''''1''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5201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2" name="文本占位符 2">
            <a:extLst>
              <a:ext uri="{FF2B5EF4-FFF2-40B4-BE49-F238E27FC236}">
                <a16:creationId xmlns:a16="http://schemas.microsoft.com/office/drawing/2014/main" id="{CE905C94-1A17-4FDC-A35E-0446971E016E}"/>
              </a:ext>
            </a:extLst>
          </p:cNvPr>
          <p:cNvSpPr txBox="1">
            <a:spLocks/>
          </p:cNvSpPr>
          <p:nvPr>
            <p:custDataLst>
              <p:tags r:id="rId158"/>
            </p:custDataLst>
          </p:nvPr>
        </p:nvSpPr>
        <p:spPr bwMode="gray">
          <a:xfrm>
            <a:off x="10021888" y="2173288"/>
            <a:ext cx="4699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A1C2D0-C3AB-46D3-AED4-5FE586E55BA8}" type="datetime'''''''''97''3''''''''''''3'''''''"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9733</a:t>
            </a:fld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8" name="文本占位符 2">
            <a:extLst>
              <a:ext uri="{FF2B5EF4-FFF2-40B4-BE49-F238E27FC236}">
                <a16:creationId xmlns:a16="http://schemas.microsoft.com/office/drawing/2014/main" id="{6F77813F-6491-474C-A794-1C53482B7304}"/>
              </a:ext>
            </a:extLst>
          </p:cNvPr>
          <p:cNvSpPr txBox="1">
            <a:spLocks/>
          </p:cNvSpPr>
          <p:nvPr>
            <p:custDataLst>
              <p:tags r:id="rId159"/>
            </p:custDataLst>
          </p:nvPr>
        </p:nvSpPr>
        <p:spPr bwMode="gray">
          <a:xfrm>
            <a:off x="9183688" y="6003925"/>
            <a:ext cx="412750" cy="330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0B278D5-EB6D-43D4-A84D-2278BD830344}" type="datetime'''''''''''''''''5''''''''''''''''''''''''%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5%</a:t>
            </a:fld>
            <a:b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735EC5B8-3406-49B6-A47E-5D2AA3B1C8F2}" type="datetime'''''''2''''6''''0''''''''''''''''''''''''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260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9" name="文本占位符 2">
            <a:extLst>
              <a:ext uri="{FF2B5EF4-FFF2-40B4-BE49-F238E27FC236}">
                <a16:creationId xmlns:a16="http://schemas.microsoft.com/office/drawing/2014/main" id="{4A385304-9933-411B-9480-B2BA7D145D85}"/>
              </a:ext>
            </a:extLst>
          </p:cNvPr>
          <p:cNvSpPr txBox="1">
            <a:spLocks/>
          </p:cNvSpPr>
          <p:nvPr>
            <p:custDataLst>
              <p:tags r:id="rId160"/>
            </p:custDataLst>
          </p:nvPr>
        </p:nvSpPr>
        <p:spPr bwMode="gray">
          <a:xfrm>
            <a:off x="9139238" y="5686425"/>
            <a:ext cx="501650" cy="33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F7AAE00-DC62-4EBF-B41D-3758346FF1D9}" type="datetime'''''''''''8''''''''''''1''%''''''''''''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81%</a:t>
            </a:fld>
            <a:b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F837785D-34F2-4167-8AD9-20C3F04BBC1D}" type="datetime'''''''''''4''''1''8''8''''''''''''''''''''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4188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0" name="文本占位符 2">
            <a:extLst>
              <a:ext uri="{FF2B5EF4-FFF2-40B4-BE49-F238E27FC236}">
                <a16:creationId xmlns:a16="http://schemas.microsoft.com/office/drawing/2014/main" id="{044F63B3-4ACD-4AB2-9152-FD012AD64065}"/>
              </a:ext>
            </a:extLst>
          </p:cNvPr>
          <p:cNvSpPr txBox="1">
            <a:spLocks/>
          </p:cNvSpPr>
          <p:nvPr>
            <p:custDataLst>
              <p:tags r:id="rId161"/>
            </p:custDataLst>
          </p:nvPr>
        </p:nvSpPr>
        <p:spPr bwMode="gray">
          <a:xfrm>
            <a:off x="9017000" y="4805363"/>
            <a:ext cx="4127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7CF2673-B525-4173-AF41-E78E8A50E62E}" type="datetime'6''''''''''''''''''''%''''''''''''''''''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6%</a:t>
            </a:fld>
            <a:b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C236158E-08D8-4F14-BC3A-090FC48ED015}" type="datetime'''3''0''2''''''''''''''''''''''''''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302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1" name="文本占位符 2">
            <a:extLst>
              <a:ext uri="{FF2B5EF4-FFF2-40B4-BE49-F238E27FC236}">
                <a16:creationId xmlns:a16="http://schemas.microsoft.com/office/drawing/2014/main" id="{BF328BF9-AACF-4152-9FF3-21328FD40D48}"/>
              </a:ext>
            </a:extLst>
          </p:cNvPr>
          <p:cNvSpPr txBox="1">
            <a:spLocks/>
          </p:cNvSpPr>
          <p:nvPr>
            <p:custDataLst>
              <p:tags r:id="rId162"/>
            </p:custDataLst>
          </p:nvPr>
        </p:nvSpPr>
        <p:spPr bwMode="gray">
          <a:xfrm>
            <a:off x="9017000" y="4475163"/>
            <a:ext cx="4127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F8EA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29A0C32-D41E-4708-AF2D-78FD5B6D37B6}" type="datetime'''''''''''''''''''8''''%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8%</a:t>
            </a:fld>
            <a:b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A56FC5E3-9E85-4614-B63B-84BAA90A33AF}" type="datetime'4''''''''''''''''''''''''3''''''''''''''''''7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437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0" name="文本占位符 2">
            <a:extLst>
              <a:ext uri="{FF2B5EF4-FFF2-40B4-BE49-F238E27FC236}">
                <a16:creationId xmlns:a16="http://schemas.microsoft.com/office/drawing/2014/main" id="{667C441B-0C06-4E72-87F2-2EFB2BBC440A}"/>
              </a:ext>
            </a:extLst>
          </p:cNvPr>
          <p:cNvSpPr txBox="1">
            <a:spLocks/>
          </p:cNvSpPr>
          <p:nvPr>
            <p:custDataLst>
              <p:tags r:id="rId163"/>
            </p:custDataLst>
          </p:nvPr>
        </p:nvSpPr>
        <p:spPr bwMode="auto">
          <a:xfrm>
            <a:off x="8250238" y="6438900"/>
            <a:ext cx="546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EBE6073-881B-4DE6-B595-5BFC1791B3EA}" type="datetime'''2''0''''2''6''''''0''''''''''''''''''1'''''''">
              <a:rPr kumimoji="1"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202601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2" name="文本占位符 2">
            <a:extLst>
              <a:ext uri="{FF2B5EF4-FFF2-40B4-BE49-F238E27FC236}">
                <a16:creationId xmlns:a16="http://schemas.microsoft.com/office/drawing/2014/main" id="{87711B10-91EC-4554-A244-ED7BBEFE636B}"/>
              </a:ext>
            </a:extLst>
          </p:cNvPr>
          <p:cNvSpPr txBox="1">
            <a:spLocks/>
          </p:cNvSpPr>
          <p:nvPr>
            <p:custDataLst>
              <p:tags r:id="rId164"/>
            </p:custDataLst>
          </p:nvPr>
        </p:nvSpPr>
        <p:spPr bwMode="gray">
          <a:xfrm>
            <a:off x="8316913" y="5916613"/>
            <a:ext cx="4127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5657C88-F8EA-42F4-BB78-5A8DF6AE69CD}" type="datetime'''''''''''6%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6%</a:t>
            </a:fld>
            <a:b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7A5F6F3D-AB1D-44C6-B558-BBE5068DE632}" type="datetime'''''''''''''''''''''''''''''5''''''3''''''''''''''0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530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3" name="文本占位符 2">
            <a:extLst>
              <a:ext uri="{FF2B5EF4-FFF2-40B4-BE49-F238E27FC236}">
                <a16:creationId xmlns:a16="http://schemas.microsoft.com/office/drawing/2014/main" id="{20AF27DC-E6A6-44E2-9293-5F81041496EF}"/>
              </a:ext>
            </a:extLst>
          </p:cNvPr>
          <p:cNvSpPr txBox="1">
            <a:spLocks/>
          </p:cNvSpPr>
          <p:nvPr>
            <p:custDataLst>
              <p:tags r:id="rId165"/>
            </p:custDataLst>
          </p:nvPr>
        </p:nvSpPr>
        <p:spPr bwMode="gray">
          <a:xfrm>
            <a:off x="8272463" y="4695825"/>
            <a:ext cx="5016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22CA1FE-69A8-4C9B-81D4-612A369687E5}" type="datetime'''''''''''''''''''''''7''''''''''3''''''''''''%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73%</a:t>
            </a:fld>
            <a:b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3927C69E-C8D8-47A2-886D-99AB3ADE989E}" type="datetime'''''''6''''''''8''''''7''''''''''''''1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6871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" name="文本占位符 2">
            <a:extLst>
              <a:ext uri="{FF2B5EF4-FFF2-40B4-BE49-F238E27FC236}">
                <a16:creationId xmlns:a16="http://schemas.microsoft.com/office/drawing/2014/main" id="{85405A8F-9124-4442-9F41-4D06707D5662}"/>
              </a:ext>
            </a:extLst>
          </p:cNvPr>
          <p:cNvSpPr txBox="1">
            <a:spLocks/>
          </p:cNvSpPr>
          <p:nvPr>
            <p:custDataLst>
              <p:tags r:id="rId166"/>
            </p:custDataLst>
          </p:nvPr>
        </p:nvSpPr>
        <p:spPr bwMode="gray">
          <a:xfrm>
            <a:off x="8316913" y="3486150"/>
            <a:ext cx="4127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4BF0F3D-6697-415E-8565-4B78E06E4E91}" type="datetime'''''5''''%''''''''''''''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5%</a:t>
            </a:fld>
            <a:b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92FA1075-EA88-44C6-9BCC-DE1C2F138178}" type="datetime'''''''''''''''''''4''''9''''''''''''''''''''''''''0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490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5" name="文本占位符 2">
            <a:extLst>
              <a:ext uri="{FF2B5EF4-FFF2-40B4-BE49-F238E27FC236}">
                <a16:creationId xmlns:a16="http://schemas.microsoft.com/office/drawing/2014/main" id="{73CBA6FC-8278-48F5-92FF-2F0E53DEF463}"/>
              </a:ext>
            </a:extLst>
          </p:cNvPr>
          <p:cNvSpPr txBox="1">
            <a:spLocks/>
          </p:cNvSpPr>
          <p:nvPr>
            <p:custDataLst>
              <p:tags r:id="rId167"/>
            </p:custDataLst>
          </p:nvPr>
        </p:nvSpPr>
        <p:spPr bwMode="gray">
          <a:xfrm>
            <a:off x="8272463" y="2873375"/>
            <a:ext cx="5016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F8E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570E3B-E49D-49DC-A7DF-7DAC04F771DB}" type="datetime'''16''''%'''''''''''''''''''''''''''''''''''''''''''''''''">
              <a:rPr lang="zh-CN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16%</a:t>
            </a:fld>
            <a:br>
              <a:rPr lang="en-US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F7062D64-DD84-4E6E-B635-F0DE73B72167}" type="datetime'''1''''''''''''''51''''''''''''''''4'''''''''''''">
              <a:rPr lang="zh-CN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1514</a:t>
            </a:fld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7" name="文本占位符 2">
            <a:extLst>
              <a:ext uri="{FF2B5EF4-FFF2-40B4-BE49-F238E27FC236}">
                <a16:creationId xmlns:a16="http://schemas.microsoft.com/office/drawing/2014/main" id="{F8671EC8-63D9-4589-BF04-3C38A66A2BBC}"/>
              </a:ext>
            </a:extLst>
          </p:cNvPr>
          <p:cNvSpPr txBox="1">
            <a:spLocks/>
          </p:cNvSpPr>
          <p:nvPr>
            <p:custDataLst>
              <p:tags r:id="rId168"/>
            </p:custDataLst>
          </p:nvPr>
        </p:nvSpPr>
        <p:spPr bwMode="auto">
          <a:xfrm>
            <a:off x="7385050" y="6438900"/>
            <a:ext cx="546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AD4BC02-6E4C-4F82-998B-DC785103412A}" type="datetime'''2''''0''''''''2''5''''''''''''''''''''''''''''1''''''2'">
              <a:rPr kumimoji="1"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202512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6" name="文本占位符 2">
            <a:extLst>
              <a:ext uri="{FF2B5EF4-FFF2-40B4-BE49-F238E27FC236}">
                <a16:creationId xmlns:a16="http://schemas.microsoft.com/office/drawing/2014/main" id="{610BB18B-505E-4AFA-8E05-F9FF5AD9552E}"/>
              </a:ext>
            </a:extLst>
          </p:cNvPr>
          <p:cNvSpPr txBox="1">
            <a:spLocks/>
          </p:cNvSpPr>
          <p:nvPr>
            <p:custDataLst>
              <p:tags r:id="rId169"/>
            </p:custDataLst>
          </p:nvPr>
        </p:nvSpPr>
        <p:spPr bwMode="gray">
          <a:xfrm>
            <a:off x="7451725" y="5892800"/>
            <a:ext cx="4127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67D7FC-520C-4B57-8798-BC8AE499ADC6}" type="datetime'6''''''''''''''%''''''''''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6%</a:t>
            </a:fld>
            <a:b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8BF2C5E9-9EA7-4473-A350-526D60E2F203}" type="datetime'5''''''''9''''''''''''''''''''''''8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598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7" name="文本占位符 2">
            <a:extLst>
              <a:ext uri="{FF2B5EF4-FFF2-40B4-BE49-F238E27FC236}">
                <a16:creationId xmlns:a16="http://schemas.microsoft.com/office/drawing/2014/main" id="{7169C4EE-D64B-4769-86EA-BE6494D922BA}"/>
              </a:ext>
            </a:extLst>
          </p:cNvPr>
          <p:cNvSpPr txBox="1">
            <a:spLocks/>
          </p:cNvSpPr>
          <p:nvPr>
            <p:custDataLst>
              <p:tags r:id="rId170"/>
            </p:custDataLst>
          </p:nvPr>
        </p:nvSpPr>
        <p:spPr bwMode="gray">
          <a:xfrm>
            <a:off x="7407275" y="4632325"/>
            <a:ext cx="5016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A1DE03A-0514-4020-9FF5-4D7A27EFC32A}" type="datetime'''''''''7''''''''''3''%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73%</a:t>
            </a:fld>
            <a:b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5A9C3480-27F5-4637-B9B5-F65A89ABA55F}" type="datetime'''''''''6''9''''''''''''''3''''''''''''''''4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6934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8" name="文本占位符 2">
            <a:extLst>
              <a:ext uri="{FF2B5EF4-FFF2-40B4-BE49-F238E27FC236}">
                <a16:creationId xmlns:a16="http://schemas.microsoft.com/office/drawing/2014/main" id="{9FD0D95F-9785-4C02-83DA-8B201A738DAD}"/>
              </a:ext>
            </a:extLst>
          </p:cNvPr>
          <p:cNvSpPr txBox="1">
            <a:spLocks/>
          </p:cNvSpPr>
          <p:nvPr>
            <p:custDataLst>
              <p:tags r:id="rId171"/>
            </p:custDataLst>
          </p:nvPr>
        </p:nvSpPr>
        <p:spPr bwMode="gray">
          <a:xfrm>
            <a:off x="7451725" y="3327400"/>
            <a:ext cx="4127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87C9E1-4F71-478F-BE64-298EB2E04B1F}" type="datetime'''8''''''''''''''''''''''''''''%''''''''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8%</a:t>
            </a:fld>
            <a:b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36192DC8-5CFE-40E9-9D9B-44803DA044B9}" type="datetime'''''''''''7''4''''''''''''''''2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742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5" name="文本占位符 2">
            <a:extLst>
              <a:ext uri="{FF2B5EF4-FFF2-40B4-BE49-F238E27FC236}">
                <a16:creationId xmlns:a16="http://schemas.microsoft.com/office/drawing/2014/main" id="{FFBF3A0C-BC17-3E49-AF2F-D1A3FA58ADB6}"/>
              </a:ext>
            </a:extLst>
          </p:cNvPr>
          <p:cNvSpPr txBox="1">
            <a:spLocks/>
          </p:cNvSpPr>
          <p:nvPr>
            <p:custDataLst>
              <p:tags r:id="rId172"/>
            </p:custDataLst>
          </p:nvPr>
        </p:nvSpPr>
        <p:spPr bwMode="gray">
          <a:xfrm>
            <a:off x="3984625" y="3609975"/>
            <a:ext cx="412750" cy="330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5576323-3820-4992-983B-40B48CCF0F63}" type="datetime'''''''''''''''''''''''''''''''''''5''''''''''''''''''''''''%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5%</a:t>
            </a:fld>
            <a:b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08025AFD-6477-4B1E-9DA9-40332EE3EB70}" type="datetime'''''''''''''''''''''''''''''''''''''''4''14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414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9" name="文本占位符 2">
            <a:extLst>
              <a:ext uri="{FF2B5EF4-FFF2-40B4-BE49-F238E27FC236}">
                <a16:creationId xmlns:a16="http://schemas.microsoft.com/office/drawing/2014/main" id="{F6F51746-9DF9-4E21-AA40-2FE4732D3AC9}"/>
              </a:ext>
            </a:extLst>
          </p:cNvPr>
          <p:cNvSpPr txBox="1">
            <a:spLocks/>
          </p:cNvSpPr>
          <p:nvPr>
            <p:custDataLst>
              <p:tags r:id="rId173"/>
            </p:custDataLst>
          </p:nvPr>
        </p:nvSpPr>
        <p:spPr bwMode="gray">
          <a:xfrm>
            <a:off x="7407275" y="2722563"/>
            <a:ext cx="5016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F8E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0545DFA-B04A-4D6B-AFEF-B387C47B43D8}" type="datetime'''1''''''3''''''''%'''''''''''''''''''''''''''''''">
              <a:rPr lang="zh-CN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13%</a:t>
            </a:fld>
            <a:br>
              <a:rPr lang="en-US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EF883BF2-326E-4ABA-A09D-19DBD8E036EE}" type="datetime'1''''''''''''''''''''''''''''''''''''2''''35'''''''''''''">
              <a:rPr lang="zh-CN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1235</a:t>
            </a:fld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占位符 2">
            <a:extLst>
              <a:ext uri="{FF2B5EF4-FFF2-40B4-BE49-F238E27FC236}">
                <a16:creationId xmlns:a16="http://schemas.microsoft.com/office/drawing/2014/main" id="{A09559DA-13D3-45C6-7FCA-C35257586EE8}"/>
              </a:ext>
            </a:extLst>
          </p:cNvPr>
          <p:cNvSpPr txBox="1">
            <a:spLocks/>
          </p:cNvSpPr>
          <p:nvPr>
            <p:custDataLst>
              <p:tags r:id="rId174"/>
            </p:custDataLst>
          </p:nvPr>
        </p:nvSpPr>
        <p:spPr bwMode="auto">
          <a:xfrm>
            <a:off x="6518275" y="6438900"/>
            <a:ext cx="546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512366D-0C09-47A4-B2CE-C928659CF095}" type="datetime'2''''''''''''''''''''''02''''''''''''5''''1''''''''1'''">
              <a:rPr kumimoji="1"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202511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3E9377C5-EF03-3BB4-D13F-EEDE3785C9D2}"/>
              </a:ext>
            </a:extLst>
          </p:cNvPr>
          <p:cNvSpPr txBox="1">
            <a:spLocks/>
          </p:cNvSpPr>
          <p:nvPr>
            <p:custDataLst>
              <p:tags r:id="rId175"/>
            </p:custDataLst>
          </p:nvPr>
        </p:nvSpPr>
        <p:spPr bwMode="gray">
          <a:xfrm>
            <a:off x="6584950" y="5953125"/>
            <a:ext cx="412750" cy="330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2F63AED-09D9-4428-A20A-A0BBB8DB12E7}" type="datetime'5''''''''''''''''''%''''''''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5%</a:t>
            </a:fld>
            <a:b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6115D4F5-AE78-4AE1-A305-E8C940C81EC2}" type="datetime'''''39''''''''''''6''''''''''''''''''''''''''''''''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396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7F894EF4-7489-35B4-BF6F-352A1C336157}"/>
              </a:ext>
            </a:extLst>
          </p:cNvPr>
          <p:cNvSpPr txBox="1">
            <a:spLocks/>
          </p:cNvSpPr>
          <p:nvPr>
            <p:custDataLst>
              <p:tags r:id="rId176"/>
            </p:custDataLst>
          </p:nvPr>
        </p:nvSpPr>
        <p:spPr bwMode="gray">
          <a:xfrm>
            <a:off x="6540500" y="4821238"/>
            <a:ext cx="5016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02B528C-2260-41F4-A796-3A3BD9746B04}" type="datetime'''''''''''''''''7''9''''''''''''''''''''''''''%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79%</a:t>
            </a:fld>
            <a:b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F106B6C8-43AA-4BDB-9CD1-AF78BB81F533}" type="datetime'6''''''''7''''''''''1''''''''''''''6''''''''''''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6716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934154FD-E74B-DA9A-E9E4-A73D67A893AC}"/>
              </a:ext>
            </a:extLst>
          </p:cNvPr>
          <p:cNvSpPr txBox="1">
            <a:spLocks/>
          </p:cNvSpPr>
          <p:nvPr>
            <p:custDataLst>
              <p:tags r:id="rId177"/>
            </p:custDataLst>
          </p:nvPr>
        </p:nvSpPr>
        <p:spPr bwMode="gray">
          <a:xfrm>
            <a:off x="6584950" y="3684588"/>
            <a:ext cx="412750" cy="330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CE282E5-F99A-4674-ABD9-01EAB86F7D7A}" type="datetime'''5''''''''''''''''''''''''''%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5%</a:t>
            </a:fld>
            <a:b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4FE9C010-B4CB-4A6A-B9FE-E44EF2A82828}" type="datetime'''''''''4''''''''''''0''''''7''''''''''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407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223703C-E738-3747-F2A2-0E141361AFA3}"/>
              </a:ext>
            </a:extLst>
          </p:cNvPr>
          <p:cNvSpPr txBox="1">
            <a:spLocks/>
          </p:cNvSpPr>
          <p:nvPr>
            <p:custDataLst>
              <p:tags r:id="rId178"/>
            </p:custDataLst>
          </p:nvPr>
        </p:nvSpPr>
        <p:spPr bwMode="gray">
          <a:xfrm>
            <a:off x="6584950" y="3270250"/>
            <a:ext cx="4127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F8E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7C4D5A3-3B1B-4AA8-9051-8271E88A1CB7}" type="datetime'''''''''''''''''''''''''''''''''''1''''''1''''''''%'''''''">
              <a:rPr lang="en-US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11%</a:t>
            </a:fld>
            <a:br>
              <a:rPr lang="en-US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28206F63-2596-442B-BAAE-D16FD81936BF}" type="datetime'''''''''''''''9''''''4''''''''''''''''''8'">
              <a:rPr lang="en-US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948</a:t>
            </a:fld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7" name="文本占位符 2">
            <a:extLst>
              <a:ext uri="{FF2B5EF4-FFF2-40B4-BE49-F238E27FC236}">
                <a16:creationId xmlns:a16="http://schemas.microsoft.com/office/drawing/2014/main" id="{94A178D4-E7BF-EC2A-D025-E4EB7FA3E77F}"/>
              </a:ext>
            </a:extLst>
          </p:cNvPr>
          <p:cNvSpPr txBox="1">
            <a:spLocks/>
          </p:cNvSpPr>
          <p:nvPr>
            <p:custDataLst>
              <p:tags r:id="rId179"/>
            </p:custDataLst>
          </p:nvPr>
        </p:nvSpPr>
        <p:spPr bwMode="auto">
          <a:xfrm>
            <a:off x="5651500" y="6438900"/>
            <a:ext cx="546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287AC05-C359-4809-8D31-3A322136262D}" type="datetime'''''2''''''''''''''0''''''''2''''''''5''''''''''1''''''''0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202510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文本占位符 2">
            <a:extLst>
              <a:ext uri="{FF2B5EF4-FFF2-40B4-BE49-F238E27FC236}">
                <a16:creationId xmlns:a16="http://schemas.microsoft.com/office/drawing/2014/main" id="{78142969-6E78-C59F-8CEF-FAAA57CCC718}"/>
              </a:ext>
            </a:extLst>
          </p:cNvPr>
          <p:cNvSpPr txBox="1">
            <a:spLocks/>
          </p:cNvSpPr>
          <p:nvPr>
            <p:custDataLst>
              <p:tags r:id="rId180"/>
            </p:custDataLst>
          </p:nvPr>
        </p:nvSpPr>
        <p:spPr bwMode="gray">
          <a:xfrm>
            <a:off x="5718175" y="5988050"/>
            <a:ext cx="412750" cy="330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B60B230-DB60-40E6-B827-B0CAAD01F5CA}" type="datetime'''''''''''''''''''''''''''''3''''''''''%''''''''''''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br>
              <a:rPr lang="en-US" altLang="en-US" sz="120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68B6B075-BD2C-4083-B5B9-C6DC7FF994BF}" type="datetime'''''2''''''''6''''''''''''''''''''''''5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265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4" name="文本占位符 2">
            <a:extLst>
              <a:ext uri="{FF2B5EF4-FFF2-40B4-BE49-F238E27FC236}">
                <a16:creationId xmlns:a16="http://schemas.microsoft.com/office/drawing/2014/main" id="{3AD6F5A5-DAC9-D04D-A61C-0CCF95453247}"/>
              </a:ext>
            </a:extLst>
          </p:cNvPr>
          <p:cNvSpPr txBox="1">
            <a:spLocks/>
          </p:cNvSpPr>
          <p:nvPr>
            <p:custDataLst>
              <p:tags r:id="rId181"/>
            </p:custDataLst>
          </p:nvPr>
        </p:nvSpPr>
        <p:spPr bwMode="gray">
          <a:xfrm>
            <a:off x="5673725" y="4746625"/>
            <a:ext cx="5016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A9351B8-C31A-407F-A19B-8C999FBACDA8}" type="datetime'''''''''''''''''''''8''''''''''4''''''''''''''''''''''''%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84%</a:t>
            </a:fld>
            <a:br>
              <a:rPr lang="en-US" altLang="en-US" sz="120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BDB902AE-0F45-4A65-869A-F1825CC9CFF9}" type="datetime'''''''''''''''''''''''72''''''''''''''''''''05''''''''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7205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0" name="文本占位符 2">
            <a:extLst>
              <a:ext uri="{FF2B5EF4-FFF2-40B4-BE49-F238E27FC236}">
                <a16:creationId xmlns:a16="http://schemas.microsoft.com/office/drawing/2014/main" id="{B8904C1D-7E3D-A04B-868D-F6E03B06CB42}"/>
              </a:ext>
            </a:extLst>
          </p:cNvPr>
          <p:cNvSpPr txBox="1">
            <a:spLocks/>
          </p:cNvSpPr>
          <p:nvPr>
            <p:custDataLst>
              <p:tags r:id="rId182"/>
            </p:custDataLst>
          </p:nvPr>
        </p:nvSpPr>
        <p:spPr bwMode="gray">
          <a:xfrm>
            <a:off x="5718175" y="3506788"/>
            <a:ext cx="412750" cy="330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D9109A6-D721-41CB-B13C-1008EDDFAAA5}" type="datetime'''''''3''''''''''''''''''''''''%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br>
              <a:rPr lang="en-US" altLang="en-US" sz="120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7663757C-3A0A-44CB-944F-E725E3577827}" type="datetime'2''''''''''''''''''''''''''''''''''''''5''''''''''''''''7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257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5" name="文本占位符 2">
            <a:extLst>
              <a:ext uri="{FF2B5EF4-FFF2-40B4-BE49-F238E27FC236}">
                <a16:creationId xmlns:a16="http://schemas.microsoft.com/office/drawing/2014/main" id="{90D2BEBC-B2FE-0946-A683-DEDE04C54B26}"/>
              </a:ext>
            </a:extLst>
          </p:cNvPr>
          <p:cNvSpPr txBox="1">
            <a:spLocks/>
          </p:cNvSpPr>
          <p:nvPr>
            <p:custDataLst>
              <p:tags r:id="rId183"/>
            </p:custDataLst>
          </p:nvPr>
        </p:nvSpPr>
        <p:spPr bwMode="gray">
          <a:xfrm>
            <a:off x="5718175" y="3184525"/>
            <a:ext cx="4127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F8E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3BECDFD-0075-4B01-A61A-C2BB9AB37ECF}" type="datetime'''''9''''''''''''''''''%'''''''''''''''''''''''''''''''''''''">
              <a:rPr lang="en-US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9%</a:t>
            </a:fld>
            <a:br>
              <a:rPr lang="en-US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678047B4-DB99-496C-9735-31A2F76523D4}" type="datetime'''''''7''''9''''''''''''''''''''''''''''5'''''''''''''">
              <a:rPr lang="en-US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795</a:t>
            </a:fld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6" name="文本占位符 2">
            <a:extLst>
              <a:ext uri="{FF2B5EF4-FFF2-40B4-BE49-F238E27FC236}">
                <a16:creationId xmlns:a16="http://schemas.microsoft.com/office/drawing/2014/main" id="{361C9724-5DA7-B252-4248-4956E7A3D8D4}"/>
              </a:ext>
            </a:extLst>
          </p:cNvPr>
          <p:cNvSpPr txBox="1">
            <a:spLocks/>
          </p:cNvSpPr>
          <p:nvPr>
            <p:custDataLst>
              <p:tags r:id="rId184"/>
            </p:custDataLst>
          </p:nvPr>
        </p:nvSpPr>
        <p:spPr bwMode="auto">
          <a:xfrm>
            <a:off x="4784725" y="6438900"/>
            <a:ext cx="546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914978F-C71A-4DDC-BA99-6140E8D90959}" type="datetime'''''''''''2''''''''''''''02''''5''''''''0''''''''''''''''9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202509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文本占位符 2">
            <a:extLst>
              <a:ext uri="{FF2B5EF4-FFF2-40B4-BE49-F238E27FC236}">
                <a16:creationId xmlns:a16="http://schemas.microsoft.com/office/drawing/2014/main" id="{C6FAFC52-C1D9-18A0-11AC-E3290DB802BA}"/>
              </a:ext>
            </a:extLst>
          </p:cNvPr>
          <p:cNvSpPr txBox="1">
            <a:spLocks/>
          </p:cNvSpPr>
          <p:nvPr>
            <p:custDataLst>
              <p:tags r:id="rId185"/>
            </p:custDataLst>
          </p:nvPr>
        </p:nvSpPr>
        <p:spPr bwMode="gray">
          <a:xfrm>
            <a:off x="4851400" y="5959475"/>
            <a:ext cx="412750" cy="330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97ADAA8-CEB5-452D-9EDA-C34E51766654}" type="datetime'''''''''4%''''''''''''''''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br>
              <a:rPr lang="en-US" altLang="en-US" sz="120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E34BE566-69F4-4809-845D-1ED342789AE4}" type="datetime'3''''8''''''''''''3''''''''''''''''''''''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383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文本占位符 2">
            <a:extLst>
              <a:ext uri="{FF2B5EF4-FFF2-40B4-BE49-F238E27FC236}">
                <a16:creationId xmlns:a16="http://schemas.microsoft.com/office/drawing/2014/main" id="{E095FB9F-0F53-9723-704D-A954BE17738A}"/>
              </a:ext>
            </a:extLst>
          </p:cNvPr>
          <p:cNvSpPr txBox="1">
            <a:spLocks/>
          </p:cNvSpPr>
          <p:nvPr>
            <p:custDataLst>
              <p:tags r:id="rId186"/>
            </p:custDataLst>
          </p:nvPr>
        </p:nvSpPr>
        <p:spPr bwMode="gray">
          <a:xfrm>
            <a:off x="4806950" y="4843463"/>
            <a:ext cx="5016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204B908-FCAD-4818-AD68-04EA38CFE98B}" type="datetime'''7''''8''''''''''''%''''''''''''''''''''''''''''''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78%</a:t>
            </a:fld>
            <a:br>
              <a:rPr lang="en-US" altLang="en-US" sz="120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A9A01464-6B40-4D89-92CF-E4A5D1524E38}" type="datetime'6''''''''''''''''''''''''''''''6''''''''''''''''''''''79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6679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文本占位符 2">
            <a:extLst>
              <a:ext uri="{FF2B5EF4-FFF2-40B4-BE49-F238E27FC236}">
                <a16:creationId xmlns:a16="http://schemas.microsoft.com/office/drawing/2014/main" id="{4B8CF5E4-1969-1708-87B4-A035E66FA695}"/>
              </a:ext>
            </a:extLst>
          </p:cNvPr>
          <p:cNvSpPr txBox="1">
            <a:spLocks/>
          </p:cNvSpPr>
          <p:nvPr>
            <p:custDataLst>
              <p:tags r:id="rId187"/>
            </p:custDataLst>
          </p:nvPr>
        </p:nvSpPr>
        <p:spPr bwMode="gray">
          <a:xfrm>
            <a:off x="4851400" y="3659188"/>
            <a:ext cx="4127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6AF5937-4B15-426E-AEB5-3AC899060F3D}" type="datetime'''''''''''''''''7''''%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7%</a:t>
            </a:fld>
            <a:br>
              <a:rPr lang="en-US" altLang="en-US" sz="120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68600C0A-368C-41CC-A13C-6017ED8324F3}" type="datetime'''''''''''''''''''''''''''''''''''6''0''''2''''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602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文本占位符 2">
            <a:extLst>
              <a:ext uri="{FF2B5EF4-FFF2-40B4-BE49-F238E27FC236}">
                <a16:creationId xmlns:a16="http://schemas.microsoft.com/office/drawing/2014/main" id="{6FCDE9CF-88A3-70C4-5EFB-4E84AD363E6D}"/>
              </a:ext>
            </a:extLst>
          </p:cNvPr>
          <p:cNvSpPr txBox="1">
            <a:spLocks/>
          </p:cNvSpPr>
          <p:nvPr>
            <p:custDataLst>
              <p:tags r:id="rId188"/>
            </p:custDataLst>
          </p:nvPr>
        </p:nvSpPr>
        <p:spPr bwMode="gray">
          <a:xfrm>
            <a:off x="4851400" y="3217863"/>
            <a:ext cx="4127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F8E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4570518-C956-47F3-9998-DE78781DE442}" type="datetime'1''0''''''''''''''''''%'''''''''''''''''''''">
              <a:rPr lang="en-US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10%</a:t>
            </a:fld>
            <a:br>
              <a:rPr lang="en-US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4875CCC8-500D-4063-8F29-8638B1C802A5}" type="datetime'''''''''''84''''''''''''''''''''''''''''2'">
              <a:rPr lang="en-US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842</a:t>
            </a:fld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5" name="文本占位符 2">
            <a:extLst>
              <a:ext uri="{FF2B5EF4-FFF2-40B4-BE49-F238E27FC236}">
                <a16:creationId xmlns:a16="http://schemas.microsoft.com/office/drawing/2014/main" id="{2E479CAF-3073-0C1A-6A61-28CFC8BB0A92}"/>
              </a:ext>
            </a:extLst>
          </p:cNvPr>
          <p:cNvSpPr txBox="1">
            <a:spLocks/>
          </p:cNvSpPr>
          <p:nvPr>
            <p:custDataLst>
              <p:tags r:id="rId189"/>
            </p:custDataLst>
          </p:nvPr>
        </p:nvSpPr>
        <p:spPr bwMode="auto">
          <a:xfrm>
            <a:off x="3917950" y="6438900"/>
            <a:ext cx="546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B697EF8-2770-4F81-ACE8-4D65D5993FC6}" type="datetime'''''''''''2''''''''''''''''''''02''''5''''''0''''8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202508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文本占位符 2">
            <a:extLst>
              <a:ext uri="{FF2B5EF4-FFF2-40B4-BE49-F238E27FC236}">
                <a16:creationId xmlns:a16="http://schemas.microsoft.com/office/drawing/2014/main" id="{58D5E714-B97C-ECD3-20CC-0D6E784C612F}"/>
              </a:ext>
            </a:extLst>
          </p:cNvPr>
          <p:cNvSpPr txBox="1">
            <a:spLocks/>
          </p:cNvSpPr>
          <p:nvPr>
            <p:custDataLst>
              <p:tags r:id="rId190"/>
            </p:custDataLst>
          </p:nvPr>
        </p:nvSpPr>
        <p:spPr bwMode="gray">
          <a:xfrm>
            <a:off x="3984625" y="5992813"/>
            <a:ext cx="412750" cy="330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844C110-F82B-4E98-9AB4-0A928CC51C51}" type="datetime'''3''''''''''''''''''''''''''''''%''''''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br>
              <a:rPr lang="en-US" altLang="en-US" sz="120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DBFD568E-7ADB-4846-BF1D-7B1B3DC7DFA8}" type="datetime'''''''''''''''''''''''''''''''''''2''''''7''''4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274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文本占位符 2">
            <a:extLst>
              <a:ext uri="{FF2B5EF4-FFF2-40B4-BE49-F238E27FC236}">
                <a16:creationId xmlns:a16="http://schemas.microsoft.com/office/drawing/2014/main" id="{BF469C20-90FB-5789-6736-E60F011DE909}"/>
              </a:ext>
            </a:extLst>
          </p:cNvPr>
          <p:cNvSpPr txBox="1">
            <a:spLocks/>
          </p:cNvSpPr>
          <p:nvPr>
            <p:custDataLst>
              <p:tags r:id="rId191"/>
            </p:custDataLst>
          </p:nvPr>
        </p:nvSpPr>
        <p:spPr bwMode="gray">
          <a:xfrm>
            <a:off x="3940175" y="4822825"/>
            <a:ext cx="5016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C9B6ED1-3BE2-409E-8607-12FB4BFC4C46}" type="datetime'''8''''''''''''''3''''''''''''''''''''%''''''''''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83%</a:t>
            </a:fld>
            <a:br>
              <a:rPr lang="en-US" altLang="en-US" sz="120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FF36E4A8-7B85-4293-A455-1D7AA57D84FA}" type="datetime'''''''''''''''''''''''''''''''''''6''''9''''6''''2'''''''''''">
              <a:rPr lang="en-US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6962</a:t>
            </a:fld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文本占位符 2">
            <a:extLst>
              <a:ext uri="{FF2B5EF4-FFF2-40B4-BE49-F238E27FC236}">
                <a16:creationId xmlns:a16="http://schemas.microsoft.com/office/drawing/2014/main" id="{187A850A-F93E-5B20-6C65-2DB68761C2AB}"/>
              </a:ext>
            </a:extLst>
          </p:cNvPr>
          <p:cNvSpPr txBox="1">
            <a:spLocks/>
          </p:cNvSpPr>
          <p:nvPr>
            <p:custDataLst>
              <p:tags r:id="rId192"/>
            </p:custDataLst>
          </p:nvPr>
        </p:nvSpPr>
        <p:spPr bwMode="gray">
          <a:xfrm>
            <a:off x="3984625" y="3275013"/>
            <a:ext cx="4127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F8E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30FE41D-4941-4425-9A7F-5A898D1598AE}" type="datetime'''''''''''''''''''''''''''8%'''''''''''''''''''''''''''''">
              <a:rPr lang="en-US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8%</a:t>
            </a:fld>
            <a:br>
              <a:rPr lang="en-US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fld id="{F8E469FF-32C0-4A84-9AB5-A72B39CF07A8}" type="datetime'''''''''''''''''''6''''''''''''''''''''7''''''''''''''''8'''">
              <a:rPr lang="en-US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678</a:t>
            </a:fld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5" name="文本占位符 2">
            <a:extLst>
              <a:ext uri="{FF2B5EF4-FFF2-40B4-BE49-F238E27FC236}">
                <a16:creationId xmlns:a16="http://schemas.microsoft.com/office/drawing/2014/main" id="{47E8E7E0-169D-3B42-BD76-54C75F8010FC}"/>
              </a:ext>
            </a:extLst>
          </p:cNvPr>
          <p:cNvSpPr txBox="1">
            <a:spLocks/>
          </p:cNvSpPr>
          <p:nvPr>
            <p:custDataLst>
              <p:tags r:id="rId193"/>
            </p:custDataLst>
          </p:nvPr>
        </p:nvSpPr>
        <p:spPr bwMode="gray">
          <a:xfrm>
            <a:off x="4822825" y="2908300"/>
            <a:ext cx="4699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A5B612-F58A-4AC5-ABB6-37A5CBB854EE}" type="datetime'''8''''''''''''''''53''''''''''''''''''''''''''1'''''"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8531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0" name="文本占位符 2">
            <a:extLst>
              <a:ext uri="{FF2B5EF4-FFF2-40B4-BE49-F238E27FC236}">
                <a16:creationId xmlns:a16="http://schemas.microsoft.com/office/drawing/2014/main" id="{73B76293-2C55-AC41-96D0-72CEE7E103A1}"/>
              </a:ext>
            </a:extLst>
          </p:cNvPr>
          <p:cNvSpPr txBox="1">
            <a:spLocks/>
          </p:cNvSpPr>
          <p:nvPr>
            <p:custDataLst>
              <p:tags r:id="rId194"/>
            </p:custDataLst>
          </p:nvPr>
        </p:nvSpPr>
        <p:spPr bwMode="auto">
          <a:xfrm>
            <a:off x="892175" y="3213100"/>
            <a:ext cx="496888" cy="2349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F487909-9AA0-4DB9-BAAD-C29A645D68D7}" type="datetime'''''''+''''''''''''''''''''''''4''%'''''''''''''''''">
              <a:rPr lang="en-US" altLang="en-US" sz="1200" b="1" smtClean="0">
                <a:solidFill>
                  <a:srgbClr val="00B05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+4%</a:t>
            </a:fld>
            <a:endParaRPr kumimoji="1" lang="zh-CN" altLang="en-US" sz="12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6" name="文本占位符 2">
            <a:extLst>
              <a:ext uri="{FF2B5EF4-FFF2-40B4-BE49-F238E27FC236}">
                <a16:creationId xmlns:a16="http://schemas.microsoft.com/office/drawing/2014/main" id="{A1CEF82D-6426-D744-B7DB-C938A327C5AE}"/>
              </a:ext>
            </a:extLst>
          </p:cNvPr>
          <p:cNvSpPr txBox="1">
            <a:spLocks/>
          </p:cNvSpPr>
          <p:nvPr>
            <p:custDataLst>
              <p:tags r:id="rId195"/>
            </p:custDataLst>
          </p:nvPr>
        </p:nvSpPr>
        <p:spPr bwMode="auto">
          <a:xfrm>
            <a:off x="1778000" y="2827338"/>
            <a:ext cx="496888" cy="2349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D2F7354-B8FB-4524-B8C1-5F36E4AFAF99}" type="datetime'''+''''''''''''''''''''''''''''''''''''''''''''''8''''%'''''">
              <a:rPr lang="en-US" altLang="en-US" sz="1200" b="1" smtClean="0">
                <a:solidFill>
                  <a:srgbClr val="00B05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+8%</a:t>
            </a:fld>
            <a:endParaRPr kumimoji="1" lang="zh-CN" altLang="en-US" sz="12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2" name="文本占位符 2">
            <a:extLst>
              <a:ext uri="{FF2B5EF4-FFF2-40B4-BE49-F238E27FC236}">
                <a16:creationId xmlns:a16="http://schemas.microsoft.com/office/drawing/2014/main" id="{A19EF8D4-37B6-8C4A-A443-4297F968F818}"/>
              </a:ext>
            </a:extLst>
          </p:cNvPr>
          <p:cNvSpPr txBox="1">
            <a:spLocks/>
          </p:cNvSpPr>
          <p:nvPr>
            <p:custDataLst>
              <p:tags r:id="rId196"/>
            </p:custDataLst>
          </p:nvPr>
        </p:nvSpPr>
        <p:spPr bwMode="auto">
          <a:xfrm>
            <a:off x="2643188" y="2462213"/>
            <a:ext cx="496888" cy="2349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17DC0EA-16A7-4E82-95B9-2926E4436717}" type="datetime'''''''+''''''''''''''''''''''''''''''''''''''7''''''''''%'">
              <a:rPr lang="en-US" altLang="en-US" sz="1200" b="1" smtClean="0">
                <a:solidFill>
                  <a:srgbClr val="00B05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+7%</a:t>
            </a:fld>
            <a:endParaRPr kumimoji="1" lang="zh-CN" altLang="en-US" sz="12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0" name="文本占位符 2">
            <a:extLst>
              <a:ext uri="{FF2B5EF4-FFF2-40B4-BE49-F238E27FC236}">
                <a16:creationId xmlns:a16="http://schemas.microsoft.com/office/drawing/2014/main" id="{47B7EBC1-C4F6-0744-85B9-61132CDB60C9}"/>
              </a:ext>
            </a:extLst>
          </p:cNvPr>
          <p:cNvSpPr txBox="1">
            <a:spLocks/>
          </p:cNvSpPr>
          <p:nvPr>
            <p:custDataLst>
              <p:tags r:id="rId197"/>
            </p:custDataLst>
          </p:nvPr>
        </p:nvSpPr>
        <p:spPr bwMode="auto">
          <a:xfrm>
            <a:off x="3544888" y="2462213"/>
            <a:ext cx="427038" cy="2349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F72B3BF-F2FF-4662-AF43-FC57B6414278}" type="datetime'''''''''-''''''''''''''''''''5''%'''''''''''''''">
              <a:rPr lang="en-US" altLang="en-US" sz="1200" b="1" smtClean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-5%</a:t>
            </a:fld>
            <a:endParaRPr kumimoji="1"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" name="文本占位符 2">
            <a:extLst>
              <a:ext uri="{FF2B5EF4-FFF2-40B4-BE49-F238E27FC236}">
                <a16:creationId xmlns:a16="http://schemas.microsoft.com/office/drawing/2014/main" id="{268B09B9-4E1D-2F45-9FA6-F05AD5B8B8D8}"/>
              </a:ext>
            </a:extLst>
          </p:cNvPr>
          <p:cNvSpPr txBox="1">
            <a:spLocks/>
          </p:cNvSpPr>
          <p:nvPr>
            <p:custDataLst>
              <p:tags r:id="rId198"/>
            </p:custDataLst>
          </p:nvPr>
        </p:nvSpPr>
        <p:spPr bwMode="auto">
          <a:xfrm>
            <a:off x="4457700" y="2600325"/>
            <a:ext cx="333375" cy="2349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4A6AEF7-40DE-4882-81B4-F0EA2ADEEF0A}" type="datetime'''''''''2''''''''%'">
              <a:rPr lang="en-US" altLang="en-US" sz="1200" b="1" smtClean="0">
                <a:solidFill>
                  <a:srgbClr val="00B05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endParaRPr kumimoji="1" lang="zh-CN" altLang="en-US" sz="12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8" name="文本占位符 2">
            <a:extLst>
              <a:ext uri="{FF2B5EF4-FFF2-40B4-BE49-F238E27FC236}">
                <a16:creationId xmlns:a16="http://schemas.microsoft.com/office/drawing/2014/main" id="{32E55FB4-5392-B74E-A0A0-BF3CABE4C010}"/>
              </a:ext>
            </a:extLst>
          </p:cNvPr>
          <p:cNvSpPr txBox="1">
            <a:spLocks/>
          </p:cNvSpPr>
          <p:nvPr>
            <p:custDataLst>
              <p:tags r:id="rId199"/>
            </p:custDataLst>
          </p:nvPr>
        </p:nvSpPr>
        <p:spPr bwMode="auto">
          <a:xfrm>
            <a:off x="5146675" y="2578100"/>
            <a:ext cx="690563" cy="2349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8787BE3-5BCA-49DB-A4BB-9452D4405F2A}" type="datetime'''''''''''+''''''''0.''''3%'''''''''''''''">
              <a:rPr lang="en-US" altLang="en-US" sz="1200" b="1" smtClean="0">
                <a:solidFill>
                  <a:srgbClr val="00B05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+0.3%</a:t>
            </a:fld>
            <a:endParaRPr kumimoji="1" lang="zh-CN" altLang="en-US" sz="12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0" name="文本占位符 2">
            <a:extLst>
              <a:ext uri="{FF2B5EF4-FFF2-40B4-BE49-F238E27FC236}">
                <a16:creationId xmlns:a16="http://schemas.microsoft.com/office/drawing/2014/main" id="{14D31D42-8D28-49D8-37D8-BF0715A312D8}"/>
              </a:ext>
            </a:extLst>
          </p:cNvPr>
          <p:cNvSpPr txBox="1">
            <a:spLocks/>
          </p:cNvSpPr>
          <p:nvPr>
            <p:custDataLst>
              <p:tags r:id="rId200"/>
            </p:custDataLst>
          </p:nvPr>
        </p:nvSpPr>
        <p:spPr bwMode="auto">
          <a:xfrm>
            <a:off x="6048375" y="2578100"/>
            <a:ext cx="620713" cy="234950"/>
          </a:xfrm>
          <a:prstGeom prst="ellipse">
            <a:avLst/>
          </a:prstGeom>
          <a:solidFill>
            <a:srgbClr val="C30C3E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BED225B-7F8F-47E7-9741-E7384817CFAC}" type="datetime'-''''0''''''''''''''''''''.''''7''%'''''''''''''''''''''''''''">
              <a:rPr lang="en-US" altLang="en-US" sz="1200" b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-0.7%</a:t>
            </a:fld>
            <a:endParaRPr kumimoji="1"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01"/>
            </p:custDataLst>
          </p:nvPr>
        </p:nvSpPr>
        <p:spPr bwMode="auto">
          <a:xfrm>
            <a:off x="6910388" y="1982788"/>
            <a:ext cx="628650" cy="23495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0AC5D48-892A-407C-ABA1-463D3BC4CC89}" type="datetime'+1''''''''''''''2''''%'''''''''''''''">
              <a:rPr lang="zh-CN" altLang="en-US" sz="1200" b="1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+12%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02"/>
            </p:custDataLst>
          </p:nvPr>
        </p:nvSpPr>
        <p:spPr bwMode="auto">
          <a:xfrm>
            <a:off x="7877175" y="1982788"/>
            <a:ext cx="427038" cy="23495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981CDF2-3F4C-408A-9F2F-A66B3735E660}" type="datetime'''''''''-''''''''''''''''''''''1''''''%'''''''">
              <a:rPr lang="zh-CN" altLang="en-US" sz="1200" b="1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-1%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03"/>
            </p:custDataLst>
          </p:nvPr>
        </p:nvSpPr>
        <p:spPr bwMode="auto">
          <a:xfrm>
            <a:off x="9161463" y="1865313"/>
            <a:ext cx="496888" cy="23495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1AEE959-AE9F-4695-8932-AC240043A0FD}" type="datetime'''''+3''''''''%'''''''''''''''''''''">
              <a:rPr lang="zh-CN" altLang="en-US" sz="1200" b="1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+3%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6" name="矩形 195">
            <a:extLst>
              <a:ext uri="{FF2B5EF4-FFF2-40B4-BE49-F238E27FC236}">
                <a16:creationId xmlns:a16="http://schemas.microsoft.com/office/drawing/2014/main" id="{68A1521E-B62B-A641-93F5-EC0C882F2733}"/>
              </a:ext>
            </a:extLst>
          </p:cNvPr>
          <p:cNvSpPr/>
          <p:nvPr>
            <p:custDataLst>
              <p:tags r:id="rId204"/>
            </p:custDataLst>
          </p:nvPr>
        </p:nvSpPr>
        <p:spPr bwMode="auto">
          <a:xfrm>
            <a:off x="10828338" y="4897438"/>
            <a:ext cx="250825" cy="1873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8" name="矩形 197">
            <a:extLst>
              <a:ext uri="{FF2B5EF4-FFF2-40B4-BE49-F238E27FC236}">
                <a16:creationId xmlns:a16="http://schemas.microsoft.com/office/drawing/2014/main" id="{BF466827-6392-1A43-A8D4-2BB40CE498F2}"/>
              </a:ext>
            </a:extLst>
          </p:cNvPr>
          <p:cNvSpPr/>
          <p:nvPr>
            <p:custDataLst>
              <p:tags r:id="rId205"/>
            </p:custDataLst>
          </p:nvPr>
        </p:nvSpPr>
        <p:spPr bwMode="auto">
          <a:xfrm>
            <a:off x="10828338" y="5151438"/>
            <a:ext cx="250825" cy="187325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5" name="矩形 194">
            <a:extLst>
              <a:ext uri="{FF2B5EF4-FFF2-40B4-BE49-F238E27FC236}">
                <a16:creationId xmlns:a16="http://schemas.microsoft.com/office/drawing/2014/main" id="{E6FC4632-23EC-4A41-9471-EA4BE58A1E25}"/>
              </a:ext>
            </a:extLst>
          </p:cNvPr>
          <p:cNvSpPr/>
          <p:nvPr>
            <p:custDataLst>
              <p:tags r:id="rId206"/>
            </p:custDataLst>
          </p:nvPr>
        </p:nvSpPr>
        <p:spPr bwMode="auto">
          <a:xfrm>
            <a:off x="10828338" y="5405438"/>
            <a:ext cx="250825" cy="1873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7" name="矩形 196">
            <a:extLst>
              <a:ext uri="{FF2B5EF4-FFF2-40B4-BE49-F238E27FC236}">
                <a16:creationId xmlns:a16="http://schemas.microsoft.com/office/drawing/2014/main" id="{A80E4244-CBAB-E44B-8710-87F8B325C681}"/>
              </a:ext>
            </a:extLst>
          </p:cNvPr>
          <p:cNvSpPr/>
          <p:nvPr>
            <p:custDataLst>
              <p:tags r:id="rId207"/>
            </p:custDataLst>
          </p:nvPr>
        </p:nvSpPr>
        <p:spPr bwMode="auto">
          <a:xfrm>
            <a:off x="10828338" y="5659438"/>
            <a:ext cx="250825" cy="1873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9" name="矩形 198">
            <a:extLst>
              <a:ext uri="{FF2B5EF4-FFF2-40B4-BE49-F238E27FC236}">
                <a16:creationId xmlns:a16="http://schemas.microsoft.com/office/drawing/2014/main" id="{99B81B98-6264-DC4B-8EF1-5DF9D0F8CC2A}"/>
              </a:ext>
            </a:extLst>
          </p:cNvPr>
          <p:cNvSpPr/>
          <p:nvPr>
            <p:custDataLst>
              <p:tags r:id="rId208"/>
            </p:custDataLst>
          </p:nvPr>
        </p:nvSpPr>
        <p:spPr bwMode="auto">
          <a:xfrm>
            <a:off x="10828338" y="5913438"/>
            <a:ext cx="250825" cy="1873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4" name="文本占位符 2">
            <a:extLst>
              <a:ext uri="{FF2B5EF4-FFF2-40B4-BE49-F238E27FC236}">
                <a16:creationId xmlns:a16="http://schemas.microsoft.com/office/drawing/2014/main" id="{72E92ED9-8277-E542-87ED-D11CB2D84997}"/>
              </a:ext>
            </a:extLst>
          </p:cNvPr>
          <p:cNvSpPr txBox="1">
            <a:spLocks/>
          </p:cNvSpPr>
          <p:nvPr>
            <p:custDataLst>
              <p:tags r:id="rId209"/>
            </p:custDataLst>
          </p:nvPr>
        </p:nvSpPr>
        <p:spPr bwMode="auto">
          <a:xfrm>
            <a:off x="11129963" y="49085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8742548-4AC2-4D3C-ACB6-BDB6F45316E8}" type="datetime'新''''''''''''''''''''''''''''''''''''签''年''''''''''''''''费'''">
              <a:rPr lang="zh-CN" altLang="en-US" sz="1400" smtClean="0"/>
              <a:pPr/>
              <a:t>新签年费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2" name="文本占位符 2">
            <a:extLst>
              <a:ext uri="{FF2B5EF4-FFF2-40B4-BE49-F238E27FC236}">
                <a16:creationId xmlns:a16="http://schemas.microsoft.com/office/drawing/2014/main" id="{2E6533F4-144E-EE49-AC53-8F33099B88F9}"/>
              </a:ext>
            </a:extLst>
          </p:cNvPr>
          <p:cNvSpPr txBox="1">
            <a:spLocks/>
          </p:cNvSpPr>
          <p:nvPr>
            <p:custDataLst>
              <p:tags r:id="rId210"/>
            </p:custDataLst>
          </p:nvPr>
        </p:nvSpPr>
        <p:spPr bwMode="auto">
          <a:xfrm>
            <a:off x="11129963" y="51625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9EA7D4D-B373-46D7-9696-DFE9EC05F281}" type="datetime'''''''''续''''签''''''''''''''年''''费'''''''''''">
              <a:rPr lang="zh-CN" altLang="en-US" sz="1400" smtClean="0"/>
              <a:pPr/>
              <a:t>续签年费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0" name="文本占位符 2">
            <a:extLst>
              <a:ext uri="{FF2B5EF4-FFF2-40B4-BE49-F238E27FC236}">
                <a16:creationId xmlns:a16="http://schemas.microsoft.com/office/drawing/2014/main" id="{7864F667-C931-A642-992E-248E09A470B0}"/>
              </a:ext>
            </a:extLst>
          </p:cNvPr>
          <p:cNvSpPr txBox="1">
            <a:spLocks/>
          </p:cNvSpPr>
          <p:nvPr>
            <p:custDataLst>
              <p:tags r:id="rId211"/>
            </p:custDataLst>
          </p:nvPr>
        </p:nvSpPr>
        <p:spPr bwMode="auto">
          <a:xfrm>
            <a:off x="11129963" y="54165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C02CDD7-7A4A-4463-B527-5EFDB657413C}" type="datetime'''''''''''''效果''''''''广''''''''''''''''''''''''告'">
              <a:rPr lang="zh-CN" altLang="en-US" sz="1400" smtClean="0"/>
              <a:pPr/>
              <a:t>效果广告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1" name="文本占位符 2">
            <a:extLst>
              <a:ext uri="{FF2B5EF4-FFF2-40B4-BE49-F238E27FC236}">
                <a16:creationId xmlns:a16="http://schemas.microsoft.com/office/drawing/2014/main" id="{BDAB2B55-EB8C-FB4E-BBBF-816EA4FFE8D8}"/>
              </a:ext>
            </a:extLst>
          </p:cNvPr>
          <p:cNvSpPr txBox="1">
            <a:spLocks/>
          </p:cNvSpPr>
          <p:nvPr>
            <p:custDataLst>
              <p:tags r:id="rId212"/>
            </p:custDataLst>
          </p:nvPr>
        </p:nvSpPr>
        <p:spPr bwMode="auto">
          <a:xfrm>
            <a:off x="11129963" y="567055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24C394C-9F10-4A6E-BD3A-D19FB986BA84}" type="datetime'''''''''品''''''''牌''广''''''''''''''''''''''告'''''''''''''''''">
              <a:rPr lang="zh-CN" altLang="en-US" sz="1400" smtClean="0"/>
              <a:pPr/>
              <a:t>品牌广告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3" name="文本占位符 2">
            <a:extLst>
              <a:ext uri="{FF2B5EF4-FFF2-40B4-BE49-F238E27FC236}">
                <a16:creationId xmlns:a16="http://schemas.microsoft.com/office/drawing/2014/main" id="{AE4D453A-9803-4446-8D39-226555B6A77B}"/>
              </a:ext>
            </a:extLst>
          </p:cNvPr>
          <p:cNvSpPr txBox="1">
            <a:spLocks/>
          </p:cNvSpPr>
          <p:nvPr>
            <p:custDataLst>
              <p:tags r:id="rId213"/>
            </p:custDataLst>
          </p:nvPr>
        </p:nvSpPr>
        <p:spPr bwMode="auto">
          <a:xfrm>
            <a:off x="11129963" y="5924550"/>
            <a:ext cx="3000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379E6E0-FF44-4863-9D14-97D279CE6C5F}" type="datetime'''''''''''''''''''''''''''''C''P''''''''''S'">
              <a:rPr kumimoji="1" lang="en-GB" altLang="en-US" sz="1400" smtClean="0">
                <a:ea typeface="等线" panose="02010600030101010101" pitchFamily="2" charset="-122"/>
              </a:rPr>
              <a:pPr/>
              <a:t>CPS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graphicFrame>
        <p:nvGraphicFramePr>
          <p:cNvPr id="668" name="Chart 3">
            <a:extLst>
              <a:ext uri="{FF2B5EF4-FFF2-40B4-BE49-F238E27FC236}">
                <a16:creationId xmlns:a16="http://schemas.microsoft.com/office/drawing/2014/main" id="{9544D92D-0A64-4F4D-8C9E-0FAB0A50ABF9}"/>
              </a:ext>
            </a:extLst>
          </p:cNvPr>
          <p:cNvGraphicFramePr/>
          <p:nvPr>
            <p:custDataLst>
              <p:tags r:id="rId214"/>
            </p:custDataLst>
            <p:extLst>
              <p:ext uri="{D42A27DB-BD31-4B8C-83A1-F6EECF244321}">
                <p14:modId xmlns:p14="http://schemas.microsoft.com/office/powerpoint/2010/main" val="369789741"/>
              </p:ext>
            </p:extLst>
          </p:nvPr>
        </p:nvGraphicFramePr>
        <p:xfrm>
          <a:off x="492125" y="871538"/>
          <a:ext cx="9996488" cy="11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4"/>
          </a:graphicData>
        </a:graphic>
      </p:graphicFrame>
      <p:sp>
        <p:nvSpPr>
          <p:cNvPr id="368" name="文本占位符 2">
            <a:extLst>
              <a:ext uri="{FF2B5EF4-FFF2-40B4-BE49-F238E27FC236}">
                <a16:creationId xmlns:a16="http://schemas.microsoft.com/office/drawing/2014/main" id="{3A2F8C80-78D9-0ABC-E9E0-9DC91716A04F}"/>
              </a:ext>
            </a:extLst>
          </p:cNvPr>
          <p:cNvSpPr txBox="1">
            <a:spLocks/>
          </p:cNvSpPr>
          <p:nvPr>
            <p:custDataLst>
              <p:tags r:id="rId215"/>
            </p:custDataLst>
          </p:nvPr>
        </p:nvSpPr>
        <p:spPr bwMode="gray">
          <a:xfrm>
            <a:off x="292100" y="1089025"/>
            <a:ext cx="5667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8B3DD5A-61C8-4653-B00D-D2410564E26B}" type="datetime'3''''''''''''1''''''''.''''''''''''0%'''">
              <a:rPr kumimoji="1" lang="en-US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31.0%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9" name="文本占位符 2">
            <a:extLst>
              <a:ext uri="{FF2B5EF4-FFF2-40B4-BE49-F238E27FC236}">
                <a16:creationId xmlns:a16="http://schemas.microsoft.com/office/drawing/2014/main" id="{0906B275-619C-CE86-BE39-509238154297}"/>
              </a:ext>
            </a:extLst>
          </p:cNvPr>
          <p:cNvSpPr txBox="1">
            <a:spLocks/>
          </p:cNvSpPr>
          <p:nvPr>
            <p:custDataLst>
              <p:tags r:id="rId216"/>
            </p:custDataLst>
          </p:nvPr>
        </p:nvSpPr>
        <p:spPr bwMode="gray">
          <a:xfrm>
            <a:off x="1185863" y="1092200"/>
            <a:ext cx="5667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5FD5793-9B6D-4CE1-B465-DF087A05C65B}" type="datetime'''''''''''''''3''''''''''''''''''''''0''''''.''''''''''0%'''">
              <a:rPr kumimoji="1" lang="en-US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30.0%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0" name="文本占位符 2">
            <a:extLst>
              <a:ext uri="{FF2B5EF4-FFF2-40B4-BE49-F238E27FC236}">
                <a16:creationId xmlns:a16="http://schemas.microsoft.com/office/drawing/2014/main" id="{0ECFBDF0-B32E-4AB2-F330-4C48F13BDF3C}"/>
              </a:ext>
            </a:extLst>
          </p:cNvPr>
          <p:cNvSpPr txBox="1">
            <a:spLocks/>
          </p:cNvSpPr>
          <p:nvPr>
            <p:custDataLst>
              <p:tags r:id="rId217"/>
            </p:custDataLst>
          </p:nvPr>
        </p:nvSpPr>
        <p:spPr bwMode="gray">
          <a:xfrm>
            <a:off x="2079625" y="1084263"/>
            <a:ext cx="5667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99D2C25-9BA4-4690-B4D4-898711F10B03}" type="datetime'''''''''''''3''''''''''''''''''''''2''''''''.0''''''''''%'''''">
              <a:rPr kumimoji="1" lang="en-US" altLang="en-US" sz="14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32.0%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1" name="文本占位符 2">
            <a:extLst>
              <a:ext uri="{FF2B5EF4-FFF2-40B4-BE49-F238E27FC236}">
                <a16:creationId xmlns:a16="http://schemas.microsoft.com/office/drawing/2014/main" id="{7F3EA663-BE5D-9030-6911-74167F8ADEC9}"/>
              </a:ext>
            </a:extLst>
          </p:cNvPr>
          <p:cNvSpPr txBox="1">
            <a:spLocks/>
          </p:cNvSpPr>
          <p:nvPr>
            <p:custDataLst>
              <p:tags r:id="rId218"/>
            </p:custDataLst>
          </p:nvPr>
        </p:nvSpPr>
        <p:spPr bwMode="gray">
          <a:xfrm>
            <a:off x="2973388" y="1041400"/>
            <a:ext cx="5667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52ADB54-88A8-4D39-ACEB-326FD36E66FA}" type="datetime'''4''''2''''''''''''''.''''''''''''''''0''''''''%'''''''''">
              <a:rPr kumimoji="1" lang="en-US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42.0%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2" name="文本占位符 2">
            <a:extLst>
              <a:ext uri="{FF2B5EF4-FFF2-40B4-BE49-F238E27FC236}">
                <a16:creationId xmlns:a16="http://schemas.microsoft.com/office/drawing/2014/main" id="{68B1BFD9-04A6-4961-94E5-E4DBD324EF8A}"/>
              </a:ext>
            </a:extLst>
          </p:cNvPr>
          <p:cNvSpPr txBox="1">
            <a:spLocks/>
          </p:cNvSpPr>
          <p:nvPr>
            <p:custDataLst>
              <p:tags r:id="rId219"/>
            </p:custDataLst>
          </p:nvPr>
        </p:nvSpPr>
        <p:spPr bwMode="gray">
          <a:xfrm>
            <a:off x="3867150" y="1049338"/>
            <a:ext cx="5667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83297E6-C6D1-47BA-90E4-7F6D67B3C17A}" type="datetime'''''''''''''4''''''0''''''''''.0''''''%'''''">
              <a:rPr kumimoji="1" lang="en-US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40.0%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3" name="文本占位符 2">
            <a:extLst>
              <a:ext uri="{FF2B5EF4-FFF2-40B4-BE49-F238E27FC236}">
                <a16:creationId xmlns:a16="http://schemas.microsoft.com/office/drawing/2014/main" id="{3D10B606-9FC0-ED25-51C8-97A7BAB13EE6}"/>
              </a:ext>
            </a:extLst>
          </p:cNvPr>
          <p:cNvSpPr txBox="1">
            <a:spLocks/>
          </p:cNvSpPr>
          <p:nvPr>
            <p:custDataLst>
              <p:tags r:id="rId220"/>
            </p:custDataLst>
          </p:nvPr>
        </p:nvSpPr>
        <p:spPr bwMode="gray">
          <a:xfrm>
            <a:off x="4760913" y="1041400"/>
            <a:ext cx="5667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D8A6429-F212-4608-B01B-BE2447ED60C5}" type="datetime'''''''4''''''2''''''''.''''''''''''''''0''''''''''%'''''''">
              <a:rPr kumimoji="1" lang="en-US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42.0%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4" name="文本占位符 2">
            <a:extLst>
              <a:ext uri="{FF2B5EF4-FFF2-40B4-BE49-F238E27FC236}">
                <a16:creationId xmlns:a16="http://schemas.microsoft.com/office/drawing/2014/main" id="{9C4BE125-7E45-B1E4-F745-491948F43BB4}"/>
              </a:ext>
            </a:extLst>
          </p:cNvPr>
          <p:cNvSpPr txBox="1">
            <a:spLocks/>
          </p:cNvSpPr>
          <p:nvPr>
            <p:custDataLst>
              <p:tags r:id="rId221"/>
            </p:custDataLst>
          </p:nvPr>
        </p:nvSpPr>
        <p:spPr bwMode="gray">
          <a:xfrm>
            <a:off x="5654675" y="1049338"/>
            <a:ext cx="5667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12C296-9C16-4DB4-BB86-2C547F8C162D}" type="datetime'''''''''''''40.''''''''''0''''''''%'''''''''''''">
              <a:rPr kumimoji="1" lang="en-US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40.0%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65" name="文本占位符 2">
            <a:extLst>
              <a:ext uri="{FF2B5EF4-FFF2-40B4-BE49-F238E27FC236}">
                <a16:creationId xmlns:a16="http://schemas.microsoft.com/office/drawing/2014/main" id="{E7BF0830-CFA4-E8CC-55EA-228823FDABC7}"/>
              </a:ext>
            </a:extLst>
          </p:cNvPr>
          <p:cNvSpPr txBox="1">
            <a:spLocks/>
          </p:cNvSpPr>
          <p:nvPr>
            <p:custDataLst>
              <p:tags r:id="rId222"/>
            </p:custDataLst>
          </p:nvPr>
        </p:nvSpPr>
        <p:spPr bwMode="gray">
          <a:xfrm>
            <a:off x="6548438" y="1019175"/>
            <a:ext cx="5667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5065F93-0FF7-499E-94D5-A05C255C5537}" type="datetime'47''''''''''''''''''''.''''''''''''''''''''''''''0''''%'''''">
              <a:rPr kumimoji="1" lang="en-US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47.0%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 useBgFill="1">
        <p:nvSpPr>
          <p:cNvPr id="384" name="文本占位符 2">
            <a:extLst>
              <a:ext uri="{FF2B5EF4-FFF2-40B4-BE49-F238E27FC236}">
                <a16:creationId xmlns:a16="http://schemas.microsoft.com/office/drawing/2014/main" id="{AEA153AB-E6ED-4ACD-BDD7-EE39A633366A}"/>
              </a:ext>
            </a:extLst>
          </p:cNvPr>
          <p:cNvSpPr txBox="1">
            <a:spLocks/>
          </p:cNvSpPr>
          <p:nvPr>
            <p:custDataLst>
              <p:tags r:id="rId223"/>
            </p:custDataLst>
          </p:nvPr>
        </p:nvSpPr>
        <p:spPr bwMode="gray">
          <a:xfrm>
            <a:off x="7442200" y="1019175"/>
            <a:ext cx="5667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FAD1597-4D80-4C84-B503-8CA47963D13B}" type="datetime'''47.''''''''''''''''''0''''''''''''%'">
              <a:rPr kumimoji="1"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47.0%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5" name="文本占位符 2">
            <a:extLst>
              <a:ext uri="{FF2B5EF4-FFF2-40B4-BE49-F238E27FC236}">
                <a16:creationId xmlns:a16="http://schemas.microsoft.com/office/drawing/2014/main" id="{81F86BFB-6690-419F-916E-8A9C5DE8D13F}"/>
              </a:ext>
            </a:extLst>
          </p:cNvPr>
          <p:cNvSpPr txBox="1">
            <a:spLocks/>
          </p:cNvSpPr>
          <p:nvPr>
            <p:custDataLst>
              <p:tags r:id="rId224"/>
            </p:custDataLst>
          </p:nvPr>
        </p:nvSpPr>
        <p:spPr bwMode="gray">
          <a:xfrm>
            <a:off x="8283575" y="703263"/>
            <a:ext cx="6715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8D7FA74-4DC0-4F98-A614-83C95C7D2ADD}" type="datetime'''1''20''''''''''.''0''''''''''''''''''%'''''''''''">
              <a:rPr kumimoji="1"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120.0%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 useBgFill="1">
        <p:nvSpPr>
          <p:cNvPr id="386" name="文本占位符 2">
            <a:extLst>
              <a:ext uri="{FF2B5EF4-FFF2-40B4-BE49-F238E27FC236}">
                <a16:creationId xmlns:a16="http://schemas.microsoft.com/office/drawing/2014/main" id="{CDAAE067-6EF9-47FC-ABCA-BF1513963FEE}"/>
              </a:ext>
            </a:extLst>
          </p:cNvPr>
          <p:cNvSpPr txBox="1">
            <a:spLocks/>
          </p:cNvSpPr>
          <p:nvPr>
            <p:custDataLst>
              <p:tags r:id="rId225"/>
            </p:custDataLst>
          </p:nvPr>
        </p:nvSpPr>
        <p:spPr bwMode="gray">
          <a:xfrm>
            <a:off x="9244013" y="1262063"/>
            <a:ext cx="5381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7C20CCE-7A62-47D3-8416-6E88EC8056DF}" type="datetime'''''''''''-''''''''''9''''''''.''''''''''''''''''''''''0%'''''">
              <a:rPr kumimoji="1"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-9.0%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7" name="文本占位符 2">
            <a:extLst>
              <a:ext uri="{FF2B5EF4-FFF2-40B4-BE49-F238E27FC236}">
                <a16:creationId xmlns:a16="http://schemas.microsoft.com/office/drawing/2014/main" id="{4428E829-BD44-4F19-BFB9-311C6294FBD1}"/>
              </a:ext>
            </a:extLst>
          </p:cNvPr>
          <p:cNvSpPr txBox="1">
            <a:spLocks/>
          </p:cNvSpPr>
          <p:nvPr>
            <p:custDataLst>
              <p:tags r:id="rId226"/>
            </p:custDataLst>
          </p:nvPr>
        </p:nvSpPr>
        <p:spPr bwMode="gray">
          <a:xfrm>
            <a:off x="10123488" y="1127125"/>
            <a:ext cx="5667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2FE71B3-63AF-492E-B4D3-FAE686D57A66}" type="datetime'2''''''2''''''.''''''''0''''''%'''''''''''''''''''''''''''''''">
              <a:rPr kumimoji="1"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22.0%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496" name="直线连接符 495">
            <a:extLst>
              <a:ext uri="{FF2B5EF4-FFF2-40B4-BE49-F238E27FC236}">
                <a16:creationId xmlns:a16="http://schemas.microsoft.com/office/drawing/2014/main" id="{99F4764A-061B-9537-55A7-64DA1A43CF75}"/>
              </a:ext>
            </a:extLst>
          </p:cNvPr>
          <p:cNvCxnSpPr/>
          <p:nvPr>
            <p:custDataLst>
              <p:tags r:id="rId227"/>
            </p:custDataLst>
          </p:nvPr>
        </p:nvCxnSpPr>
        <p:spPr bwMode="gray">
          <a:xfrm>
            <a:off x="10837863" y="4576763"/>
            <a:ext cx="231775" cy="0"/>
          </a:xfrm>
          <a:prstGeom prst="line">
            <a:avLst/>
          </a:prstGeom>
          <a:ln w="19050" cap="rnd" cmpd="sng" algn="ctr">
            <a:solidFill>
              <a:srgbClr val="C30C3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3" name="文本占位符 2">
            <a:extLst>
              <a:ext uri="{FF2B5EF4-FFF2-40B4-BE49-F238E27FC236}">
                <a16:creationId xmlns:a16="http://schemas.microsoft.com/office/drawing/2014/main" id="{7247AAF3-8248-1BE3-914B-26FA616BE73E}"/>
              </a:ext>
            </a:extLst>
          </p:cNvPr>
          <p:cNvSpPr txBox="1">
            <a:spLocks/>
          </p:cNvSpPr>
          <p:nvPr>
            <p:custDataLst>
              <p:tags r:id="rId228"/>
            </p:custDataLst>
          </p:nvPr>
        </p:nvSpPr>
        <p:spPr bwMode="auto">
          <a:xfrm>
            <a:off x="11129963" y="4494213"/>
            <a:ext cx="3286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935B540-E385-4646-8C6F-36EFEB3ADB66}" type="datetime'''''''''''''''''Y''''''''''''''O''''''''''Y'''">
              <a:rPr kumimoji="1" lang="en-GB" altLang="en-US" sz="1400" smtClean="0">
                <a:effectLst/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YOY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0452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C82C88E-1010-375D-CF88-CE95F5D5ED4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317565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77" imgW="7772400" imgH="10058400" progId="TCLayout.ActiveDocument.1">
                  <p:embed/>
                </p:oleObj>
              </mc:Choice>
              <mc:Fallback>
                <p:oleObj name="think-cell 幻灯片" r:id="rId77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2C88E-1010-375D-CF88-CE95F5D5E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" name="Title 1">
            <a:extLst>
              <a:ext uri="{FF2B5EF4-FFF2-40B4-BE49-F238E27FC236}">
                <a16:creationId xmlns:a16="http://schemas.microsoft.com/office/drawing/2014/main" id="{78EF6EBC-2FB5-FA5B-72CC-664F93D9FD3C}"/>
              </a:ext>
            </a:extLst>
          </p:cNvPr>
          <p:cNvSpPr txBox="1">
            <a:spLocks/>
          </p:cNvSpPr>
          <p:nvPr/>
        </p:nvSpPr>
        <p:spPr>
          <a:xfrm>
            <a:off x="2842205" y="425450"/>
            <a:ext cx="5055028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广告收入和流量对比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医疗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86" name="直接连接符 485">
            <a:extLst>
              <a:ext uri="{FF2B5EF4-FFF2-40B4-BE49-F238E27FC236}">
                <a16:creationId xmlns:a16="http://schemas.microsoft.com/office/drawing/2014/main" id="{B6843E5A-3717-40D1-9318-68FD038DAAD4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1019175" y="639921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7" name="直接连接符 486">
            <a:extLst>
              <a:ext uri="{FF2B5EF4-FFF2-40B4-BE49-F238E27FC236}">
                <a16:creationId xmlns:a16="http://schemas.microsoft.com/office/drawing/2014/main" id="{9996473B-D6BD-410D-A96C-97DC76090BBE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1019175" y="604996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8" name="直接连接符 487">
            <a:extLst>
              <a:ext uri="{FF2B5EF4-FFF2-40B4-BE49-F238E27FC236}">
                <a16:creationId xmlns:a16="http://schemas.microsoft.com/office/drawing/2014/main" id="{70D15349-112A-45F6-B15E-CB4AF0F0F95D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1019175" y="53228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9" name="直接连接符 488">
            <a:extLst>
              <a:ext uri="{FF2B5EF4-FFF2-40B4-BE49-F238E27FC236}">
                <a16:creationId xmlns:a16="http://schemas.microsoft.com/office/drawing/2014/main" id="{97D411A9-63A9-45EB-945C-9B2F960F405C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1019175" y="459422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0" name="直接连接符 489">
            <a:extLst>
              <a:ext uri="{FF2B5EF4-FFF2-40B4-BE49-F238E27FC236}">
                <a16:creationId xmlns:a16="http://schemas.microsoft.com/office/drawing/2014/main" id="{936B7A1F-7CED-4DB8-A82F-C3BB84430ED7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1019175" y="386556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1" name="直接连接符 490">
            <a:extLst>
              <a:ext uri="{FF2B5EF4-FFF2-40B4-BE49-F238E27FC236}">
                <a16:creationId xmlns:a16="http://schemas.microsoft.com/office/drawing/2014/main" id="{B6DB7467-13D6-491B-ADDC-20F048B46036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1019175" y="313690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2" name="直接连接符 491">
            <a:extLst>
              <a:ext uri="{FF2B5EF4-FFF2-40B4-BE49-F238E27FC236}">
                <a16:creationId xmlns:a16="http://schemas.microsoft.com/office/drawing/2014/main" id="{CD36E844-E80F-4F4B-95D6-8BE79D98BB27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1019175" y="240982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3" name="直接连接符 492">
            <a:extLst>
              <a:ext uri="{FF2B5EF4-FFF2-40B4-BE49-F238E27FC236}">
                <a16:creationId xmlns:a16="http://schemas.microsoft.com/office/drawing/2014/main" id="{019157AB-9409-4197-8BC6-CBCB75576911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1019175" y="168116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7" name="直接连接符 536">
            <a:extLst>
              <a:ext uri="{FF2B5EF4-FFF2-40B4-BE49-F238E27FC236}">
                <a16:creationId xmlns:a16="http://schemas.microsoft.com/office/drawing/2014/main" id="{54EE0A7C-3ECD-4C44-865A-53FBDC2E7930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10660063" y="639921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6" name="直接连接符 585">
            <a:extLst>
              <a:ext uri="{FF2B5EF4-FFF2-40B4-BE49-F238E27FC236}">
                <a16:creationId xmlns:a16="http://schemas.microsoft.com/office/drawing/2014/main" id="{645503DD-878F-49F0-9D02-7F0E3CDD0761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10660063" y="396081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5" name="直接连接符 584">
            <a:extLst>
              <a:ext uri="{FF2B5EF4-FFF2-40B4-BE49-F238E27FC236}">
                <a16:creationId xmlns:a16="http://schemas.microsoft.com/office/drawing/2014/main" id="{A563464E-AF1A-4EF5-ACDB-D8785BA5AA0F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10660063" y="510222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8" name="直接连接符 587">
            <a:extLst>
              <a:ext uri="{FF2B5EF4-FFF2-40B4-BE49-F238E27FC236}">
                <a16:creationId xmlns:a16="http://schemas.microsoft.com/office/drawing/2014/main" id="{C916E51D-FA3F-405A-84B4-F0A981AE6CDF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10660063" y="168116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7" name="直接连接符 586">
            <a:extLst>
              <a:ext uri="{FF2B5EF4-FFF2-40B4-BE49-F238E27FC236}">
                <a16:creationId xmlns:a16="http://schemas.microsoft.com/office/drawing/2014/main" id="{32D0760C-5DED-4051-A519-6EA57B8CE2CF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10660063" y="28209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92" name="Chart 3">
            <a:extLst>
              <a:ext uri="{FF2B5EF4-FFF2-40B4-BE49-F238E27FC236}">
                <a16:creationId xmlns:a16="http://schemas.microsoft.com/office/drawing/2014/main" id="{BCC3BC55-B614-4129-9E1D-7D889C8C99C8}"/>
              </a:ext>
            </a:extLst>
          </p:cNvPr>
          <p:cNvGraphicFramePr/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504991204"/>
              </p:ext>
            </p:extLst>
          </p:nvPr>
        </p:nvGraphicFramePr>
        <p:xfrm>
          <a:off x="995363" y="1598613"/>
          <a:ext cx="9747250" cy="488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9"/>
          </a:graphicData>
        </a:graphic>
      </p:graphicFrame>
      <p:sp>
        <p:nvSpPr>
          <p:cNvPr id="47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 bwMode="gray">
          <a:xfrm>
            <a:off x="808038" y="6308725"/>
            <a:ext cx="93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FFFF428-6637-410B-90F3-0C4C56426731}" type="datetime'''''''''''''''''''''0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kumimoji="1" lang="zh-CN" altLang="en-US" sz="1400" dirty="0"/>
          </a:p>
        </p:txBody>
      </p:sp>
      <p:sp>
        <p:nvSpPr>
          <p:cNvPr id="47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gray">
          <a:xfrm>
            <a:off x="487363" y="5959475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2C09E38-6748-4EDF-B5A0-D4209FDFDB81}" type="datetime'''1'''''''''',2''''''0''0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1,200</a:t>
            </a:fld>
            <a:endParaRPr kumimoji="1" lang="zh-CN" altLang="en-US" sz="1400" dirty="0"/>
          </a:p>
        </p:txBody>
      </p:sp>
      <p:sp>
        <p:nvSpPr>
          <p:cNvPr id="48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gray">
          <a:xfrm>
            <a:off x="487363" y="5232400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FBEC943-A42E-4E78-83EE-2B38ED5A2E23}" type="datetime'''1'''''''''''',2''''''''''''50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1,250</a:t>
            </a:fld>
            <a:endParaRPr kumimoji="1" lang="zh-CN" altLang="en-US" sz="1400" dirty="0"/>
          </a:p>
        </p:txBody>
      </p:sp>
      <p:sp>
        <p:nvSpPr>
          <p:cNvPr id="48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487363" y="4503738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52FECBF-2258-434F-A1F7-B72133F9993E}" type="datetime'''''''''''''''''''''''''1'''''',''''''''''3''''''0''0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1,300</a:t>
            </a:fld>
            <a:endParaRPr kumimoji="1" lang="zh-CN" altLang="en-US" sz="1400" dirty="0"/>
          </a:p>
        </p:txBody>
      </p:sp>
      <p:sp>
        <p:nvSpPr>
          <p:cNvPr id="48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487363" y="3775075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6E4D3F3-185E-4171-95EC-235C639A21E3}" type="datetime'''''''''''''''''''''''1'''''''',35''''''''''0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1,350</a:t>
            </a:fld>
            <a:endParaRPr kumimoji="1" lang="zh-CN" altLang="en-US" sz="1400" dirty="0"/>
          </a:p>
        </p:txBody>
      </p:sp>
      <p:sp>
        <p:nvSpPr>
          <p:cNvPr id="48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487363" y="3046413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415EA43-4964-487A-A4F5-B01F76E752FA}" type="datetime'''''1'''''',''''4''''''''''''''''''0''''''''''0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1,400</a:t>
            </a:fld>
            <a:endParaRPr kumimoji="1" lang="zh-CN" altLang="en-US" sz="1400" dirty="0"/>
          </a:p>
        </p:txBody>
      </p:sp>
      <p:sp>
        <p:nvSpPr>
          <p:cNvPr id="48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487363" y="2319338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DDD218F-3DAB-4D48-A723-2EC9E2F439C6}" type="datetime'1'''''',''''''4''''''''''5''''''''''0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1,450</a:t>
            </a:fld>
            <a:endParaRPr kumimoji="1" lang="zh-CN" altLang="en-US" sz="1400" dirty="0"/>
          </a:p>
        </p:txBody>
      </p:sp>
      <p:sp>
        <p:nvSpPr>
          <p:cNvPr id="48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487363" y="1590675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6D6CBCF-F013-4908-A425-5A468B265599}" type="datetime'''''''''''''''1'''''''',''''''''5''''''''''''''''0''''''''0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1,500</a:t>
            </a:fld>
            <a:endParaRPr kumimoji="1" lang="zh-CN" altLang="en-US" sz="1400" dirty="0"/>
          </a:p>
        </p:txBody>
      </p:sp>
      <p:sp>
        <p:nvSpPr>
          <p:cNvPr id="52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10836275" y="6308725"/>
            <a:ext cx="93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7EB62B9-54E5-4220-B28C-30D18DD8D6D7}" type="datetime'''''''''''''''''0'''''''''''''''''''''''''''">
              <a:rPr kumimoji="1" lang="zh-CN" altLang="en-US" sz="1400" smtClean="0">
                <a:effectLst/>
              </a:rPr>
              <a:pPr/>
              <a:t>0</a:t>
            </a:fld>
            <a:endParaRPr kumimoji="1" lang="zh-CN" altLang="en-US" sz="1400" dirty="0"/>
          </a:p>
        </p:txBody>
      </p:sp>
      <p:sp>
        <p:nvSpPr>
          <p:cNvPr id="58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10836275" y="1590675"/>
            <a:ext cx="508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10DE833B-FDD8-4934-9156-D35F3331F087}" type="datetime'''''''''''''''''14'''''''''',''0''''''''0''''''''0'">
              <a:rPr kumimoji="1" lang="zh-CN" altLang="en-US" sz="1400" smtClean="0">
                <a:effectLst/>
              </a:rPr>
              <a:pPr/>
              <a:t>14,000</a:t>
            </a:fld>
            <a:endParaRPr kumimoji="1" lang="zh-CN" altLang="en-US" sz="1400" dirty="0"/>
          </a:p>
        </p:txBody>
      </p:sp>
      <p:sp>
        <p:nvSpPr>
          <p:cNvPr id="58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gray">
          <a:xfrm>
            <a:off x="10836275" y="2730500"/>
            <a:ext cx="508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35B92F82-4E55-4D9D-B522-4C17E5728292}" type="datetime'''''''''''''''''1''''''''''3'',''''''''''''''5''''0''''0'">
              <a:rPr kumimoji="1" lang="zh-CN" altLang="en-US" sz="1400" smtClean="0">
                <a:effectLst/>
              </a:rPr>
              <a:pPr/>
              <a:t>13,500</a:t>
            </a:fld>
            <a:endParaRPr kumimoji="1" lang="zh-CN" altLang="en-US" sz="1400" dirty="0"/>
          </a:p>
        </p:txBody>
      </p:sp>
      <p:sp>
        <p:nvSpPr>
          <p:cNvPr id="57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gray">
          <a:xfrm>
            <a:off x="10836275" y="3870325"/>
            <a:ext cx="508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F38F5BE5-49BC-4A37-B493-290EA9F559E9}" type="datetime'''''''''''1''3'''',0''''''0''''''''0'''">
              <a:rPr kumimoji="1" lang="zh-CN" altLang="en-US" sz="1400" smtClean="0">
                <a:effectLst/>
              </a:rPr>
              <a:pPr/>
              <a:t>13,000</a:t>
            </a:fld>
            <a:endParaRPr kumimoji="1" lang="zh-CN" altLang="en-US" sz="1400" dirty="0"/>
          </a:p>
        </p:txBody>
      </p:sp>
      <p:sp>
        <p:nvSpPr>
          <p:cNvPr id="57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gray">
          <a:xfrm>
            <a:off x="10836275" y="5011738"/>
            <a:ext cx="508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E2B1A0B6-A7F3-405F-B477-2DC7D2FF4C15}" type="datetime'''1''2'',''''''50''''''''''''''''''0'''''''''">
              <a:rPr kumimoji="1" lang="zh-CN" altLang="en-US" sz="1400" smtClean="0">
                <a:effectLst/>
              </a:rPr>
              <a:pPr/>
              <a:t>12,500</a:t>
            </a:fld>
            <a:endParaRPr kumimoji="1" lang="zh-CN" altLang="en-US" sz="1400" dirty="0"/>
          </a:p>
        </p:txBody>
      </p:sp>
      <p:sp useBgFill="1">
        <p:nvSpPr>
          <p:cNvPr id="591" name="任意多边形: 形状 590">
            <a:extLst>
              <a:ext uri="{FF2B5EF4-FFF2-40B4-BE49-F238E27FC236}">
                <a16:creationId xmlns:a16="http://schemas.microsoft.com/office/drawing/2014/main" id="{0B769A0C-FB58-4D4F-96F0-F75D2B1757FF}"/>
              </a:ext>
            </a:extLst>
          </p:cNvPr>
          <p:cNvSpPr/>
          <p:nvPr>
            <p:custDataLst>
              <p:tags r:id="rId29"/>
            </p:custDataLst>
          </p:nvPr>
        </p:nvSpPr>
        <p:spPr bwMode="auto">
          <a:xfrm>
            <a:off x="10587038" y="6286500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84" name="任意多边形: 形状 583">
            <a:extLst>
              <a:ext uri="{FF2B5EF4-FFF2-40B4-BE49-F238E27FC236}">
                <a16:creationId xmlns:a16="http://schemas.microsoft.com/office/drawing/2014/main" id="{E37EAF07-0268-405A-AB98-23D86CF28EDC}"/>
              </a:ext>
            </a:extLst>
          </p:cNvPr>
          <p:cNvSpPr/>
          <p:nvPr>
            <p:custDataLst>
              <p:tags r:id="rId30"/>
            </p:custDataLst>
          </p:nvPr>
        </p:nvSpPr>
        <p:spPr bwMode="auto">
          <a:xfrm>
            <a:off x="1004888" y="6286500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2" name="任意多边形: 形状 581">
            <a:extLst>
              <a:ext uri="{FF2B5EF4-FFF2-40B4-BE49-F238E27FC236}">
                <a16:creationId xmlns:a16="http://schemas.microsoft.com/office/drawing/2014/main" id="{574E5AB3-4E79-49BF-B79A-8C37413D4356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>
            <a:off x="1004888" y="6286500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3" name="任意多边形: 形状 582">
            <a:extLst>
              <a:ext uri="{FF2B5EF4-FFF2-40B4-BE49-F238E27FC236}">
                <a16:creationId xmlns:a16="http://schemas.microsoft.com/office/drawing/2014/main" id="{2FBB48E3-7713-4A44-A88C-F0EC2B9ECF22}"/>
              </a:ext>
            </a:extLst>
          </p:cNvPr>
          <p:cNvSpPr/>
          <p:nvPr>
            <p:custDataLst>
              <p:tags r:id="rId32"/>
            </p:custDataLst>
          </p:nvPr>
        </p:nvSpPr>
        <p:spPr bwMode="auto">
          <a:xfrm>
            <a:off x="1004888" y="6343650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9" name="任意多边形: 形状 588">
            <a:extLst>
              <a:ext uri="{FF2B5EF4-FFF2-40B4-BE49-F238E27FC236}">
                <a16:creationId xmlns:a16="http://schemas.microsoft.com/office/drawing/2014/main" id="{33E5FD80-B390-46EE-B177-A850C9B8AF36}"/>
              </a:ext>
            </a:extLst>
          </p:cNvPr>
          <p:cNvSpPr/>
          <p:nvPr>
            <p:custDataLst>
              <p:tags r:id="rId33"/>
            </p:custDataLst>
          </p:nvPr>
        </p:nvSpPr>
        <p:spPr bwMode="auto">
          <a:xfrm>
            <a:off x="10587038" y="6286500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0" name="任意多边形: 形状 589">
            <a:extLst>
              <a:ext uri="{FF2B5EF4-FFF2-40B4-BE49-F238E27FC236}">
                <a16:creationId xmlns:a16="http://schemas.microsoft.com/office/drawing/2014/main" id="{EB826112-9390-44BC-AAC0-6C4AF20B3338}"/>
              </a:ext>
            </a:extLst>
          </p:cNvPr>
          <p:cNvSpPr/>
          <p:nvPr>
            <p:custDataLst>
              <p:tags r:id="rId34"/>
            </p:custDataLst>
          </p:nvPr>
        </p:nvSpPr>
        <p:spPr bwMode="auto">
          <a:xfrm>
            <a:off x="10587038" y="6343650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2087563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23C5FE5-BBF1-4085-831C-2F66AC312040}" type="datetime'w''''''''''''''''''''''''''''''''''''''''1''8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w18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5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237013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43C8F03-4703-42EB-9A04-E3685F190160}" type="datetime'''''''''''''''''''w''''''''''''''''''''''''''1''''''9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w19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5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2651125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76B352A-D826-4D79-BD63-A4A5D0D68A7C}" type="datetime'''''''''''''''''''w''2''''''''''''0''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w20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603408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F55ED16-8A6E-42F4-A442-8DD52A855A44}" type="datetime'''''''''''''w3''''''''''''''''''''''''''''''2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w32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6315075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C6C1B62-2425-4C92-AAEE-502C546A6A45}" type="datetime'''''w3''''''''3''''''''''''''''''''''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w33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auto">
          <a:xfrm>
            <a:off x="6597650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CBC55FC-D06C-4792-B948-6BE6AAB9CB5C}" type="datetime'''''''''''''''w''''''''''3''''''''''4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w34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687863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268A841-AE95-4BAA-B288-706B1C676B53}" type="datetime'''''''''''''w''''''''''''''''''3''''''''''''5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w35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7161213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7256E84-4E25-4AB5-A693-3D220B234273}" type="datetime'''''''''''''w''''''''3''''''''''''''''6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w36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7442200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986585B-FF19-4860-88D2-DBB18800EA51}" type="datetime'''''''''''''''''''''''''''''''w''3''''''''''''''7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w37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7724775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6A2716E-64F8-4221-BF39-6630CE23C06B}" type="datetime'''''''''''w38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w38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8005763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6FA0B4B-24A3-4691-B50F-14DD786D70E0}" type="datetime'''''w''''''''''''''''3''9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w39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828833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42A1852-7253-49AE-A12A-4B12BCA79FD2}" type="datetime'''''''''''''''''''w''4''''''''''''''''''''''''''''0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w40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8569325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0A67306-AD9B-4E2B-A671-EE5AB89F8AFC}" type="datetime'''''''''''''''''''''''w''''''4''''''1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w41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8851900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980E703-F033-4509-BEC3-8F0A5375C153}" type="datetime'''w''''''''''''''''4''''''''''''''2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w42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913288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C233282-9825-4C10-B12A-1A58FAC8A52C}" type="datetime'''''''''''''w''''''4''''3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w43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9415463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E07E5D4-704B-4015-9F50-397F869F9756}" type="datetime'''''w''''4''''''''''''''''''''''''''''''4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w44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auto">
          <a:xfrm>
            <a:off x="9696450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B4F56EF-BAC8-47F3-B77C-B32FCC7ADBAD}" type="datetime'''''''''''''''''w''4''''''5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w45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9979025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443960C-2D66-4080-A543-C3A5CE87918A}" type="datetime'''''''''''''''''''''''''''''w4''6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w46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5187950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22317F4-1D60-4E11-8F88-2F5A5734D40D}" type="datetime'''''''''''''''w''''''''''''''''2''''''''''''''''''''''9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w29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1054258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A5409F4-4E26-497E-A30B-D2BC023D19B6}" type="datetime'''''''''''''w''4''''''''''''''''''8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w48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4905375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F14D5F0-3813-4344-9C9F-1035C5595E1C}" type="datetime'''''''''w''''''''''''''''''''''2''''''8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w28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auto">
          <a:xfrm>
            <a:off x="462438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1DF5930-5986-49D7-A2A9-A78E870DAA3B}" type="datetime'''''''''''w27''''''''''''''''''''''''''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w27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4341813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C0C6CEE-20C3-4B25-980A-4C679621A735}" type="datetime'''''''''''''''''''w''''''''2''''''''6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w26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4060825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86654D2-BE45-4267-BFC6-045354E28D4B}" type="datetime'''''''''''''''w''''''''''25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w25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4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96043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10893EE-76AF-463C-BD0F-D29AE71104E4}" type="datetime'''''''''''''''w''''''''''''''''''''''''''14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w14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4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1243013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1D63644-A169-4729-B5D3-3DE9CA5A1F7A}" type="datetime'''''''''''''''''''''''''''w''''''''''''''''''''1''5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w15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546893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4405B8E-79B3-4814-91F0-ADD8536B3290}" type="datetime'w''''''''''''''''3''''0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w30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5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3778250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5C85241-A3FC-4EB2-BB0E-C66645C7E11A}" type="datetime'''w''''''''''''''2''''''''4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w24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5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3497263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D59F450-A28B-4B94-B482-E8F47DAF7BAD}" type="datetime'''''w''''''''''2''''''''3''''''''''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w23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5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321468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B34E434-64EF-4647-A4D9-4DED89B48850}" type="datetime'''''w2''''2''''''''''''''''''''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w22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5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2933700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6013E48-9B12-46E5-A3E5-69FE979D35E1}" type="datetime'''''''''''''''''''''''''''''''''''''''''w''''''''2''''1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w21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4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1524000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DE42A78-D218-4F85-8D44-BCFB1A609865}" type="datetime'''''''''''''''''''''''''''''w''''''1''''''6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w16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4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1806575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5B0CCD9-6C94-4280-9B50-1CC2E9373A48}" type="datetime'''''''''''w1''7''''''''''''''''''''''''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w17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5751513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FD1A0A3-8622-4895-AB8C-5E20ED744622}" type="datetime'''''''''''''''w''''''''''''''''''''''''''''3''''''''''''''1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w31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9"/>
            </p:custDataLst>
          </p:nvPr>
        </p:nvSpPr>
        <p:spPr bwMode="auto">
          <a:xfrm>
            <a:off x="10260013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165620F-A411-4330-8BF8-8F24B4C1E06F}" type="datetime'''''''''''''''''w''4''''''''''''''''7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w47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cxnSp>
        <p:nvCxnSpPr>
          <p:cNvPr id="566" name="直接连接符 565">
            <a:extLst>
              <a:ext uri="{FF2B5EF4-FFF2-40B4-BE49-F238E27FC236}">
                <a16:creationId xmlns:a16="http://schemas.microsoft.com/office/drawing/2014/main" id="{B48CD73F-794F-43F2-BAED-0781DD455DB6}"/>
              </a:ext>
            </a:extLst>
          </p:cNvPr>
          <p:cNvCxnSpPr/>
          <p:nvPr>
            <p:custDataLst>
              <p:tags r:id="rId70"/>
            </p:custDataLst>
          </p:nvPr>
        </p:nvCxnSpPr>
        <p:spPr bwMode="gray">
          <a:xfrm>
            <a:off x="1212850" y="1881188"/>
            <a:ext cx="320675" cy="0"/>
          </a:xfrm>
          <a:prstGeom prst="line">
            <a:avLst/>
          </a:prstGeom>
          <a:ln w="28575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线连接符 85">
            <a:extLst>
              <a:ext uri="{FF2B5EF4-FFF2-40B4-BE49-F238E27FC236}">
                <a16:creationId xmlns:a16="http://schemas.microsoft.com/office/drawing/2014/main" id="{D7905F52-C6EF-89BD-2132-8C368AD8BAF5}"/>
              </a:ext>
            </a:extLst>
          </p:cNvPr>
          <p:cNvCxnSpPr/>
          <p:nvPr>
            <p:custDataLst>
              <p:tags r:id="rId71"/>
            </p:custDataLst>
          </p:nvPr>
        </p:nvCxnSpPr>
        <p:spPr bwMode="gray">
          <a:xfrm>
            <a:off x="1212850" y="2135188"/>
            <a:ext cx="320675" cy="0"/>
          </a:xfrm>
          <a:prstGeom prst="line">
            <a:avLst/>
          </a:prstGeom>
          <a:ln w="28575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7" name="椭圆 566">
            <a:extLst>
              <a:ext uri="{FF2B5EF4-FFF2-40B4-BE49-F238E27FC236}">
                <a16:creationId xmlns:a16="http://schemas.microsoft.com/office/drawing/2014/main" id="{91E25E21-BCC4-44A1-9541-E3D241C61B74}"/>
              </a:ext>
            </a:extLst>
          </p:cNvPr>
          <p:cNvSpPr/>
          <p:nvPr>
            <p:custDataLst>
              <p:tags r:id="rId72"/>
            </p:custDataLst>
          </p:nvPr>
        </p:nvSpPr>
        <p:spPr bwMode="auto">
          <a:xfrm>
            <a:off x="1328738" y="1836738"/>
            <a:ext cx="88900" cy="88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2" name="椭圆 271">
            <a:extLst>
              <a:ext uri="{FF2B5EF4-FFF2-40B4-BE49-F238E27FC236}">
                <a16:creationId xmlns:a16="http://schemas.microsoft.com/office/drawing/2014/main" id="{DC1433DB-BA1B-446F-92C9-6FD0EF2C36BB}"/>
              </a:ext>
            </a:extLst>
          </p:cNvPr>
          <p:cNvSpPr/>
          <p:nvPr>
            <p:custDataLst>
              <p:tags r:id="rId73"/>
            </p:custDataLst>
          </p:nvPr>
        </p:nvSpPr>
        <p:spPr bwMode="auto">
          <a:xfrm>
            <a:off x="1328738" y="2090738"/>
            <a:ext cx="88900" cy="889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5" name="文本占位符 2">
            <a:extLst>
              <a:ext uri="{FF2B5EF4-FFF2-40B4-BE49-F238E27FC236}">
                <a16:creationId xmlns:a16="http://schemas.microsoft.com/office/drawing/2014/main" id="{2154C789-C76C-4DE0-A2B0-F55C687D71E0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auto">
          <a:xfrm>
            <a:off x="1598613" y="1798638"/>
            <a:ext cx="889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A89F07F-A56C-4E36-992E-A41B134EE4FF}" type="datetime'''''''''''毛消''耗''收''''''''''入'''''''''''''''''''''''''''''''">
              <a:rPr kumimoji="1" lang="zh-CN" altLang="en-US" sz="1400" smtClean="0"/>
              <a:pPr/>
              <a:t>毛消耗收入</a:t>
            </a:fld>
            <a:endParaRPr kumimoji="1" lang="zh-CN" altLang="en-US" sz="1400" dirty="0"/>
          </a:p>
        </p:txBody>
      </p:sp>
      <p:sp>
        <p:nvSpPr>
          <p:cNvPr id="81" name="文本占位符 2">
            <a:extLst>
              <a:ext uri="{FF2B5EF4-FFF2-40B4-BE49-F238E27FC236}">
                <a16:creationId xmlns:a16="http://schemas.microsoft.com/office/drawing/2014/main" id="{D6B6F878-2F7B-35F4-80A0-842134752386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auto">
          <a:xfrm>
            <a:off x="1598613" y="2052638"/>
            <a:ext cx="1066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2A37AB0-75A1-400C-9EF2-BD0B582DC41E}" type="datetime'''''''''''''''''''''''''''''类''''''''''别''搜''''请''求''''量'''">
              <a:rPr kumimoji="1" lang="zh-CN" altLang="en-US" sz="1400" smtClean="0"/>
              <a:pPr/>
              <a:t>类别搜请求量</a:t>
            </a:fld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24724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C82C88E-1010-375D-CF88-CE95F5D5ED4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385809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05" imgW="7772400" imgH="10058400" progId="TCLayout.ActiveDocument.1">
                  <p:embed/>
                </p:oleObj>
              </mc:Choice>
              <mc:Fallback>
                <p:oleObj name="think-cell 幻灯片" r:id="rId105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2C88E-1010-375D-CF88-CE95F5D5E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" name="Title 1">
            <a:extLst>
              <a:ext uri="{FF2B5EF4-FFF2-40B4-BE49-F238E27FC236}">
                <a16:creationId xmlns:a16="http://schemas.microsoft.com/office/drawing/2014/main" id="{78EF6EBC-2FB5-FA5B-72CC-664F93D9FD3C}"/>
              </a:ext>
            </a:extLst>
          </p:cNvPr>
          <p:cNvSpPr txBox="1">
            <a:spLocks/>
          </p:cNvSpPr>
          <p:nvPr/>
        </p:nvSpPr>
        <p:spPr>
          <a:xfrm>
            <a:off x="2842205" y="425450"/>
            <a:ext cx="5055028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广告收入和流量对比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教培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0436DC2B-1ED4-4A52-92A2-EE2F0DD9CDDA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10660063" y="295910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6" name="直接连接符 485">
            <a:extLst>
              <a:ext uri="{FF2B5EF4-FFF2-40B4-BE49-F238E27FC236}">
                <a16:creationId xmlns:a16="http://schemas.microsoft.com/office/drawing/2014/main" id="{B6843E5A-3717-40D1-9318-68FD038DAAD4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1019175" y="639921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0C17339D-4876-4801-9231-92EED11CCF83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10660063" y="32146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7" name="直接连接符 536">
            <a:extLst>
              <a:ext uri="{FF2B5EF4-FFF2-40B4-BE49-F238E27FC236}">
                <a16:creationId xmlns:a16="http://schemas.microsoft.com/office/drawing/2014/main" id="{54EE0A7C-3ECD-4C44-865A-53FBDC2E7930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10660063" y="639921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14698198-E693-4EBB-A183-4559B80046FE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10660063" y="347186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1" name="直接连接符 540">
            <a:extLst>
              <a:ext uri="{FF2B5EF4-FFF2-40B4-BE49-F238E27FC236}">
                <a16:creationId xmlns:a16="http://schemas.microsoft.com/office/drawing/2014/main" id="{75BDC8E2-76A0-45FA-A145-6EC5AC5E2091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10660063" y="50053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6AF508DD-3C66-4F64-AB5B-7B1C1CD15570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10660063" y="423862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6" name="直接连接符 545">
            <a:extLst>
              <a:ext uri="{FF2B5EF4-FFF2-40B4-BE49-F238E27FC236}">
                <a16:creationId xmlns:a16="http://schemas.microsoft.com/office/drawing/2014/main" id="{66BFB22C-44B7-4111-A138-584C73CB8039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10660063" y="449421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65D318B3-EE75-4366-80A3-D5BDCBB979E7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10660063" y="474980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1" name="直接连接符 550">
            <a:extLst>
              <a:ext uri="{FF2B5EF4-FFF2-40B4-BE49-F238E27FC236}">
                <a16:creationId xmlns:a16="http://schemas.microsoft.com/office/drawing/2014/main" id="{10160DBC-73FE-431A-A801-883F81DF8CC3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10660063" y="39830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D2EDEAE0-088E-4AD9-BCD7-46ACF87C7680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10660063" y="526097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B7511E3-682D-447E-A189-3884F58F1C9F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10660063" y="551656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BFDA09C9-91C0-461C-83D4-D64769871EB3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10660063" y="37274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6B5CF01-742D-4336-A41B-5789B9CB7076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10660063" y="57721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88D335DD-795B-4978-9334-D01A90241C75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1019175" y="555783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7BCC2D8-FD41-4D26-9CAB-AEDFAA5A5146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10660063" y="602932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35171FC-9376-49DC-B1FF-C930F8474365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1019175" y="168116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DDBB91D1-BEFD-4345-B9A1-61C683D94878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1019175" y="232727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604668B-913B-40E6-B286-9F9A48F74EE5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1019175" y="29733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D01F1E7-ED43-49F3-8581-052BA69D04BB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1019175" y="361950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086E395-B12A-4B48-AFAC-6B8C3568FDFB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1019175" y="426561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AD23C61-C704-4BDD-9BBD-A41D735AF944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1019175" y="491172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D82F20C-D327-46B3-9E65-3FA6EE33941B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10660063" y="168116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CE0ECA48-DB09-4FD8-9B71-205359C7AA02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10660063" y="19367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3F915F95-1C13-4779-A02D-ABB6EA153995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10660063" y="21923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EE8C96AA-057E-4F25-9320-9E2F7DC1FA39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>
            <a:off x="10660063" y="244792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75DEBB94-DE78-4172-B761-D0735C6C0A33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10660063" y="270351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53" name="Chart 3">
            <a:extLst>
              <a:ext uri="{FF2B5EF4-FFF2-40B4-BE49-F238E27FC236}">
                <a16:creationId xmlns:a16="http://schemas.microsoft.com/office/drawing/2014/main" id="{A3518EA0-5E14-4532-B9EE-D65F1C536884}"/>
              </a:ext>
            </a:extLst>
          </p:cNvPr>
          <p:cNvGraphicFramePr/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1181960855"/>
              </p:ext>
            </p:extLst>
          </p:nvPr>
        </p:nvGraphicFramePr>
        <p:xfrm>
          <a:off x="995363" y="1598613"/>
          <a:ext cx="9747250" cy="488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7"/>
          </a:graphicData>
        </a:graphic>
      </p:graphicFrame>
      <p:sp>
        <p:nvSpPr>
          <p:cNvPr id="47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gray">
          <a:xfrm>
            <a:off x="808038" y="6308725"/>
            <a:ext cx="93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FFFF428-6637-410B-90F3-0C4C56426731}" type="datetime'''''''''''''''''''''0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kumimoji="1" lang="zh-CN" altLang="en-US" sz="1400" dirty="0"/>
          </a:p>
        </p:txBody>
      </p:sp>
      <p:sp>
        <p:nvSpPr>
          <p:cNvPr id="52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gray">
          <a:xfrm>
            <a:off x="10836275" y="6308725"/>
            <a:ext cx="93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7EB62B9-54E5-4220-B28C-30D18DD8D6D7}" type="datetime'''''''''''''''''0'''''''''''''''''''''''''''">
              <a:rPr kumimoji="1" lang="zh-CN" altLang="en-US" sz="1400" smtClean="0">
                <a:effectLst/>
              </a:rPr>
              <a:pPr/>
              <a:t>0</a:t>
            </a:fld>
            <a:endParaRPr kumimoji="1" lang="zh-CN" altLang="en-US" sz="1400" dirty="0"/>
          </a:p>
        </p:txBody>
      </p:sp>
      <p:sp>
        <p:nvSpPr>
          <p:cNvPr id="52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gray">
          <a:xfrm>
            <a:off x="10836275" y="4914900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A536160-255E-45C3-BA38-B56077D1B55D}" type="datetime'''''''''''''''''6''''''''''0''''0'''''''''">
              <a:rPr kumimoji="1" lang="zh-CN" altLang="en-US" sz="1400" smtClean="0">
                <a:effectLst/>
              </a:rPr>
              <a:pPr/>
              <a:t>600</a:t>
            </a:fld>
            <a:endParaRPr kumimoji="1" lang="zh-CN" altLang="en-US" sz="1400" dirty="0"/>
          </a:p>
        </p:txBody>
      </p:sp>
      <p:sp>
        <p:nvSpPr>
          <p:cNvPr id="52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 bwMode="gray">
          <a:xfrm>
            <a:off x="10836275" y="4403725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D88F1A4-BFFF-498D-8346-D34343F85B58}" type="datetime'''''''''''''70''''''''''''''0'''''''">
              <a:rPr kumimoji="1" lang="zh-CN" altLang="en-US" sz="1400" smtClean="0">
                <a:effectLst/>
              </a:rPr>
              <a:pPr/>
              <a:t>700</a:t>
            </a:fld>
            <a:endParaRPr kumimoji="1" lang="zh-CN" altLang="en-US" sz="1400" dirty="0"/>
          </a:p>
        </p:txBody>
      </p:sp>
      <p:sp>
        <p:nvSpPr>
          <p:cNvPr id="53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gray">
          <a:xfrm>
            <a:off x="10836275" y="3892550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E061C7B-E89F-48A2-98B6-E6CCC92CB388}" type="datetime'''''''''''''800'''''''''''''''''''''''''''''''''">
              <a:rPr kumimoji="1" lang="zh-CN" altLang="en-US" sz="1400" smtClean="0">
                <a:effectLst/>
              </a:rPr>
              <a:pPr/>
              <a:t>800</a:t>
            </a:fld>
            <a:endParaRPr kumimoji="1" lang="zh-CN" altLang="en-US" sz="1400" dirty="0"/>
          </a:p>
        </p:txBody>
      </p:sp>
      <p:sp>
        <p:nvSpPr>
          <p:cNvPr id="11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gray">
          <a:xfrm>
            <a:off x="10836275" y="5170488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916BB80-FB10-469B-879F-AFE41D8B84D1}" type="datetime'5''''''''''''''''''''''''''''''''''''5''''''''0'''''''">
              <a:rPr kumimoji="1" lang="zh-CN" altLang="en-US" sz="1400" smtClean="0">
                <a:effectLst/>
              </a:rPr>
              <a:pPr/>
              <a:t>550</a:t>
            </a:fld>
            <a:endParaRPr kumimoji="1" lang="zh-CN" altLang="en-US" sz="1400" dirty="0"/>
          </a:p>
        </p:txBody>
      </p:sp>
      <p:sp>
        <p:nvSpPr>
          <p:cNvPr id="11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gray">
          <a:xfrm>
            <a:off x="10836275" y="465931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21F7A8AB-29BB-453C-90FD-308717C6A7DE}" type="datetime'''''''''''''''''''''''65''''''''''''''''''''''''''0'''''''">
              <a:rPr kumimoji="1" lang="zh-CN" altLang="en-US" sz="1400" smtClean="0">
                <a:effectLst/>
              </a:rPr>
              <a:pPr/>
              <a:t>650</a:t>
            </a:fld>
            <a:endParaRPr kumimoji="1" lang="zh-CN" altLang="en-US" sz="1400" dirty="0"/>
          </a:p>
        </p:txBody>
      </p:sp>
      <p:sp>
        <p:nvSpPr>
          <p:cNvPr id="11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gray">
          <a:xfrm>
            <a:off x="10836275" y="4148138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9FD0024-93BE-4BAB-BE6E-358F3F0D6007}" type="datetime'7''''''''''''5''''''''''''''0'''''''''''''''''''''">
              <a:rPr kumimoji="1" lang="zh-CN" altLang="en-US" sz="1400" smtClean="0">
                <a:effectLst/>
              </a:rPr>
              <a:pPr/>
              <a:t>750</a:t>
            </a:fld>
            <a:endParaRPr kumimoji="1" lang="zh-CN" altLang="en-US" sz="1400" dirty="0"/>
          </a:p>
        </p:txBody>
      </p:sp>
      <p:sp>
        <p:nvSpPr>
          <p:cNvPr id="11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gray">
          <a:xfrm>
            <a:off x="10836275" y="363696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F137ED98-64FD-47D4-B57E-AFE209EAADDA}" type="datetime'''''8''''''''''''''''''''5''''''''''''''0'''''">
              <a:rPr kumimoji="1" lang="zh-CN" altLang="en-US" sz="1400" smtClean="0">
                <a:effectLst/>
              </a:rPr>
              <a:pPr/>
              <a:t>850</a:t>
            </a:fld>
            <a:endParaRPr kumimoji="1" lang="zh-CN" altLang="en-US" sz="1400" dirty="0"/>
          </a:p>
        </p:txBody>
      </p:sp>
      <p:sp>
        <p:nvSpPr>
          <p:cNvPr id="11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gray">
          <a:xfrm>
            <a:off x="10836275" y="3381375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0774D0C-881B-4AE9-85F0-42877B9315CC}" type="datetime'9''0''''''''''''''''''''''''''''''''''''''''0'''''''''">
              <a:rPr kumimoji="1" lang="zh-CN" altLang="en-US" sz="1400" smtClean="0">
                <a:effectLst/>
              </a:rPr>
              <a:pPr/>
              <a:t>900</a:t>
            </a:fld>
            <a:endParaRPr kumimoji="1" lang="zh-CN" altLang="en-US" sz="1400" dirty="0"/>
          </a:p>
        </p:txBody>
      </p:sp>
      <p:sp>
        <p:nvSpPr>
          <p:cNvPr id="12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gray">
          <a:xfrm>
            <a:off x="10836275" y="2868613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F05B1D2C-C285-4B7E-BCC6-2159C33281F1}" type="datetime'''''''1'''',''0''0''''''''0'''''''''''''''''''''''''''''''">
              <a:rPr kumimoji="1" lang="zh-CN" altLang="en-US" sz="1400" smtClean="0">
                <a:effectLst/>
              </a:rPr>
              <a:pPr/>
              <a:t>1,000</a:t>
            </a:fld>
            <a:endParaRPr kumimoji="1" lang="zh-CN" altLang="en-US" sz="1400" dirty="0"/>
          </a:p>
        </p:txBody>
      </p:sp>
      <p:sp>
        <p:nvSpPr>
          <p:cNvPr id="12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gray">
          <a:xfrm>
            <a:off x="10836275" y="2613025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9B4645CD-632D-4019-B080-CC6DD13DC102}" type="datetime'''1'''''''''''''''''''',''''''0''''''''''''''''5''''''''0'">
              <a:rPr kumimoji="1" lang="zh-CN" altLang="en-US" sz="1400" smtClean="0">
                <a:effectLst/>
              </a:rPr>
              <a:pPr/>
              <a:t>1,050</a:t>
            </a:fld>
            <a:endParaRPr kumimoji="1" lang="zh-CN" altLang="en-US" sz="1400" dirty="0"/>
          </a:p>
        </p:txBody>
      </p:sp>
      <p:sp>
        <p:nvSpPr>
          <p:cNvPr id="12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gray">
          <a:xfrm>
            <a:off x="10836275" y="2357438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630638A-8D71-4B8C-9038-A5B7E129C8F6}" type="datetime'1'''',''''1''''00'''''''''''''''''''''''''''''''''''''''''''">
              <a:rPr kumimoji="1" lang="zh-CN" altLang="en-US" sz="1400" smtClean="0">
                <a:effectLst/>
              </a:rPr>
              <a:pPr/>
              <a:t>1,100</a:t>
            </a:fld>
            <a:endParaRPr kumimoji="1" lang="zh-CN" altLang="en-US" sz="1400" dirty="0"/>
          </a:p>
        </p:txBody>
      </p:sp>
      <p:sp>
        <p:nvSpPr>
          <p:cNvPr id="12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gray">
          <a:xfrm>
            <a:off x="10836275" y="2101850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EC4CCA7-3ECB-4D1B-9695-68B9644884F1}" type="datetime'''''''''''''''''''''''''''''''1'''',''''15''0'''">
              <a:rPr kumimoji="1" lang="zh-CN" altLang="en-US" sz="1400" smtClean="0">
                <a:effectLst/>
              </a:rPr>
              <a:pPr/>
              <a:t>1,150</a:t>
            </a:fld>
            <a:endParaRPr kumimoji="1" lang="zh-CN" altLang="en-US" sz="1400" dirty="0"/>
          </a:p>
        </p:txBody>
      </p:sp>
      <p:sp>
        <p:nvSpPr>
          <p:cNvPr id="12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gray">
          <a:xfrm>
            <a:off x="10836275" y="1846263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9C0B67C1-1DE4-4CA9-91C4-9EFBF4ED76CA}" type="datetime'1'''''',''''''''''''''''''''''''20''''0'''''''''''''''''''">
              <a:rPr kumimoji="1" lang="zh-CN" altLang="en-US" sz="1400" smtClean="0">
                <a:effectLst/>
              </a:rPr>
              <a:pPr/>
              <a:t>1,200</a:t>
            </a:fld>
            <a:endParaRPr kumimoji="1" lang="zh-CN" altLang="en-US" sz="1400" dirty="0"/>
          </a:p>
        </p:txBody>
      </p:sp>
      <p:sp>
        <p:nvSpPr>
          <p:cNvPr id="12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gray">
          <a:xfrm>
            <a:off x="10836275" y="1590675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E4E8B8C8-FC12-48F3-927E-3BE6B9E156DB}" type="datetime'''''1,''''''''''''''''2''''''''''5''''''''''''''''0'''''''''">
              <a:rPr kumimoji="1" lang="zh-CN" altLang="en-US" sz="1400" smtClean="0">
                <a:effectLst/>
              </a:rPr>
              <a:pPr/>
              <a:t>1,250</a:t>
            </a:fld>
            <a:endParaRPr kumimoji="1" lang="zh-CN" altLang="en-US" sz="1400" dirty="0"/>
          </a:p>
        </p:txBody>
      </p:sp>
      <p:sp>
        <p:nvSpPr>
          <p:cNvPr id="10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gray">
          <a:xfrm>
            <a:off x="620713" y="352901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4E950C9-D3AD-4E39-B3A2-6702F38ECDD8}" type="datetime'''''''''4''''''''''''''''''5''''''''''''''''''''0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450</a:t>
            </a:fld>
            <a:endParaRPr kumimoji="1" lang="zh-CN" altLang="en-US" sz="1400" dirty="0"/>
          </a:p>
        </p:txBody>
      </p:sp>
      <p:sp>
        <p:nvSpPr>
          <p:cNvPr id="10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gray">
          <a:xfrm>
            <a:off x="620713" y="5467350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D7C3DC3-C426-409E-9E7F-8C25842C3AAE}" type="datetime'''''''''3''''''''''''''0''''''''''''0''''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300</a:t>
            </a:fld>
            <a:endParaRPr kumimoji="1" lang="zh-CN" altLang="en-US" sz="1400" dirty="0"/>
          </a:p>
        </p:txBody>
      </p:sp>
      <p:sp>
        <p:nvSpPr>
          <p:cNvPr id="10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gray">
          <a:xfrm>
            <a:off x="620713" y="4821238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DF63E19-CDD5-4915-BC5D-96E3D8EA2596}" type="datetime'''3''''''''''50''''''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350</a:t>
            </a:fld>
            <a:endParaRPr kumimoji="1" lang="zh-CN" altLang="en-US" sz="1400" dirty="0"/>
          </a:p>
        </p:txBody>
      </p:sp>
      <p:sp>
        <p:nvSpPr>
          <p:cNvPr id="10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gray">
          <a:xfrm>
            <a:off x="620713" y="4175125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EA74CB4-3A92-449D-A0F2-5F8B74A07483}" type="datetime'''''''4''''''''''''''0''''''''''''''''''''0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400</a:t>
            </a:fld>
            <a:endParaRPr kumimoji="1" lang="zh-CN" altLang="en-US" sz="1400" dirty="0"/>
          </a:p>
        </p:txBody>
      </p:sp>
      <p:sp>
        <p:nvSpPr>
          <p:cNvPr id="11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gray">
          <a:xfrm>
            <a:off x="10836275" y="3124200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9A1EE2D-9941-41C0-B2B4-4C8B64E3BB0C}" type="datetime'''''9''''''''5''''''''''''''''''''''0'''''''''">
              <a:rPr kumimoji="1" lang="zh-CN" altLang="en-US" sz="1400" smtClean="0">
                <a:effectLst/>
              </a:rPr>
              <a:pPr/>
              <a:t>950</a:t>
            </a:fld>
            <a:endParaRPr kumimoji="1" lang="zh-CN" altLang="en-US" sz="1400" dirty="0"/>
          </a:p>
        </p:txBody>
      </p:sp>
      <p:sp>
        <p:nvSpPr>
          <p:cNvPr id="10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gray">
          <a:xfrm>
            <a:off x="620713" y="2882900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ED6DA57-0971-4188-9724-D79A39CBE10A}" type="datetime'''''''''''''''''''''''''''''''''''5''00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500</a:t>
            </a:fld>
            <a:endParaRPr kumimoji="1" lang="zh-CN" altLang="en-US" sz="1400" dirty="0"/>
          </a:p>
        </p:txBody>
      </p:sp>
      <p:sp>
        <p:nvSpPr>
          <p:cNvPr id="10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gray">
          <a:xfrm>
            <a:off x="620713" y="2236788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6670C24-99C0-4DC8-A2BA-8834793FBA05}" type="datetime'5''''''''''''5''''''''''0''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550</a:t>
            </a:fld>
            <a:endParaRPr kumimoji="1" lang="zh-CN" altLang="en-US" sz="1400" dirty="0"/>
          </a:p>
        </p:txBody>
      </p:sp>
      <p:sp>
        <p:nvSpPr>
          <p:cNvPr id="10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gray">
          <a:xfrm>
            <a:off x="620713" y="1590675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E6DD886-2D19-488E-A29D-0A61DA0EA539}" type="datetime'''''''6''''''''''''''''''''''''0''''''''''0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600</a:t>
            </a:fld>
            <a:endParaRPr kumimoji="1" lang="zh-CN" altLang="en-US" sz="1400" dirty="0"/>
          </a:p>
        </p:txBody>
      </p:sp>
      <p:sp>
        <p:nvSpPr>
          <p:cNvPr id="11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gray">
          <a:xfrm>
            <a:off x="10836275" y="5938838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C0721A14-05FF-4793-8963-EB2EF6C8FFB0}" type="datetime'''''''''4''''''0''''''''''''''''0'''''">
              <a:rPr kumimoji="1" lang="zh-CN" altLang="en-US" sz="1400" smtClean="0">
                <a:effectLst/>
              </a:rPr>
              <a:pPr/>
              <a:t>400</a:t>
            </a:fld>
            <a:endParaRPr kumimoji="1" lang="zh-CN" altLang="en-US" sz="1400" dirty="0"/>
          </a:p>
        </p:txBody>
      </p:sp>
      <p:sp>
        <p:nvSpPr>
          <p:cNvPr id="11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gray">
          <a:xfrm>
            <a:off x="10836275" y="568166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64D9ABC5-845C-4A14-B37D-1087D507B7E6}" type="datetime'''''4''''''''''''''''''''''5''''''0'''''''''''''''''''''''">
              <a:rPr kumimoji="1" lang="zh-CN" altLang="en-US" sz="1400" smtClean="0">
                <a:effectLst/>
              </a:rPr>
              <a:pPr/>
              <a:t>450</a:t>
            </a:fld>
            <a:endParaRPr kumimoji="1" lang="zh-CN" altLang="en-US" sz="1400" dirty="0"/>
          </a:p>
        </p:txBody>
      </p:sp>
      <p:sp>
        <p:nvSpPr>
          <p:cNvPr id="11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gray">
          <a:xfrm>
            <a:off x="10836275" y="5426075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1E142A0A-AF0F-4B67-8C7F-BA5266CACA10}" type="datetime'''''''''''''5''0''''''''''''''0'''''''''''''''''''''''''''">
              <a:rPr kumimoji="1" lang="zh-CN" altLang="en-US" sz="1400" smtClean="0">
                <a:effectLst/>
              </a:rPr>
              <a:pPr/>
              <a:t>500</a:t>
            </a:fld>
            <a:endParaRPr kumimoji="1" lang="zh-CN" altLang="en-US" sz="1400" dirty="0"/>
          </a:p>
        </p:txBody>
      </p:sp>
      <p:sp useBgFill="1">
        <p:nvSpPr>
          <p:cNvPr id="13" name="任意多边形: 形状 12">
            <a:extLst>
              <a:ext uri="{FF2B5EF4-FFF2-40B4-BE49-F238E27FC236}">
                <a16:creationId xmlns:a16="http://schemas.microsoft.com/office/drawing/2014/main" id="{2C917195-5E48-4681-9C88-EDD5357E1B0D}"/>
              </a:ext>
            </a:extLst>
          </p:cNvPr>
          <p:cNvSpPr/>
          <p:nvPr>
            <p:custDataLst>
              <p:tags r:id="rId57"/>
            </p:custDataLst>
          </p:nvPr>
        </p:nvSpPr>
        <p:spPr bwMode="auto">
          <a:xfrm>
            <a:off x="1004888" y="6286500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任意多边形: 形状 30">
            <a:extLst>
              <a:ext uri="{FF2B5EF4-FFF2-40B4-BE49-F238E27FC236}">
                <a16:creationId xmlns:a16="http://schemas.microsoft.com/office/drawing/2014/main" id="{DD5F5598-28F4-49C0-8FF1-19008FC4F928}"/>
              </a:ext>
            </a:extLst>
          </p:cNvPr>
          <p:cNvSpPr/>
          <p:nvPr>
            <p:custDataLst>
              <p:tags r:id="rId58"/>
            </p:custDataLst>
          </p:nvPr>
        </p:nvSpPr>
        <p:spPr bwMode="auto">
          <a:xfrm>
            <a:off x="10587038" y="6286500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5532DEB8-3580-4754-B781-A04271FEAEA5}"/>
              </a:ext>
            </a:extLst>
          </p:cNvPr>
          <p:cNvSpPr/>
          <p:nvPr>
            <p:custDataLst>
              <p:tags r:id="rId59"/>
            </p:custDataLst>
          </p:nvPr>
        </p:nvSpPr>
        <p:spPr bwMode="auto">
          <a:xfrm>
            <a:off x="1004888" y="6343650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FF67317A-7171-46F1-8759-B0A8678FE6DC}"/>
              </a:ext>
            </a:extLst>
          </p:cNvPr>
          <p:cNvSpPr/>
          <p:nvPr>
            <p:custDataLst>
              <p:tags r:id="rId60"/>
            </p:custDataLst>
          </p:nvPr>
        </p:nvSpPr>
        <p:spPr bwMode="auto">
          <a:xfrm>
            <a:off x="1004888" y="6286500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5BC50404-288D-4D6C-AA2B-D7D20C67B5E4}"/>
              </a:ext>
            </a:extLst>
          </p:cNvPr>
          <p:cNvSpPr/>
          <p:nvPr>
            <p:custDataLst>
              <p:tags r:id="rId61"/>
            </p:custDataLst>
          </p:nvPr>
        </p:nvSpPr>
        <p:spPr bwMode="auto">
          <a:xfrm>
            <a:off x="10587038" y="6286500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FA84721B-1C92-4A68-8664-891AE154DDCA}"/>
              </a:ext>
            </a:extLst>
          </p:cNvPr>
          <p:cNvSpPr/>
          <p:nvPr>
            <p:custDataLst>
              <p:tags r:id="rId62"/>
            </p:custDataLst>
          </p:nvPr>
        </p:nvSpPr>
        <p:spPr bwMode="auto">
          <a:xfrm>
            <a:off x="10587038" y="6343650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2651125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76B352A-D826-4D79-BD63-A4A5D0D68A7C}" type="datetime'''''''''''''''''''w''2''''''''''''0''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w20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5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2933700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6013E48-9B12-46E5-A3E5-69FE979D35E1}" type="datetime'''''''''''''''''''''''''''''''''''''''''w''''''''2''''1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w21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5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321468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B34E434-64EF-4647-A4D9-4DED89B48850}" type="datetime'''''w2''''2''''''''''''''''''''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w22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5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3497263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D59F450-A28B-4B94-B482-E8F47DAF7BAD}" type="datetime'''''w''''''''''2''''''''3''''''''''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w23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5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3778250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5C85241-A3FC-4EB2-BB0E-C66645C7E11A}" type="datetime'''w''''''''''''''2''''''''4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w24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4060825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86654D2-BE45-4267-BFC6-045354E28D4B}" type="datetime'''''''''''''''w''''''''''25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w25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9"/>
            </p:custDataLst>
          </p:nvPr>
        </p:nvSpPr>
        <p:spPr bwMode="auto">
          <a:xfrm>
            <a:off x="828833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42A1852-7253-49AE-A12A-4B12BCA79FD2}" type="datetime'''''''''''''''''''w''4''''''''''''''''''''''''''''0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w40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1054258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A5409F4-4E26-497E-A30B-D2BC023D19B6}" type="datetime'''''''''''''w''4''''''''''''''''''8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w48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10260013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165620F-A411-4330-8BF8-8F24B4C1E06F}" type="datetime'''''''''''''''''w''4''''''''''''''''7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w47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9979025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443960C-2D66-4080-A543-C3A5CE87918A}" type="datetime'''''''''''''''''''''''''''''w4''6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w46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9696450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B4F56EF-BAC8-47F3-B77C-B32FCC7ADBAD}" type="datetime'''''''''''''''''w''4''''''5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w45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4"/>
            </p:custDataLst>
          </p:nvPr>
        </p:nvSpPr>
        <p:spPr bwMode="auto">
          <a:xfrm>
            <a:off x="9415463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E07E5D4-704B-4015-9F50-397F869F9756}" type="datetime'''''w''''4''''''''''''''''''''''''''''''4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w44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913288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C233282-9825-4C10-B12A-1A58FAC8A52C}" type="datetime'''''''''''''w''''''4''''3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w43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8851900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980E703-F033-4509-BEC3-8F0A5375C153}" type="datetime'''w''''''''''''''''4''''''''''''''2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w42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4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96043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10893EE-76AF-463C-BD0F-D29AE71104E4}" type="datetime'''''''''''''''w''''''''''''''''''''''''''14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w14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4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1243013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1D63644-A169-4729-B5D3-3DE9CA5A1F7A}" type="datetime'''''''''''''''''''''''''''w''''''''''''''''''''1''5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w15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8569325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0A67306-AD9B-4E2B-A671-EE5AB89F8AFC}" type="datetime'''''''''''''''''''''''w''''''4''''''1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w41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8005763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6FA0B4B-24A3-4691-B50F-14DD786D70E0}" type="datetime'''''w''''''''''''''''3''9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w39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7724775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6A2716E-64F8-4221-BF39-6630CE23C06B}" type="datetime'''''''''''w38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w38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7442200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986585B-FF19-4860-88D2-DBB18800EA51}" type="datetime'''''''''''''''''''''''''''''''w''3''''''''''''''7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w37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7161213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7256E84-4E25-4AB5-A693-3D220B234273}" type="datetime'''''''''''''w''''''''3''''''''''''''''6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w36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687863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268A841-AE95-4BAA-B288-706B1C676B53}" type="datetime'''''''''''''w''''''''''''''''''3''''''''''''5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w35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4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5"/>
            </p:custDataLst>
          </p:nvPr>
        </p:nvSpPr>
        <p:spPr bwMode="auto">
          <a:xfrm>
            <a:off x="1524000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DE42A78-D218-4F85-8D44-BCFB1A609865}" type="datetime'''''''''''''''''''''''''''''w''''''1''''''6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w16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6597650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CBC55FC-D06C-4792-B948-6BE6AAB9CB5C}" type="datetime'''''''''''''''w''''''''''3''''''''''4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w34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7"/>
            </p:custDataLst>
          </p:nvPr>
        </p:nvSpPr>
        <p:spPr bwMode="auto">
          <a:xfrm>
            <a:off x="6315075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C6C1B62-2425-4C92-AAEE-502C546A6A45}" type="datetime'''''w3''''''''3''''''''''''''''''''''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w33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8"/>
            </p:custDataLst>
          </p:nvPr>
        </p:nvSpPr>
        <p:spPr bwMode="auto">
          <a:xfrm>
            <a:off x="603408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F55ED16-8A6E-42F4-A442-8DD52A855A44}" type="datetime'''''''''''''w3''''''''''''''''''''''''''''''2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w32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9"/>
            </p:custDataLst>
          </p:nvPr>
        </p:nvSpPr>
        <p:spPr bwMode="auto">
          <a:xfrm>
            <a:off x="5751513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FD1A0A3-8622-4895-AB8C-5E20ED744622}" type="datetime'''''''''''''''w''''''''''''''''''''''''''''3''''''''''''''1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w31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90"/>
            </p:custDataLst>
          </p:nvPr>
        </p:nvSpPr>
        <p:spPr bwMode="auto">
          <a:xfrm>
            <a:off x="546893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4405B8E-79B3-4814-91F0-ADD8536B3290}" type="datetime'w''''''''''''''''3''''0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w30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91"/>
            </p:custDataLst>
          </p:nvPr>
        </p:nvSpPr>
        <p:spPr bwMode="auto">
          <a:xfrm>
            <a:off x="5187950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22317F4-1D60-4E11-8F88-2F5A5734D40D}" type="datetime'''''''''''''''w''''''''''''''''2''''''''''''''''''''''9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w29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4905375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F14D5F0-3813-4344-9C9F-1035C5595E1C}" type="datetime'''''''''w''''''''''''''''''''''2''''''8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w28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93"/>
            </p:custDataLst>
          </p:nvPr>
        </p:nvSpPr>
        <p:spPr bwMode="auto">
          <a:xfrm>
            <a:off x="462438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1DF5930-5986-49D7-A2A9-A78E870DAA3B}" type="datetime'''''''''''w27''''''''''''''''''''''''''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w27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4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94"/>
            </p:custDataLst>
          </p:nvPr>
        </p:nvSpPr>
        <p:spPr bwMode="auto">
          <a:xfrm>
            <a:off x="1806575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5B0CCD9-6C94-4280-9B50-1CC2E9373A48}" type="datetime'''''''''''w1''7''''''''''''''''''''''''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w17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4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95"/>
            </p:custDataLst>
          </p:nvPr>
        </p:nvSpPr>
        <p:spPr bwMode="auto">
          <a:xfrm>
            <a:off x="2087563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23C5FE5-BBF1-4085-831C-2F66AC312040}" type="datetime'w''''''''''''''''''''''''''''''''''''''''1''8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w18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5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237013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43C8F03-4703-42EB-9A04-E3685F190160}" type="datetime'''''''''''''''''''w''''''''''''''''''''''''''1''''''9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w19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97"/>
            </p:custDataLst>
          </p:nvPr>
        </p:nvSpPr>
        <p:spPr bwMode="auto">
          <a:xfrm>
            <a:off x="4341813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C0C6CEE-20C3-4B25-980A-4C679621A735}" type="datetime'''''''''''''''''''w''''''''2''''''''6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w26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cxnSp>
        <p:nvCxnSpPr>
          <p:cNvPr id="85" name="直线连接符 84">
            <a:extLst>
              <a:ext uri="{FF2B5EF4-FFF2-40B4-BE49-F238E27FC236}">
                <a16:creationId xmlns:a16="http://schemas.microsoft.com/office/drawing/2014/main" id="{FACBE8E0-FD5A-6C62-B7C9-770ABDDA15B1}"/>
              </a:ext>
            </a:extLst>
          </p:cNvPr>
          <p:cNvCxnSpPr/>
          <p:nvPr>
            <p:custDataLst>
              <p:tags r:id="rId98"/>
            </p:custDataLst>
          </p:nvPr>
        </p:nvCxnSpPr>
        <p:spPr bwMode="gray">
          <a:xfrm>
            <a:off x="1212850" y="1881188"/>
            <a:ext cx="320675" cy="0"/>
          </a:xfrm>
          <a:prstGeom prst="line">
            <a:avLst/>
          </a:prstGeom>
          <a:ln w="28575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线连接符 85">
            <a:extLst>
              <a:ext uri="{FF2B5EF4-FFF2-40B4-BE49-F238E27FC236}">
                <a16:creationId xmlns:a16="http://schemas.microsoft.com/office/drawing/2014/main" id="{D7905F52-C6EF-89BD-2132-8C368AD8BAF5}"/>
              </a:ext>
            </a:extLst>
          </p:cNvPr>
          <p:cNvCxnSpPr/>
          <p:nvPr>
            <p:custDataLst>
              <p:tags r:id="rId99"/>
            </p:custDataLst>
          </p:nvPr>
        </p:nvCxnSpPr>
        <p:spPr bwMode="gray">
          <a:xfrm>
            <a:off x="1212850" y="2135188"/>
            <a:ext cx="320675" cy="0"/>
          </a:xfrm>
          <a:prstGeom prst="line">
            <a:avLst/>
          </a:prstGeom>
          <a:ln w="28575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椭圆 117">
            <a:extLst>
              <a:ext uri="{FF2B5EF4-FFF2-40B4-BE49-F238E27FC236}">
                <a16:creationId xmlns:a16="http://schemas.microsoft.com/office/drawing/2014/main" id="{88F89C63-72FB-420D-9C86-381A686D6C68}"/>
              </a:ext>
            </a:extLst>
          </p:cNvPr>
          <p:cNvSpPr/>
          <p:nvPr>
            <p:custDataLst>
              <p:tags r:id="rId100"/>
            </p:custDataLst>
          </p:nvPr>
        </p:nvSpPr>
        <p:spPr bwMode="auto">
          <a:xfrm>
            <a:off x="1328738" y="1836738"/>
            <a:ext cx="88900" cy="88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2" name="椭圆 271">
            <a:extLst>
              <a:ext uri="{FF2B5EF4-FFF2-40B4-BE49-F238E27FC236}">
                <a16:creationId xmlns:a16="http://schemas.microsoft.com/office/drawing/2014/main" id="{DC1433DB-BA1B-446F-92C9-6FD0EF2C36BB}"/>
              </a:ext>
            </a:extLst>
          </p:cNvPr>
          <p:cNvSpPr/>
          <p:nvPr>
            <p:custDataLst>
              <p:tags r:id="rId101"/>
            </p:custDataLst>
          </p:nvPr>
        </p:nvSpPr>
        <p:spPr bwMode="auto">
          <a:xfrm>
            <a:off x="1328738" y="2090738"/>
            <a:ext cx="88900" cy="889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文本占位符 2">
            <a:extLst>
              <a:ext uri="{FF2B5EF4-FFF2-40B4-BE49-F238E27FC236}">
                <a16:creationId xmlns:a16="http://schemas.microsoft.com/office/drawing/2014/main" id="{8201E84C-3156-0DEF-EDD7-82AA08148757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auto">
          <a:xfrm>
            <a:off x="1598613" y="1798638"/>
            <a:ext cx="889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349DE43-1497-42A8-9BC2-3164D7C497B7}" type="datetime'''''''''''毛消''耗''收''''''''''入'''''''''''''''''''''''''''''''">
              <a:rPr kumimoji="1" lang="zh-CN" altLang="en-US" sz="1400" smtClean="0"/>
              <a:pPr/>
              <a:t>毛消耗收入</a:t>
            </a:fld>
            <a:endParaRPr kumimoji="1" lang="zh-CN" altLang="en-US" sz="1400" dirty="0"/>
          </a:p>
        </p:txBody>
      </p:sp>
      <p:sp>
        <p:nvSpPr>
          <p:cNvPr id="81" name="文本占位符 2">
            <a:extLst>
              <a:ext uri="{FF2B5EF4-FFF2-40B4-BE49-F238E27FC236}">
                <a16:creationId xmlns:a16="http://schemas.microsoft.com/office/drawing/2014/main" id="{D6B6F878-2F7B-35F4-80A0-842134752386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auto">
          <a:xfrm>
            <a:off x="1598613" y="2052638"/>
            <a:ext cx="1066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2A37AB0-75A1-400C-9EF2-BD0B582DC41E}" type="datetime'''''''''''''''''''''''''''''类''''''''''别''搜''''请''求''''量'''">
              <a:rPr kumimoji="1" lang="zh-CN" altLang="en-US" sz="1400" smtClean="0"/>
              <a:pPr/>
              <a:t>类别搜请求量</a:t>
            </a:fld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18344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C82C88E-1010-375D-CF88-CE95F5D5ED4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6753626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91" imgW="7772400" imgH="10058400" progId="TCLayout.ActiveDocument.1">
                  <p:embed/>
                </p:oleObj>
              </mc:Choice>
              <mc:Fallback>
                <p:oleObj name="think-cell 幻灯片" r:id="rId91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2C88E-1010-375D-CF88-CE95F5D5E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" name="Title 1">
            <a:extLst>
              <a:ext uri="{FF2B5EF4-FFF2-40B4-BE49-F238E27FC236}">
                <a16:creationId xmlns:a16="http://schemas.microsoft.com/office/drawing/2014/main" id="{78EF6EBC-2FB5-FA5B-72CC-664F93D9FD3C}"/>
              </a:ext>
            </a:extLst>
          </p:cNvPr>
          <p:cNvSpPr txBox="1">
            <a:spLocks/>
          </p:cNvSpPr>
          <p:nvPr/>
        </p:nvSpPr>
        <p:spPr>
          <a:xfrm>
            <a:off x="2842205" y="425450"/>
            <a:ext cx="5055028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广告收入和在投门店对比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医疗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758EF4E-B0ED-4528-A969-BAF3706CBA7D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10660063" y="25733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6" name="直接连接符 485">
            <a:extLst>
              <a:ext uri="{FF2B5EF4-FFF2-40B4-BE49-F238E27FC236}">
                <a16:creationId xmlns:a16="http://schemas.microsoft.com/office/drawing/2014/main" id="{B6843E5A-3717-40D1-9318-68FD038DAAD4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1019175" y="639921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AD2B97DF-011C-49DF-9EDF-2155B2EF2F76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10660063" y="301942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7" name="直接连接符 486">
            <a:extLst>
              <a:ext uri="{FF2B5EF4-FFF2-40B4-BE49-F238E27FC236}">
                <a16:creationId xmlns:a16="http://schemas.microsoft.com/office/drawing/2014/main" id="{9996473B-D6BD-410D-A96C-97DC76090BBE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1019175" y="604996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D7BD06F-A9BB-4E52-B64D-1CB3D584BC91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10660063" y="346551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8" name="直接连接符 487">
            <a:extLst>
              <a:ext uri="{FF2B5EF4-FFF2-40B4-BE49-F238E27FC236}">
                <a16:creationId xmlns:a16="http://schemas.microsoft.com/office/drawing/2014/main" id="{70D15349-112A-45F6-B15E-CB4AF0F0F95D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1019175" y="53228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B37A32B-F190-4846-A45A-39350533188B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10660063" y="39131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9" name="直接连接符 488">
            <a:extLst>
              <a:ext uri="{FF2B5EF4-FFF2-40B4-BE49-F238E27FC236}">
                <a16:creationId xmlns:a16="http://schemas.microsoft.com/office/drawing/2014/main" id="{97D411A9-63A9-45EB-945C-9B2F960F405C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1019175" y="459422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C492C34-AB31-449E-A048-C8949083B6B7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10660063" y="480536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0" name="直接连接符 489">
            <a:extLst>
              <a:ext uri="{FF2B5EF4-FFF2-40B4-BE49-F238E27FC236}">
                <a16:creationId xmlns:a16="http://schemas.microsoft.com/office/drawing/2014/main" id="{936B7A1F-7CED-4DB8-A82F-C3BB84430ED7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1019175" y="386556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1" name="直接连接符 490">
            <a:extLst>
              <a:ext uri="{FF2B5EF4-FFF2-40B4-BE49-F238E27FC236}">
                <a16:creationId xmlns:a16="http://schemas.microsoft.com/office/drawing/2014/main" id="{B6DB7467-13D6-491B-ADDC-20F048B46036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1019175" y="313690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9257E40-2149-4703-BEC1-5BA12CC4C8AC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10660063" y="52514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2" name="直接连接符 491">
            <a:extLst>
              <a:ext uri="{FF2B5EF4-FFF2-40B4-BE49-F238E27FC236}">
                <a16:creationId xmlns:a16="http://schemas.microsoft.com/office/drawing/2014/main" id="{CD36E844-E80F-4F4B-95D6-8BE79D98BB27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1019175" y="240982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E28DF4F-9E33-4321-AF9B-24A441DE1D10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10660063" y="56975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3" name="直接连接符 492">
            <a:extLst>
              <a:ext uri="{FF2B5EF4-FFF2-40B4-BE49-F238E27FC236}">
                <a16:creationId xmlns:a16="http://schemas.microsoft.com/office/drawing/2014/main" id="{019157AB-9409-4197-8BC6-CBCB75576911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1019175" y="168116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6639BB5-F2E2-4D7E-B42E-CBAF794CFAA7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10660063" y="614362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7" name="直接连接符 536">
            <a:extLst>
              <a:ext uri="{FF2B5EF4-FFF2-40B4-BE49-F238E27FC236}">
                <a16:creationId xmlns:a16="http://schemas.microsoft.com/office/drawing/2014/main" id="{54EE0A7C-3ECD-4C44-865A-53FBDC2E7930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10660063" y="639921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DBED0BFF-CC9B-46AE-ACA6-039F94E6B15C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10660063" y="435927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B93D0CD4-EC20-4974-984B-0AC97DE3AE72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10660063" y="168116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595E647-0912-4966-86A2-A554670E5825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10660063" y="21272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1" name="Chart 3">
            <a:extLst>
              <a:ext uri="{FF2B5EF4-FFF2-40B4-BE49-F238E27FC236}">
                <a16:creationId xmlns:a16="http://schemas.microsoft.com/office/drawing/2014/main" id="{7B677637-488E-4A55-8CAE-125C8D6D13AC}"/>
              </a:ext>
            </a:extLst>
          </p:cNvPr>
          <p:cNvGraphicFramePr/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823217621"/>
              </p:ext>
            </p:extLst>
          </p:nvPr>
        </p:nvGraphicFramePr>
        <p:xfrm>
          <a:off x="995363" y="1598613"/>
          <a:ext cx="9747250" cy="488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3"/>
          </a:graphicData>
        </a:graphic>
      </p:graphicFrame>
      <p:sp>
        <p:nvSpPr>
          <p:cNvPr id="47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808038" y="6308725"/>
            <a:ext cx="93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FFFF428-6637-410B-90F3-0C4C56426731}" type="datetime'''''''''''''''''''''0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kumimoji="1" lang="zh-CN" altLang="en-US" sz="1400" dirty="0"/>
          </a:p>
        </p:txBody>
      </p:sp>
      <p:sp>
        <p:nvSpPr>
          <p:cNvPr id="47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487363" y="5959475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2C09E38-6748-4EDF-B5A0-D4209FDFDB81}" type="datetime'''1'''''''''',2''''''0''0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1,200</a:t>
            </a:fld>
            <a:endParaRPr kumimoji="1" lang="zh-CN" altLang="en-US" sz="1400" dirty="0"/>
          </a:p>
        </p:txBody>
      </p:sp>
      <p:sp>
        <p:nvSpPr>
          <p:cNvPr id="48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487363" y="5232400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FBEC943-A42E-4E78-83EE-2B38ED5A2E23}" type="datetime'''1'''''''''''',2''''''''''''50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1,250</a:t>
            </a:fld>
            <a:endParaRPr kumimoji="1" lang="zh-CN" altLang="en-US" sz="1400" dirty="0"/>
          </a:p>
        </p:txBody>
      </p:sp>
      <p:sp>
        <p:nvSpPr>
          <p:cNvPr id="48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gray">
          <a:xfrm>
            <a:off x="487363" y="4503738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52FECBF-2258-434F-A1F7-B72133F9993E}" type="datetime'''''''''''''''''''''''''1'''''',''''''''''3''''''0''0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1,300</a:t>
            </a:fld>
            <a:endParaRPr kumimoji="1" lang="zh-CN" altLang="en-US" sz="1400" dirty="0"/>
          </a:p>
        </p:txBody>
      </p:sp>
      <p:sp>
        <p:nvSpPr>
          <p:cNvPr id="48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gray">
          <a:xfrm>
            <a:off x="487363" y="3775075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6E4D3F3-185E-4171-95EC-235C639A21E3}" type="datetime'''''''''''''''''''''''1'''''''',35''''''''''0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1,350</a:t>
            </a:fld>
            <a:endParaRPr kumimoji="1" lang="zh-CN" altLang="en-US" sz="1400" dirty="0"/>
          </a:p>
        </p:txBody>
      </p:sp>
      <p:sp>
        <p:nvSpPr>
          <p:cNvPr id="48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gray">
          <a:xfrm>
            <a:off x="487363" y="2319338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DDD218F-3DAB-4D48-A723-2EC9E2F439C6}" type="datetime'1'''''',''''''4''''''''''5''''''''''0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1,450</a:t>
            </a:fld>
            <a:endParaRPr kumimoji="1" lang="zh-CN" altLang="en-US" sz="1400" dirty="0"/>
          </a:p>
        </p:txBody>
      </p:sp>
      <p:sp>
        <p:nvSpPr>
          <p:cNvPr id="48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gray">
          <a:xfrm>
            <a:off x="487363" y="1590675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6D6CBCF-F013-4908-A425-5A468B265599}" type="datetime'''''''''''''''1'''''''',''''''''5''''''''''''''''0''''''''0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1,500</a:t>
            </a:fld>
            <a:endParaRPr kumimoji="1" lang="zh-CN" altLang="en-US" sz="1400" dirty="0"/>
          </a:p>
        </p:txBody>
      </p:sp>
      <p:sp>
        <p:nvSpPr>
          <p:cNvPr id="52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gray">
          <a:xfrm>
            <a:off x="10836275" y="6308725"/>
            <a:ext cx="93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7EB62B9-54E5-4220-B28C-30D18DD8D6D7}" type="datetime'''''''''''''''''0'''''''''''''''''''''''''''">
              <a:rPr kumimoji="1" lang="zh-CN" altLang="en-US" sz="1400" smtClean="0">
                <a:effectLst/>
              </a:rPr>
              <a:pPr/>
              <a:t>0</a:t>
            </a:fld>
            <a:endParaRPr kumimoji="1" lang="zh-CN" altLang="en-US" sz="1400" dirty="0"/>
          </a:p>
        </p:txBody>
      </p:sp>
      <p:sp>
        <p:nvSpPr>
          <p:cNvPr id="48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gray">
          <a:xfrm>
            <a:off x="487363" y="3046413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415EA43-4964-487A-A4F5-B01F76E752FA}" type="datetime'''''1'''''',''''4''''''''''''''''''0''''''''''0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1,400</a:t>
            </a:fld>
            <a:endParaRPr kumimoji="1" lang="zh-CN" altLang="en-US" sz="1400" dirty="0"/>
          </a:p>
        </p:txBody>
      </p:sp>
      <p:sp>
        <p:nvSpPr>
          <p:cNvPr id="10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gray">
          <a:xfrm>
            <a:off x="10836275" y="6053138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1B84E799-028E-4B9B-AD92-C8BDC5C3D874}" type="datetime'4,''''7''''''0''''''''''0'">
              <a:rPr kumimoji="1" lang="zh-CN" altLang="en-US" sz="1400" smtClean="0">
                <a:effectLst/>
              </a:rPr>
              <a:pPr/>
              <a:t>4,700</a:t>
            </a:fld>
            <a:endParaRPr kumimoji="1" lang="zh-CN" altLang="en-US" sz="1400" dirty="0"/>
          </a:p>
        </p:txBody>
      </p:sp>
      <p:sp>
        <p:nvSpPr>
          <p:cNvPr id="10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 bwMode="gray">
          <a:xfrm>
            <a:off x="10836275" y="5607050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1878310A-4C43-47D2-A2DB-4B8F1FE85D22}" type="datetime'''''''''''''''''''''''''4'''''''''''''',8''''''''''0''''''0'">
              <a:rPr kumimoji="1" lang="zh-CN" altLang="en-US" sz="1400" smtClean="0">
                <a:effectLst/>
              </a:rPr>
              <a:pPr/>
              <a:t>4,800</a:t>
            </a:fld>
            <a:endParaRPr kumimoji="1" lang="zh-CN" altLang="en-US" sz="1400" dirty="0"/>
          </a:p>
        </p:txBody>
      </p:sp>
      <p:sp>
        <p:nvSpPr>
          <p:cNvPr id="10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gray">
          <a:xfrm>
            <a:off x="10836275" y="5160963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7252C14F-DD64-452B-A7AC-2E1BCA89EFCA}" type="datetime'''''4,''90''''''0'''''''''''''''''''''''''''''''''''''''''">
              <a:rPr kumimoji="1" lang="zh-CN" altLang="en-US" sz="1400" smtClean="0">
                <a:effectLst/>
              </a:rPr>
              <a:pPr/>
              <a:t>4,900</a:t>
            </a:fld>
            <a:endParaRPr kumimoji="1" lang="zh-CN" altLang="en-US" sz="1400" dirty="0"/>
          </a:p>
        </p:txBody>
      </p:sp>
      <p:sp>
        <p:nvSpPr>
          <p:cNvPr id="10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gray">
          <a:xfrm>
            <a:off x="10836275" y="4714875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F8658A6-D32F-4DAA-AD38-F659E86F5EEB}" type="datetime'''''5'',''''''''''''''0''''00'''''''''''''''''''">
              <a:rPr kumimoji="1" lang="zh-CN" altLang="en-US" sz="1400" smtClean="0">
                <a:effectLst/>
              </a:rPr>
              <a:pPr/>
              <a:t>5,000</a:t>
            </a:fld>
            <a:endParaRPr kumimoji="1" lang="zh-CN" altLang="en-US" sz="1400" dirty="0"/>
          </a:p>
        </p:txBody>
      </p:sp>
      <p:sp>
        <p:nvSpPr>
          <p:cNvPr id="10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gray">
          <a:xfrm>
            <a:off x="10836275" y="4268788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DBF531E7-A98A-40C1-8B85-FBAAD898BAAD}" type="datetime'5'''''''''',''''''''''1''''''''''''''''''''''''0''''0'''''">
              <a:rPr kumimoji="1" lang="zh-CN" altLang="en-US" sz="1400" smtClean="0">
                <a:effectLst/>
              </a:rPr>
              <a:pPr/>
              <a:t>5,100</a:t>
            </a:fld>
            <a:endParaRPr kumimoji="1" lang="zh-CN" altLang="en-US" sz="1400" dirty="0"/>
          </a:p>
        </p:txBody>
      </p:sp>
      <p:sp>
        <p:nvSpPr>
          <p:cNvPr id="10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gray">
          <a:xfrm>
            <a:off x="10836275" y="3822700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39B47699-3F5A-4669-BBE9-56223BCC8E80}" type="datetime'''''''''''''''5,''''''''''''''''''''2''''''''''''0''''''0'">
              <a:rPr kumimoji="1" lang="zh-CN" altLang="en-US" sz="1400" smtClean="0">
                <a:effectLst/>
              </a:rPr>
              <a:pPr/>
              <a:t>5,200</a:t>
            </a:fld>
            <a:endParaRPr kumimoji="1" lang="zh-CN" altLang="en-US" sz="1400" dirty="0"/>
          </a:p>
        </p:txBody>
      </p:sp>
      <p:sp>
        <p:nvSpPr>
          <p:cNvPr id="10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gray">
          <a:xfrm>
            <a:off x="10836275" y="3375025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F29C21DE-617E-4447-BFE6-ADB3CDDC3E8E}" type="datetime'''''''''''''''''''''5'',''''''''''''''''''3''''0''''0'''''">
              <a:rPr kumimoji="1" lang="zh-CN" altLang="en-US" sz="1400" smtClean="0">
                <a:effectLst/>
              </a:rPr>
              <a:pPr/>
              <a:t>5,300</a:t>
            </a:fld>
            <a:endParaRPr kumimoji="1" lang="zh-CN" altLang="en-US" sz="1400" dirty="0"/>
          </a:p>
        </p:txBody>
      </p:sp>
      <p:sp>
        <p:nvSpPr>
          <p:cNvPr id="11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gray">
          <a:xfrm>
            <a:off x="10836275" y="2928938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F06E4166-0343-4AAE-A165-5131D71ABB98}" type="datetime'''5'''',4''''''''''0''''''''''''''''''''''''0'''''''''''''''''">
              <a:rPr kumimoji="1" lang="zh-CN" altLang="en-US" sz="1400" smtClean="0">
                <a:effectLst/>
              </a:rPr>
              <a:pPr/>
              <a:t>5,400</a:t>
            </a:fld>
            <a:endParaRPr kumimoji="1" lang="zh-CN" altLang="en-US" sz="1400" dirty="0"/>
          </a:p>
        </p:txBody>
      </p:sp>
      <p:sp>
        <p:nvSpPr>
          <p:cNvPr id="11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gray">
          <a:xfrm>
            <a:off x="10836275" y="2036763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41F9AE6C-82EB-4CE3-8211-AD2E6DD0DFE5}" type="datetime'5'''''',''''''6''''''''''''''0''0'''''''">
              <a:rPr kumimoji="1" lang="zh-CN" altLang="en-US" sz="1400" smtClean="0">
                <a:effectLst/>
              </a:rPr>
              <a:pPr/>
              <a:t>5,600</a:t>
            </a:fld>
            <a:endParaRPr kumimoji="1" lang="zh-CN" altLang="en-US" sz="1400" dirty="0"/>
          </a:p>
        </p:txBody>
      </p:sp>
      <p:sp>
        <p:nvSpPr>
          <p:cNvPr id="11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gray">
          <a:xfrm>
            <a:off x="10836275" y="1590675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10FECFA0-6A4C-4E29-B4B7-70180600CE4D}" type="datetime'''''''''''''''5'',''''''7''''''0''0'''''''''''''''">
              <a:rPr kumimoji="1" lang="zh-CN" altLang="en-US" sz="1400" smtClean="0">
                <a:effectLst/>
              </a:rPr>
              <a:pPr/>
              <a:t>5,700</a:t>
            </a:fld>
            <a:endParaRPr kumimoji="1" lang="zh-CN" altLang="en-US" sz="1400" dirty="0"/>
          </a:p>
        </p:txBody>
      </p:sp>
      <p:sp>
        <p:nvSpPr>
          <p:cNvPr id="11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gray">
          <a:xfrm>
            <a:off x="10836275" y="2482850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28B6A022-D3D6-4FB1-84D6-FD35B683F165}" type="datetime'''''5'''''''''''''''''',''''''''''''''''''50''''''''''''0'''''">
              <a:rPr kumimoji="1" lang="zh-CN" altLang="en-US" sz="1400" smtClean="0">
                <a:effectLst/>
              </a:rPr>
              <a:pPr/>
              <a:t>5,500</a:t>
            </a:fld>
            <a:endParaRPr kumimoji="1" lang="zh-CN" altLang="en-US" sz="1400" dirty="0"/>
          </a:p>
        </p:txBody>
      </p:sp>
      <p:sp useBgFill="1">
        <p:nvSpPr>
          <p:cNvPr id="6" name="任意多边形: 形状 5">
            <a:extLst>
              <a:ext uri="{FF2B5EF4-FFF2-40B4-BE49-F238E27FC236}">
                <a16:creationId xmlns:a16="http://schemas.microsoft.com/office/drawing/2014/main" id="{00E8840F-A1F4-46E7-ABC2-B4A68E392A92}"/>
              </a:ext>
            </a:extLst>
          </p:cNvPr>
          <p:cNvSpPr/>
          <p:nvPr>
            <p:custDataLst>
              <p:tags r:id="rId43"/>
            </p:custDataLst>
          </p:nvPr>
        </p:nvSpPr>
        <p:spPr bwMode="auto">
          <a:xfrm>
            <a:off x="1004888" y="6286500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任意多边形: 形状 19">
            <a:extLst>
              <a:ext uri="{FF2B5EF4-FFF2-40B4-BE49-F238E27FC236}">
                <a16:creationId xmlns:a16="http://schemas.microsoft.com/office/drawing/2014/main" id="{7B45CEB9-88CD-4CFF-A6C1-AD8FBBCDF4B6}"/>
              </a:ext>
            </a:extLst>
          </p:cNvPr>
          <p:cNvSpPr/>
          <p:nvPr>
            <p:custDataLst>
              <p:tags r:id="rId44"/>
            </p:custDataLst>
          </p:nvPr>
        </p:nvSpPr>
        <p:spPr bwMode="auto">
          <a:xfrm>
            <a:off x="10587038" y="6286500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219B382F-D678-4086-8A89-AD42936A026D}"/>
              </a:ext>
            </a:extLst>
          </p:cNvPr>
          <p:cNvSpPr/>
          <p:nvPr>
            <p:custDataLst>
              <p:tags r:id="rId45"/>
            </p:custDataLst>
          </p:nvPr>
        </p:nvSpPr>
        <p:spPr bwMode="auto">
          <a:xfrm>
            <a:off x="1004888" y="6286500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FAA18AE9-2B73-45F7-B3A6-560E350521AE}"/>
              </a:ext>
            </a:extLst>
          </p:cNvPr>
          <p:cNvSpPr/>
          <p:nvPr>
            <p:custDataLst>
              <p:tags r:id="rId46"/>
            </p:custDataLst>
          </p:nvPr>
        </p:nvSpPr>
        <p:spPr bwMode="auto">
          <a:xfrm>
            <a:off x="1004888" y="6343650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80B525F8-95E0-4F45-80ED-E64F91AB0D49}"/>
              </a:ext>
            </a:extLst>
          </p:cNvPr>
          <p:cNvSpPr/>
          <p:nvPr>
            <p:custDataLst>
              <p:tags r:id="rId47"/>
            </p:custDataLst>
          </p:nvPr>
        </p:nvSpPr>
        <p:spPr bwMode="auto">
          <a:xfrm>
            <a:off x="10587038" y="6286500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391C9401-AABB-42AD-86E0-1FE807551EE8}"/>
              </a:ext>
            </a:extLst>
          </p:cNvPr>
          <p:cNvSpPr/>
          <p:nvPr>
            <p:custDataLst>
              <p:tags r:id="rId48"/>
            </p:custDataLst>
          </p:nvPr>
        </p:nvSpPr>
        <p:spPr bwMode="auto">
          <a:xfrm>
            <a:off x="10587038" y="6343650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2651125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76B352A-D826-4D79-BD63-A4A5D0D68A7C}" type="datetime'''''''''''''''''''w''2''''''''''''0''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w20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5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2933700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6013E48-9B12-46E5-A3E5-69FE979D35E1}" type="datetime'''''''''''''''''''''''''''''''''''''''''w''''''''2''''1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w21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5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auto">
          <a:xfrm>
            <a:off x="321468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B34E434-64EF-4647-A4D9-4DED89B48850}" type="datetime'''''w2''''2''''''''''''''''''''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w22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5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3497263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D59F450-A28B-4B94-B482-E8F47DAF7BAD}" type="datetime'''''w''''''''''2''''''''3''''''''''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w23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5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3778250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5C85241-A3FC-4EB2-BB0E-C66645C7E11A}" type="datetime'''w''''''''''''''2''''''''4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w24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4060825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86654D2-BE45-4267-BFC6-045354E28D4B}" type="datetime'''''''''''''''w''''''''''25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w25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7724775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6A2716E-64F8-4221-BF39-6630CE23C06B}" type="datetime'''''''''''w38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w38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auto">
          <a:xfrm>
            <a:off x="8005763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6FA0B4B-24A3-4691-B50F-14DD786D70E0}" type="datetime'''''w''''''''''''''''3''9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w39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828833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42A1852-7253-49AE-A12A-4B12BCA79FD2}" type="datetime'''''''''''''''''''w''4''''''''''''''''''''''''''''0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w40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8569325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0A67306-AD9B-4E2B-A671-EE5AB89F8AFC}" type="datetime'''''''''''''''''''''''w''''''4''''''1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w41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8851900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980E703-F033-4509-BEC3-8F0A5375C153}" type="datetime'''w''''''''''''''''4''''''''''''''2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w42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913288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C233282-9825-4C10-B12A-1A58FAC8A52C}" type="datetime'''''''''''''w''''''4''''3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w43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9415463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E07E5D4-704B-4015-9F50-397F869F9756}" type="datetime'''''w''''4''''''''''''''''''''''''''''''4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w44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9696450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B4F56EF-BAC8-47F3-B77C-B32FCC7ADBAD}" type="datetime'''''''''''''''''w''4''''''5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w45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7161213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7256E84-4E25-4AB5-A693-3D220B234273}" type="datetime'''''''''''''w''''''''3''''''''''''''''6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w36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9979025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443960C-2D66-4080-A543-C3A5CE87918A}" type="datetime'''''''''''''''''''''''''''''w4''6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w46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10260013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165620F-A411-4330-8BF8-8F24B4C1E06F}" type="datetime'''''''''''''''''w''4''''''''''''''''7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w47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4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96043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10893EE-76AF-463C-BD0F-D29AE71104E4}" type="datetime'''''''''''''''w''''''''''''''''''''''''''14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w14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4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1243013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1D63644-A169-4729-B5D3-3DE9CA5A1F7A}" type="datetime'''''''''''''''''''''''''''w''''''''''''''''''''1''5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w15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4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1524000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DE42A78-D218-4F85-8D44-BCFB1A609865}" type="datetime'''''''''''''''''''''''''''''w''''''1''''''6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w16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9"/>
            </p:custDataLst>
          </p:nvPr>
        </p:nvSpPr>
        <p:spPr bwMode="auto">
          <a:xfrm>
            <a:off x="687863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268A841-AE95-4BAA-B288-706B1C676B53}" type="datetime'''''''''''''w''''''''''''''''''3''''''''''''5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w35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6597650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CBC55FC-D06C-4792-B948-6BE6AAB9CB5C}" type="datetime'''''''''''''''w''''''''''3''''''''''4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w34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6315075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C6C1B62-2425-4C92-AAEE-502C546A6A45}" type="datetime'''''w3''''''''3''''''''''''''''''''''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w33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603408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F55ED16-8A6E-42F4-A442-8DD52A855A44}" type="datetime'''''''''''''w3''''''''''''''''''''''''''''''2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w32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7442200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986585B-FF19-4860-88D2-DBB18800EA51}" type="datetime'''''''''''''''''''''''''''''''w''3''''''''''''''7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w37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4"/>
            </p:custDataLst>
          </p:nvPr>
        </p:nvSpPr>
        <p:spPr bwMode="auto">
          <a:xfrm>
            <a:off x="5751513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FD1A0A3-8622-4895-AB8C-5E20ED744622}" type="datetime'''''''''''''''w''''''''''''''''''''''''''''3''''''''''''''1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w31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546893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4405B8E-79B3-4814-91F0-ADD8536B3290}" type="datetime'w''''''''''''''''3''''0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w30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5187950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22317F4-1D60-4E11-8F88-2F5A5734D40D}" type="datetime'''''''''''''''w''''''''''''''''2''''''''''''''''''''''9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w29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4905375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F14D5F0-3813-4344-9C9F-1035C5595E1C}" type="datetime'''''''''w''''''''''''''''''''''2''''''8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w28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462438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1DF5930-5986-49D7-A2A9-A78E870DAA3B}" type="datetime'''''''''''w27''''''''''''''''''''''''''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w27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4341813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C0C6CEE-20C3-4B25-980A-4C679621A735}" type="datetime'''''''''''''''''''w''''''''2''''''''6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w26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4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1806575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5B0CCD9-6C94-4280-9B50-1CC2E9373A48}" type="datetime'''''''''''w1''7''''''''''''''''''''''''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w17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4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2087563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23C5FE5-BBF1-4085-831C-2F66AC312040}" type="datetime'w''''''''''''''''''''''''''''''''''''''''1''8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w18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5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237013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43C8F03-4703-42EB-9A04-E3685F190160}" type="datetime'''''''''''''''''''w''''''''''''''''''''''''''1''''''9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w19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1054258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A5409F4-4E26-497E-A30B-D2BC023D19B6}" type="datetime'''''''''''''w''4''''''''''''''''''8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w48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cxnSp>
        <p:nvCxnSpPr>
          <p:cNvPr id="85" name="直线连接符 84">
            <a:extLst>
              <a:ext uri="{FF2B5EF4-FFF2-40B4-BE49-F238E27FC236}">
                <a16:creationId xmlns:a16="http://schemas.microsoft.com/office/drawing/2014/main" id="{FACBE8E0-FD5A-6C62-B7C9-770ABDDA15B1}"/>
              </a:ext>
            </a:extLst>
          </p:cNvPr>
          <p:cNvCxnSpPr/>
          <p:nvPr>
            <p:custDataLst>
              <p:tags r:id="rId84"/>
            </p:custDataLst>
          </p:nvPr>
        </p:nvCxnSpPr>
        <p:spPr bwMode="gray">
          <a:xfrm>
            <a:off x="1212850" y="1881188"/>
            <a:ext cx="320675" cy="0"/>
          </a:xfrm>
          <a:prstGeom prst="line">
            <a:avLst/>
          </a:prstGeom>
          <a:ln w="28575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线连接符 85">
            <a:extLst>
              <a:ext uri="{FF2B5EF4-FFF2-40B4-BE49-F238E27FC236}">
                <a16:creationId xmlns:a16="http://schemas.microsoft.com/office/drawing/2014/main" id="{D7905F52-C6EF-89BD-2132-8C368AD8BAF5}"/>
              </a:ext>
            </a:extLst>
          </p:cNvPr>
          <p:cNvCxnSpPr/>
          <p:nvPr>
            <p:custDataLst>
              <p:tags r:id="rId85"/>
            </p:custDataLst>
          </p:nvPr>
        </p:nvCxnSpPr>
        <p:spPr bwMode="gray">
          <a:xfrm>
            <a:off x="1212850" y="2135188"/>
            <a:ext cx="320675" cy="0"/>
          </a:xfrm>
          <a:prstGeom prst="line">
            <a:avLst/>
          </a:prstGeom>
          <a:ln w="28575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椭圆 117">
            <a:extLst>
              <a:ext uri="{FF2B5EF4-FFF2-40B4-BE49-F238E27FC236}">
                <a16:creationId xmlns:a16="http://schemas.microsoft.com/office/drawing/2014/main" id="{88F89C63-72FB-420D-9C86-381A686D6C68}"/>
              </a:ext>
            </a:extLst>
          </p:cNvPr>
          <p:cNvSpPr/>
          <p:nvPr>
            <p:custDataLst>
              <p:tags r:id="rId86"/>
            </p:custDataLst>
          </p:nvPr>
        </p:nvSpPr>
        <p:spPr bwMode="auto">
          <a:xfrm>
            <a:off x="1328738" y="1836738"/>
            <a:ext cx="88900" cy="88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2" name="椭圆 271">
            <a:extLst>
              <a:ext uri="{FF2B5EF4-FFF2-40B4-BE49-F238E27FC236}">
                <a16:creationId xmlns:a16="http://schemas.microsoft.com/office/drawing/2014/main" id="{DC1433DB-BA1B-446F-92C9-6FD0EF2C36BB}"/>
              </a:ext>
            </a:extLst>
          </p:cNvPr>
          <p:cNvSpPr/>
          <p:nvPr>
            <p:custDataLst>
              <p:tags r:id="rId87"/>
            </p:custDataLst>
          </p:nvPr>
        </p:nvSpPr>
        <p:spPr bwMode="auto">
          <a:xfrm>
            <a:off x="1328738" y="2090738"/>
            <a:ext cx="88900" cy="889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文本占位符 2">
            <a:extLst>
              <a:ext uri="{FF2B5EF4-FFF2-40B4-BE49-F238E27FC236}">
                <a16:creationId xmlns:a16="http://schemas.microsoft.com/office/drawing/2014/main" id="{8201E84C-3156-0DEF-EDD7-82AA08148757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auto">
          <a:xfrm>
            <a:off x="1598613" y="1798638"/>
            <a:ext cx="889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349DE43-1497-42A8-9BC2-3164D7C497B7}" type="datetime'''''''''''毛消''耗''收''''''''''入'''''''''''''''''''''''''''''''">
              <a:rPr kumimoji="1" lang="zh-CN" altLang="en-US" sz="1400" smtClean="0"/>
              <a:pPr/>
              <a:t>毛消耗收入</a:t>
            </a:fld>
            <a:endParaRPr kumimoji="1" lang="zh-CN" altLang="en-US" sz="1400" dirty="0"/>
          </a:p>
        </p:txBody>
      </p:sp>
      <p:sp>
        <p:nvSpPr>
          <p:cNvPr id="81" name="文本占位符 2">
            <a:extLst>
              <a:ext uri="{FF2B5EF4-FFF2-40B4-BE49-F238E27FC236}">
                <a16:creationId xmlns:a16="http://schemas.microsoft.com/office/drawing/2014/main" id="{D6B6F878-2F7B-35F4-80A0-842134752386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auto">
          <a:xfrm>
            <a:off x="1598613" y="2052638"/>
            <a:ext cx="889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C4E993A-67BF-4419-B75D-AEB2EC6D3F0D}" type="datetime'''在''''投''''''''''''门''''''''''''''店''数'''''''''''''''''''">
              <a:rPr kumimoji="1" lang="zh-CN" altLang="en-US" sz="1400" smtClean="0"/>
              <a:pPr/>
              <a:t>在投门店数</a:t>
            </a:fld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19301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C82C88E-1010-375D-CF88-CE95F5D5ED4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550987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91" imgW="7772400" imgH="10058400" progId="TCLayout.ActiveDocument.1">
                  <p:embed/>
                </p:oleObj>
              </mc:Choice>
              <mc:Fallback>
                <p:oleObj name="think-cell 幻灯片" r:id="rId91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2C88E-1010-375D-CF88-CE95F5D5E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" name="Title 1">
            <a:extLst>
              <a:ext uri="{FF2B5EF4-FFF2-40B4-BE49-F238E27FC236}">
                <a16:creationId xmlns:a16="http://schemas.microsoft.com/office/drawing/2014/main" id="{78EF6EBC-2FB5-FA5B-72CC-664F93D9FD3C}"/>
              </a:ext>
            </a:extLst>
          </p:cNvPr>
          <p:cNvSpPr txBox="1">
            <a:spLocks/>
          </p:cNvSpPr>
          <p:nvPr/>
        </p:nvSpPr>
        <p:spPr>
          <a:xfrm>
            <a:off x="2842205" y="425450"/>
            <a:ext cx="5055028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广告收入和有消耗门店对比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医疗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88" name="直接连接符 487">
            <a:extLst>
              <a:ext uri="{FF2B5EF4-FFF2-40B4-BE49-F238E27FC236}">
                <a16:creationId xmlns:a16="http://schemas.microsoft.com/office/drawing/2014/main" id="{70D15349-112A-45F6-B15E-CB4AF0F0F95D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1019175" y="501015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6" name="直接连接符 485">
            <a:extLst>
              <a:ext uri="{FF2B5EF4-FFF2-40B4-BE49-F238E27FC236}">
                <a16:creationId xmlns:a16="http://schemas.microsoft.com/office/drawing/2014/main" id="{B6843E5A-3717-40D1-9318-68FD038DAAD4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1019175" y="610076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C965588-6EBD-44BB-B733-A22B5A0C786F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10660063" y="467042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7" name="直接连接符 486">
            <a:extLst>
              <a:ext uri="{FF2B5EF4-FFF2-40B4-BE49-F238E27FC236}">
                <a16:creationId xmlns:a16="http://schemas.microsoft.com/office/drawing/2014/main" id="{9996473B-D6BD-410D-A96C-97DC76090BBE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1019175" y="574833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2" name="直接连接符 491">
            <a:extLst>
              <a:ext uri="{FF2B5EF4-FFF2-40B4-BE49-F238E27FC236}">
                <a16:creationId xmlns:a16="http://schemas.microsoft.com/office/drawing/2014/main" id="{CD36E844-E80F-4F4B-95D6-8BE79D98BB27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1019175" y="205422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17C5A1E7-B60C-4E7A-81B5-1533F449CA27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10660063" y="550862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3" name="直接连接符 492">
            <a:extLst>
              <a:ext uri="{FF2B5EF4-FFF2-40B4-BE49-F238E27FC236}">
                <a16:creationId xmlns:a16="http://schemas.microsoft.com/office/drawing/2014/main" id="{019157AB-9409-4197-8BC6-CBCB75576911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1019175" y="131445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9" name="直接连接符 488">
            <a:extLst>
              <a:ext uri="{FF2B5EF4-FFF2-40B4-BE49-F238E27FC236}">
                <a16:creationId xmlns:a16="http://schemas.microsoft.com/office/drawing/2014/main" id="{97D411A9-63A9-45EB-945C-9B2F960F405C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1019175" y="427037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05F42B0-2345-44F8-99E4-1996EC1D5C66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10660063" y="508952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0" name="直接连接符 489">
            <a:extLst>
              <a:ext uri="{FF2B5EF4-FFF2-40B4-BE49-F238E27FC236}">
                <a16:creationId xmlns:a16="http://schemas.microsoft.com/office/drawing/2014/main" id="{936B7A1F-7CED-4DB8-A82F-C3BB84430ED7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1019175" y="35321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7" name="直接连接符 536">
            <a:extLst>
              <a:ext uri="{FF2B5EF4-FFF2-40B4-BE49-F238E27FC236}">
                <a16:creationId xmlns:a16="http://schemas.microsoft.com/office/drawing/2014/main" id="{54EE0A7C-3ECD-4C44-865A-53FBDC2E7930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10660063" y="610076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1" name="直接连接符 490">
            <a:extLst>
              <a:ext uri="{FF2B5EF4-FFF2-40B4-BE49-F238E27FC236}">
                <a16:creationId xmlns:a16="http://schemas.microsoft.com/office/drawing/2014/main" id="{B6DB7467-13D6-491B-ADDC-20F048B46036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1019175" y="279241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65DFC5E1-1E91-4155-AE36-F4EDB2082B95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10660063" y="425132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5F593B8D-3D3E-4558-AF5B-99CC558C1C84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10660063" y="38306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95F99809-0F51-4EFB-B0F8-51254129A123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10660063" y="34115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52A024B7-EA13-49E1-A86D-3998773FE9B2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10660063" y="29924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0E524E7E-B6A6-4A6B-82DA-991444C2655F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10660063" y="25733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E2480DB0-63F1-4067-9DE2-CA0B612143D0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10660063" y="21526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6639BB5-F2E2-4D7E-B42E-CBAF794CFAA7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10660063" y="17335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E28DF4F-9E33-4321-AF9B-24A441DE1D10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10660063" y="13144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89" name="Chart 3">
            <a:extLst>
              <a:ext uri="{FF2B5EF4-FFF2-40B4-BE49-F238E27FC236}">
                <a16:creationId xmlns:a16="http://schemas.microsoft.com/office/drawing/2014/main" id="{485DD4F7-9586-4F2D-918B-9708D51D6775}"/>
              </a:ext>
            </a:extLst>
          </p:cNvPr>
          <p:cNvGraphicFramePr/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980013886"/>
              </p:ext>
            </p:extLst>
          </p:nvPr>
        </p:nvGraphicFramePr>
        <p:xfrm>
          <a:off x="995363" y="1231900"/>
          <a:ext cx="9747250" cy="495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3"/>
          </a:graphicData>
        </a:graphic>
      </p:graphicFrame>
      <p:sp>
        <p:nvSpPr>
          <p:cNvPr id="9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10836275" y="4999038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29AE8E8B-7904-4811-8D55-736114FDA8C7}" type="datetime'''''''3'''''''''',''9''''''''''''''''0''''''''''''''''''0'''''">
              <a:rPr kumimoji="1" lang="zh-CN" altLang="en-US" sz="1400" smtClean="0">
                <a:effectLst/>
              </a:rPr>
              <a:pPr/>
              <a:t>3,900</a:t>
            </a:fld>
            <a:endParaRPr kumimoji="1" lang="zh-CN" altLang="en-US" sz="1400" dirty="0"/>
          </a:p>
        </p:txBody>
      </p:sp>
      <p:sp>
        <p:nvSpPr>
          <p:cNvPr id="9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10836275" y="4579938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F09204A-475E-40CF-BD60-8A5DF5CB292A}" type="datetime'''''''''''4'''''',''''''0''''''''''''''''0''''''''''0'''''''">
              <a:rPr kumimoji="1" lang="zh-CN" altLang="en-US" sz="1400" smtClean="0">
                <a:effectLst/>
              </a:rPr>
              <a:pPr/>
              <a:t>4,000</a:t>
            </a:fld>
            <a:endParaRPr kumimoji="1" lang="zh-CN" altLang="en-US" sz="1400" dirty="0"/>
          </a:p>
        </p:txBody>
      </p:sp>
      <p:sp>
        <p:nvSpPr>
          <p:cNvPr id="9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10836275" y="5418138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BC4BDA94-0820-4354-BF7A-CFC5762433F9}" type="datetime'''3,''''8''''''''''''''''''''0''''''''0'''''''''''''''''''''">
              <a:rPr kumimoji="1" lang="zh-CN" altLang="en-US" sz="1400" smtClean="0">
                <a:effectLst/>
              </a:rPr>
              <a:pPr/>
              <a:t>3,800</a:t>
            </a:fld>
            <a:endParaRPr kumimoji="1" lang="zh-CN" altLang="en-US" sz="1400" dirty="0"/>
          </a:p>
        </p:txBody>
      </p:sp>
      <p:sp>
        <p:nvSpPr>
          <p:cNvPr id="9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gray">
          <a:xfrm>
            <a:off x="10836275" y="4160838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670F8DC-6C29-47B3-92E3-3A22567AC746}" type="datetime'''''''''4'''''''''''',''''''''''1''0''''''''''''''''0'''''''">
              <a:rPr kumimoji="1" lang="zh-CN" altLang="en-US" sz="1400" smtClean="0">
                <a:effectLst/>
              </a:rPr>
              <a:pPr/>
              <a:t>4,100</a:t>
            </a:fld>
            <a:endParaRPr kumimoji="1" lang="zh-CN" altLang="en-US" sz="1400" dirty="0"/>
          </a:p>
        </p:txBody>
      </p:sp>
      <p:sp>
        <p:nvSpPr>
          <p:cNvPr id="47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gray">
          <a:xfrm>
            <a:off x="487363" y="5657850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2C09E38-6748-4EDF-B5A0-D4209FDFDB81}" type="datetime'''1'''''''''',2''''''0''0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1,200</a:t>
            </a:fld>
            <a:endParaRPr kumimoji="1" lang="zh-CN" altLang="en-US" sz="1400" dirty="0"/>
          </a:p>
        </p:txBody>
      </p:sp>
      <p:sp>
        <p:nvSpPr>
          <p:cNvPr id="9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gray">
          <a:xfrm>
            <a:off x="10836275" y="3740150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7332C3FA-2728-41B7-9111-611C72D1D469}" type="datetime'''''''''''''''4'',''''''''''''''''''''''''''''''''2''''0''''0'">
              <a:rPr kumimoji="1" lang="zh-CN" altLang="en-US" sz="1400" smtClean="0">
                <a:effectLst/>
              </a:rPr>
              <a:pPr/>
              <a:t>4,200</a:t>
            </a:fld>
            <a:endParaRPr kumimoji="1" lang="zh-CN" altLang="en-US" sz="1400" dirty="0"/>
          </a:p>
        </p:txBody>
      </p:sp>
      <p:sp>
        <p:nvSpPr>
          <p:cNvPr id="48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gray">
          <a:xfrm>
            <a:off x="487363" y="4919663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FBEC943-A42E-4E78-83EE-2B38ED5A2E23}" type="datetime'''1'''''''''''',2''''''''''''50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1,250</a:t>
            </a:fld>
            <a:endParaRPr kumimoji="1" lang="zh-CN" altLang="en-US" sz="1400" dirty="0"/>
          </a:p>
        </p:txBody>
      </p:sp>
      <p:sp>
        <p:nvSpPr>
          <p:cNvPr id="9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gray">
          <a:xfrm>
            <a:off x="10836275" y="3321050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A632C37-721C-4F92-99F8-9071079C6A22}" type="datetime'''''4'''''',''''''3''''''''''''''''0''''0'''''''''''">
              <a:rPr kumimoji="1" lang="zh-CN" altLang="en-US" sz="1400" smtClean="0">
                <a:effectLst/>
              </a:rPr>
              <a:pPr/>
              <a:t>4,300</a:t>
            </a:fld>
            <a:endParaRPr kumimoji="1" lang="zh-CN" altLang="en-US" sz="1400" dirty="0"/>
          </a:p>
        </p:txBody>
      </p:sp>
      <p:sp>
        <p:nvSpPr>
          <p:cNvPr id="47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gray">
          <a:xfrm>
            <a:off x="808038" y="6010275"/>
            <a:ext cx="93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FFFF428-6637-410B-90F3-0C4C56426731}" type="datetime'''''''''''''''''''''0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kumimoji="1" lang="zh-CN" altLang="en-US" sz="1400" dirty="0"/>
          </a:p>
        </p:txBody>
      </p:sp>
      <p:sp>
        <p:nvSpPr>
          <p:cNvPr id="9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gray">
          <a:xfrm>
            <a:off x="10836275" y="2901950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11EAB30-573F-4444-B159-0759624D26A1}" type="datetime'''''''''''''''''''''4'',''''''''''''''''''4''0''''''''''''0'''">
              <a:rPr kumimoji="1" lang="zh-CN" altLang="en-US" sz="1400" smtClean="0">
                <a:effectLst/>
              </a:rPr>
              <a:pPr/>
              <a:t>4,400</a:t>
            </a:fld>
            <a:endParaRPr kumimoji="1" lang="zh-CN" altLang="en-US" sz="1400" dirty="0"/>
          </a:p>
        </p:txBody>
      </p:sp>
      <p:sp>
        <p:nvSpPr>
          <p:cNvPr id="48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 bwMode="gray">
          <a:xfrm>
            <a:off x="487363" y="4179888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52FECBF-2258-434F-A1F7-B72133F9993E}" type="datetime'''''''''''''''''''''''''1'''''',''''''''''3''''''0''0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1,300</a:t>
            </a:fld>
            <a:endParaRPr kumimoji="1" lang="zh-CN" altLang="en-US" sz="1400" dirty="0"/>
          </a:p>
        </p:txBody>
      </p:sp>
      <p:sp>
        <p:nvSpPr>
          <p:cNvPr id="10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gray">
          <a:xfrm>
            <a:off x="10836275" y="2482850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B4D47CC4-3F79-4F6D-88FA-6CA487C671DB}" type="datetime'''''''4'''',''''''''''''''''''5''''''00'''''''''''">
              <a:rPr kumimoji="1" lang="zh-CN" altLang="en-US" sz="1400" smtClean="0">
                <a:effectLst/>
              </a:rPr>
              <a:pPr/>
              <a:t>4,500</a:t>
            </a:fld>
            <a:endParaRPr kumimoji="1" lang="zh-CN" altLang="en-US" sz="1400" dirty="0"/>
          </a:p>
        </p:txBody>
      </p:sp>
      <p:sp>
        <p:nvSpPr>
          <p:cNvPr id="48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gray">
          <a:xfrm>
            <a:off x="487363" y="3441700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6E4D3F3-185E-4171-95EC-235C639A21E3}" type="datetime'''''''''''''''''''''''1'''''''',35''''''''''0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1,350</a:t>
            </a:fld>
            <a:endParaRPr kumimoji="1" lang="zh-CN" altLang="en-US" sz="1400" dirty="0"/>
          </a:p>
        </p:txBody>
      </p:sp>
      <p:sp>
        <p:nvSpPr>
          <p:cNvPr id="10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gray">
          <a:xfrm>
            <a:off x="10836275" y="2062163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F0FBC21-E4E6-4461-B9A1-1E35A1ED2C77}" type="datetime'''''''''4,''6''''0''''''''''''''''''''''''''''''''0'">
              <a:rPr kumimoji="1" lang="zh-CN" altLang="en-US" sz="1400" smtClean="0">
                <a:effectLst/>
              </a:rPr>
              <a:pPr/>
              <a:t>4,600</a:t>
            </a:fld>
            <a:endParaRPr kumimoji="1" lang="zh-CN" altLang="en-US" sz="1400" dirty="0"/>
          </a:p>
        </p:txBody>
      </p:sp>
      <p:sp>
        <p:nvSpPr>
          <p:cNvPr id="48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gray">
          <a:xfrm>
            <a:off x="487363" y="2701925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415EA43-4964-487A-A4F5-B01F76E752FA}" type="datetime'''''1'''''',''''4''''''''''''''''''0''''''''''0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1,400</a:t>
            </a:fld>
            <a:endParaRPr kumimoji="1" lang="zh-CN" altLang="en-US" sz="1400" dirty="0"/>
          </a:p>
        </p:txBody>
      </p:sp>
      <p:sp>
        <p:nvSpPr>
          <p:cNvPr id="10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gray">
          <a:xfrm>
            <a:off x="10836275" y="1643063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1B84E799-028E-4B9B-AD92-C8BDC5C3D874}" type="datetime'4,''''7''''''0''''''''''0'">
              <a:rPr kumimoji="1" lang="zh-CN" altLang="en-US" sz="1400" smtClean="0">
                <a:effectLst/>
              </a:rPr>
              <a:pPr/>
              <a:t>4,700</a:t>
            </a:fld>
            <a:endParaRPr kumimoji="1" lang="zh-CN" altLang="en-US" sz="1400" dirty="0"/>
          </a:p>
        </p:txBody>
      </p:sp>
      <p:sp>
        <p:nvSpPr>
          <p:cNvPr id="48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gray">
          <a:xfrm>
            <a:off x="487363" y="1963738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DDD218F-3DAB-4D48-A723-2EC9E2F439C6}" type="datetime'1'''''',''''''4''''''''''5''''''''''0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1,450</a:t>
            </a:fld>
            <a:endParaRPr kumimoji="1" lang="zh-CN" altLang="en-US" sz="1400" dirty="0"/>
          </a:p>
        </p:txBody>
      </p:sp>
      <p:sp>
        <p:nvSpPr>
          <p:cNvPr id="10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gray">
          <a:xfrm>
            <a:off x="10836275" y="1223963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1878310A-4C43-47D2-A2DB-4B8F1FE85D22}" type="datetime'''''''''''''''''''''''''4'''''''''''''',8''''''''''0''''''0'">
              <a:rPr kumimoji="1" lang="zh-CN" altLang="en-US" sz="1400" smtClean="0">
                <a:effectLst/>
              </a:rPr>
              <a:pPr/>
              <a:t>4,800</a:t>
            </a:fld>
            <a:endParaRPr kumimoji="1" lang="zh-CN" altLang="en-US" sz="1400" dirty="0"/>
          </a:p>
        </p:txBody>
      </p:sp>
      <p:sp>
        <p:nvSpPr>
          <p:cNvPr id="48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gray">
          <a:xfrm>
            <a:off x="487363" y="1223963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6D6CBCF-F013-4908-A425-5A468B265599}" type="datetime'''''''''''''''1'''''''',''''''''5''''''''''''''''0''''''''0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1,500</a:t>
            </a:fld>
            <a:endParaRPr kumimoji="1" lang="zh-CN" altLang="en-US" sz="1400" dirty="0"/>
          </a:p>
        </p:txBody>
      </p:sp>
      <p:sp>
        <p:nvSpPr>
          <p:cNvPr id="52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gray">
          <a:xfrm>
            <a:off x="10836275" y="6010275"/>
            <a:ext cx="93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7EB62B9-54E5-4220-B28C-30D18DD8D6D7}" type="datetime'''''''''''''''''0'''''''''''''''''''''''''''">
              <a:rPr kumimoji="1" lang="zh-CN" altLang="en-US" sz="1400" smtClean="0">
                <a:effectLst/>
              </a:rPr>
              <a:pPr/>
              <a:t>0</a:t>
            </a:fld>
            <a:endParaRPr kumimoji="1" lang="zh-CN" altLang="en-US" sz="1400" dirty="0"/>
          </a:p>
        </p:txBody>
      </p:sp>
      <p:sp useBgFill="1">
        <p:nvSpPr>
          <p:cNvPr id="477" name="任意多边形: 形状 476">
            <a:extLst>
              <a:ext uri="{FF2B5EF4-FFF2-40B4-BE49-F238E27FC236}">
                <a16:creationId xmlns:a16="http://schemas.microsoft.com/office/drawing/2014/main" id="{47F13319-E858-4463-B3B7-66B885A744A8}"/>
              </a:ext>
            </a:extLst>
          </p:cNvPr>
          <p:cNvSpPr/>
          <p:nvPr>
            <p:custDataLst>
              <p:tags r:id="rId43"/>
            </p:custDataLst>
          </p:nvPr>
        </p:nvSpPr>
        <p:spPr bwMode="auto">
          <a:xfrm>
            <a:off x="10587038" y="5988050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74" name="任意多边形: 形状 473">
            <a:extLst>
              <a:ext uri="{FF2B5EF4-FFF2-40B4-BE49-F238E27FC236}">
                <a16:creationId xmlns:a16="http://schemas.microsoft.com/office/drawing/2014/main" id="{B5C2B86A-36C6-43A6-9A40-567508F7F586}"/>
              </a:ext>
            </a:extLst>
          </p:cNvPr>
          <p:cNvSpPr/>
          <p:nvPr>
            <p:custDataLst>
              <p:tags r:id="rId44"/>
            </p:custDataLst>
          </p:nvPr>
        </p:nvSpPr>
        <p:spPr bwMode="auto">
          <a:xfrm>
            <a:off x="1004888" y="5988050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3" name="任意多边形: 形状 472">
            <a:extLst>
              <a:ext uri="{FF2B5EF4-FFF2-40B4-BE49-F238E27FC236}">
                <a16:creationId xmlns:a16="http://schemas.microsoft.com/office/drawing/2014/main" id="{216282B9-15A8-4EB5-9BEB-0F2DC643CE46}"/>
              </a:ext>
            </a:extLst>
          </p:cNvPr>
          <p:cNvSpPr/>
          <p:nvPr>
            <p:custDataLst>
              <p:tags r:id="rId45"/>
            </p:custDataLst>
          </p:nvPr>
        </p:nvSpPr>
        <p:spPr bwMode="auto">
          <a:xfrm>
            <a:off x="1004888" y="6045200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5" name="任意多边形: 形状 474">
            <a:extLst>
              <a:ext uri="{FF2B5EF4-FFF2-40B4-BE49-F238E27FC236}">
                <a16:creationId xmlns:a16="http://schemas.microsoft.com/office/drawing/2014/main" id="{A67EFDB0-1E69-4ECB-8E9B-95A76A804948}"/>
              </a:ext>
            </a:extLst>
          </p:cNvPr>
          <p:cNvSpPr/>
          <p:nvPr>
            <p:custDataLst>
              <p:tags r:id="rId46"/>
            </p:custDataLst>
          </p:nvPr>
        </p:nvSpPr>
        <p:spPr bwMode="auto">
          <a:xfrm>
            <a:off x="10587038" y="5988050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6" name="任意多边形: 形状 475">
            <a:extLst>
              <a:ext uri="{FF2B5EF4-FFF2-40B4-BE49-F238E27FC236}">
                <a16:creationId xmlns:a16="http://schemas.microsoft.com/office/drawing/2014/main" id="{EF688094-E2F4-4D23-8D07-2E36FAB1735E}"/>
              </a:ext>
            </a:extLst>
          </p:cNvPr>
          <p:cNvSpPr/>
          <p:nvPr>
            <p:custDataLst>
              <p:tags r:id="rId47"/>
            </p:custDataLst>
          </p:nvPr>
        </p:nvSpPr>
        <p:spPr bwMode="auto">
          <a:xfrm>
            <a:off x="10587038" y="6045200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2" name="任意多边形: 形状 471">
            <a:extLst>
              <a:ext uri="{FF2B5EF4-FFF2-40B4-BE49-F238E27FC236}">
                <a16:creationId xmlns:a16="http://schemas.microsoft.com/office/drawing/2014/main" id="{FA54D2E3-0673-45B5-BA27-47D68D5F9744}"/>
              </a:ext>
            </a:extLst>
          </p:cNvPr>
          <p:cNvSpPr/>
          <p:nvPr>
            <p:custDataLst>
              <p:tags r:id="rId48"/>
            </p:custDataLst>
          </p:nvPr>
        </p:nvSpPr>
        <p:spPr bwMode="auto">
          <a:xfrm>
            <a:off x="1004888" y="5988050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2933700" y="614362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6013E48-9B12-46E5-A3E5-69FE979D35E1}" type="datetime'''''''''''''''''''''''''''''''''''''''''w''''''''2''''1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w21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5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3214688" y="614362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B34E434-64EF-4647-A4D9-4DED89B48850}" type="datetime'''''w2''''2''''''''''''''''''''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w22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5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auto">
          <a:xfrm>
            <a:off x="3497263" y="614362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D59F450-A28B-4B94-B482-E8F47DAF7BAD}" type="datetime'''''w''''''''''2''''''''3''''''''''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w23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5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3778250" y="614362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5C85241-A3FC-4EB2-BB0E-C66645C7E11A}" type="datetime'''w''''''''''''''2''''''''4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w24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4060825" y="614362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86654D2-BE45-4267-BFC6-045354E28D4B}" type="datetime'''''''''''''''w''''''''''25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w25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4341813" y="614362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C0C6CEE-20C3-4B25-980A-4C679621A735}" type="datetime'''''''''''''''''''w''''''''2''''''''6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w26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4624388" y="614362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1DF5930-5986-49D7-A2A9-A78E870DAA3B}" type="datetime'''''''''''w27''''''''''''''''''''''''''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w27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auto">
          <a:xfrm>
            <a:off x="4905375" y="614362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F14D5F0-3813-4344-9C9F-1035C5595E1C}" type="datetime'''''''''w''''''''''''''''''''''2''''''8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w28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5187950" y="614362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22317F4-1D60-4E11-8F88-2F5A5734D40D}" type="datetime'''''''''''''''w''''''''''''''''2''''''''''''''''''''''9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w29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5468938" y="614362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4405B8E-79B3-4814-91F0-ADD8536B3290}" type="datetime'w''''''''''''''''3''''0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w30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5751513" y="614362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FD1A0A3-8622-4895-AB8C-5E20ED744622}" type="datetime'''''''''''''''w''''''''''''''''''''''''''''3''''''''''''''1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w31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6034088" y="614362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F55ED16-8A6E-42F4-A442-8DD52A855A44}" type="datetime'''''''''''''w3''''''''''''''''''''''''''''''2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w32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6315075" y="614362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C6C1B62-2425-4C92-AAEE-502C546A6A45}" type="datetime'''''w3''''''''3''''''''''''''''''''''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w33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6597650" y="614362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CBC55FC-D06C-4792-B948-6BE6AAB9CB5C}" type="datetime'''''''''''''''w''''''''''3''''''''''4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w34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4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960438" y="614362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10893EE-76AF-463C-BD0F-D29AE71104E4}" type="datetime'''''''''''''''w''''''''''''''''''''''''''14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w14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7161213" y="614362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7256E84-4E25-4AB5-A693-3D220B234273}" type="datetime'''''''''''''w''''''''3''''''''''''''''6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w36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7442200" y="614362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986585B-FF19-4860-88D2-DBB18800EA51}" type="datetime'''''''''''''''''''''''''''''''w''3''''''''''''''7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w37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7724775" y="614362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6A2716E-64F8-4221-BF39-6630CE23C06B}" type="datetime'''''''''''w38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w38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8005763" y="614362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6FA0B4B-24A3-4691-B50F-14DD786D70E0}" type="datetime'''''w''''''''''''''''3''9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w39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8288338" y="614362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42A1852-7253-49AE-A12A-4B12BCA79FD2}" type="datetime'''''''''''''''''''w''4''''''''''''''''''''''''''''0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w40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9"/>
            </p:custDataLst>
          </p:nvPr>
        </p:nvSpPr>
        <p:spPr bwMode="auto">
          <a:xfrm>
            <a:off x="8569325" y="614362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0A67306-AD9B-4E2B-A671-EE5AB89F8AFC}" type="datetime'''''''''''''''''''''''w''''''4''''''1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w41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8851900" y="614362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980E703-F033-4509-BEC3-8F0A5375C153}" type="datetime'''w''''''''''''''''4''''''''''''''2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w42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9132888" y="614362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C233282-9825-4C10-B12A-1A58FAC8A52C}" type="datetime'''''''''''''w''''''4''''3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w43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9415463" y="614362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E07E5D4-704B-4015-9F50-397F869F9756}" type="datetime'''''w''''4''''''''''''''''''''''''''''''4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w44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6878638" y="614362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268A841-AE95-4BAA-B288-706B1C676B53}" type="datetime'''''''''''''w''''''''''''''''''3''''''''''''5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w35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4"/>
            </p:custDataLst>
          </p:nvPr>
        </p:nvSpPr>
        <p:spPr bwMode="auto">
          <a:xfrm>
            <a:off x="9979025" y="614362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443960C-2D66-4080-A543-C3A5CE87918A}" type="datetime'''''''''''''''''''''''''''''w4''6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w46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10260013" y="614362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165620F-A411-4330-8BF8-8F24B4C1E06F}" type="datetime'''''''''''''''''w''4''''''''''''''''7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w47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10542588" y="614362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A5409F4-4E26-497E-A30B-D2BC023D19B6}" type="datetime'''''''''''''w''4''''''''''''''''''8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w48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4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1243013" y="614362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1D63644-A169-4729-B5D3-3DE9CA5A1F7A}" type="datetime'''''''''''''''''''''''''''w''''''''''''''''''''1''5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w15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4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1524000" y="614362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DE42A78-D218-4F85-8D44-BCFB1A609865}" type="datetime'''''''''''''''''''''''''''''w''''''1''''''6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w16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4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1806575" y="614362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5B0CCD9-6C94-4280-9B50-1CC2E9373A48}" type="datetime'''''''''''w1''7''''''''''''''''''''''''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w17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4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2087563" y="614362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23C5FE5-BBF1-4085-831C-2F66AC312040}" type="datetime'w''''''''''''''''''''''''''''''''''''''''1''8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w18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5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2370138" y="614362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43C8F03-4703-42EB-9A04-E3685F190160}" type="datetime'''''''''''''''''''w''''''''''''''''''''''''''1''''''9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w19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5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2651125" y="614362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76B352A-D826-4D79-BD63-A4A5D0D68A7C}" type="datetime'''''''''''''''''''w''2''''''''''''0''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w20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9696450" y="614362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B4F56EF-BAC8-47F3-B77C-B32FCC7ADBAD}" type="datetime'''''''''''''''''w''4''''''5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w45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cxnSp>
        <p:nvCxnSpPr>
          <p:cNvPr id="85" name="直线连接符 84">
            <a:extLst>
              <a:ext uri="{FF2B5EF4-FFF2-40B4-BE49-F238E27FC236}">
                <a16:creationId xmlns:a16="http://schemas.microsoft.com/office/drawing/2014/main" id="{FACBE8E0-FD5A-6C62-B7C9-770ABDDA15B1}"/>
              </a:ext>
            </a:extLst>
          </p:cNvPr>
          <p:cNvCxnSpPr/>
          <p:nvPr>
            <p:custDataLst>
              <p:tags r:id="rId84"/>
            </p:custDataLst>
          </p:nvPr>
        </p:nvCxnSpPr>
        <p:spPr bwMode="gray">
          <a:xfrm>
            <a:off x="1212850" y="1881188"/>
            <a:ext cx="320675" cy="0"/>
          </a:xfrm>
          <a:prstGeom prst="line">
            <a:avLst/>
          </a:prstGeom>
          <a:ln w="28575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线连接符 85">
            <a:extLst>
              <a:ext uri="{FF2B5EF4-FFF2-40B4-BE49-F238E27FC236}">
                <a16:creationId xmlns:a16="http://schemas.microsoft.com/office/drawing/2014/main" id="{D7905F52-C6EF-89BD-2132-8C368AD8BAF5}"/>
              </a:ext>
            </a:extLst>
          </p:cNvPr>
          <p:cNvCxnSpPr/>
          <p:nvPr>
            <p:custDataLst>
              <p:tags r:id="rId85"/>
            </p:custDataLst>
          </p:nvPr>
        </p:nvCxnSpPr>
        <p:spPr bwMode="gray">
          <a:xfrm>
            <a:off x="1212850" y="2135188"/>
            <a:ext cx="320675" cy="0"/>
          </a:xfrm>
          <a:prstGeom prst="line">
            <a:avLst/>
          </a:prstGeom>
          <a:ln w="28575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椭圆 117">
            <a:extLst>
              <a:ext uri="{FF2B5EF4-FFF2-40B4-BE49-F238E27FC236}">
                <a16:creationId xmlns:a16="http://schemas.microsoft.com/office/drawing/2014/main" id="{88F89C63-72FB-420D-9C86-381A686D6C68}"/>
              </a:ext>
            </a:extLst>
          </p:cNvPr>
          <p:cNvSpPr/>
          <p:nvPr>
            <p:custDataLst>
              <p:tags r:id="rId86"/>
            </p:custDataLst>
          </p:nvPr>
        </p:nvSpPr>
        <p:spPr bwMode="auto">
          <a:xfrm>
            <a:off x="1328738" y="1836738"/>
            <a:ext cx="88900" cy="88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2" name="椭圆 271">
            <a:extLst>
              <a:ext uri="{FF2B5EF4-FFF2-40B4-BE49-F238E27FC236}">
                <a16:creationId xmlns:a16="http://schemas.microsoft.com/office/drawing/2014/main" id="{DC1433DB-BA1B-446F-92C9-6FD0EF2C36BB}"/>
              </a:ext>
            </a:extLst>
          </p:cNvPr>
          <p:cNvSpPr/>
          <p:nvPr>
            <p:custDataLst>
              <p:tags r:id="rId87"/>
            </p:custDataLst>
          </p:nvPr>
        </p:nvSpPr>
        <p:spPr bwMode="auto">
          <a:xfrm>
            <a:off x="1328738" y="2090738"/>
            <a:ext cx="88900" cy="889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文本占位符 2">
            <a:extLst>
              <a:ext uri="{FF2B5EF4-FFF2-40B4-BE49-F238E27FC236}">
                <a16:creationId xmlns:a16="http://schemas.microsoft.com/office/drawing/2014/main" id="{8201E84C-3156-0DEF-EDD7-82AA08148757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auto">
          <a:xfrm>
            <a:off x="1598613" y="1798638"/>
            <a:ext cx="889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349DE43-1497-42A8-9BC2-3164D7C497B7}" type="datetime'''''''''''毛消''耗''收''''''''''入'''''''''''''''''''''''''''''''">
              <a:rPr kumimoji="1" lang="zh-CN" altLang="en-US" sz="1400" smtClean="0"/>
              <a:pPr/>
              <a:t>毛消耗收入</a:t>
            </a:fld>
            <a:endParaRPr kumimoji="1" lang="zh-CN" altLang="en-US" sz="1400" dirty="0"/>
          </a:p>
        </p:txBody>
      </p:sp>
      <p:sp>
        <p:nvSpPr>
          <p:cNvPr id="81" name="文本占位符 2">
            <a:extLst>
              <a:ext uri="{FF2B5EF4-FFF2-40B4-BE49-F238E27FC236}">
                <a16:creationId xmlns:a16="http://schemas.microsoft.com/office/drawing/2014/main" id="{D6B6F878-2F7B-35F4-80A0-842134752386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auto">
          <a:xfrm>
            <a:off x="1598613" y="2052638"/>
            <a:ext cx="1066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DDF3801-457D-4E2B-9034-FA08365D349C}" type="datetime'''''''''有''消''''耗''''''门''''''店''''''''数'">
              <a:rPr kumimoji="1" lang="zh-CN" altLang="en-US" sz="1400" smtClean="0"/>
              <a:pPr/>
              <a:t>有消耗门店数</a:t>
            </a:fld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78751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C82C88E-1010-375D-CF88-CE95F5D5ED4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06250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01" imgW="7772400" imgH="10058400" progId="TCLayout.ActiveDocument.1">
                  <p:embed/>
                </p:oleObj>
              </mc:Choice>
              <mc:Fallback>
                <p:oleObj name="think-cell 幻灯片" r:id="rId101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2C88E-1010-375D-CF88-CE95F5D5E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" name="Title 1">
            <a:extLst>
              <a:ext uri="{FF2B5EF4-FFF2-40B4-BE49-F238E27FC236}">
                <a16:creationId xmlns:a16="http://schemas.microsoft.com/office/drawing/2014/main" id="{78EF6EBC-2FB5-FA5B-72CC-664F93D9FD3C}"/>
              </a:ext>
            </a:extLst>
          </p:cNvPr>
          <p:cNvSpPr txBox="1">
            <a:spLocks/>
          </p:cNvSpPr>
          <p:nvPr/>
        </p:nvSpPr>
        <p:spPr>
          <a:xfrm>
            <a:off x="2842205" y="425450"/>
            <a:ext cx="5055028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广告收入和在投门店对比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教培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2AD2FA33-EA0E-4CCB-9E2A-934A00FD2F90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10660063" y="519430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6" name="直接连接符 485">
            <a:extLst>
              <a:ext uri="{FF2B5EF4-FFF2-40B4-BE49-F238E27FC236}">
                <a16:creationId xmlns:a16="http://schemas.microsoft.com/office/drawing/2014/main" id="{B6843E5A-3717-40D1-9318-68FD038DAAD4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1019175" y="639921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4B19EA09-8C0B-4CAC-8D14-E1CA3DF56D12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10660063" y="54879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7" name="直接连接符 536">
            <a:extLst>
              <a:ext uri="{FF2B5EF4-FFF2-40B4-BE49-F238E27FC236}">
                <a16:creationId xmlns:a16="http://schemas.microsoft.com/office/drawing/2014/main" id="{54EE0A7C-3ECD-4C44-865A-53FBDC2E7930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10660063" y="639921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F12B70E4-183C-4036-A463-70B9F7C44480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10660063" y="57800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F0B4FA9F-C230-4068-BFBD-4AEC08990D43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10660063" y="60721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7AE624DF-8D09-40BD-A538-57D7259268EC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10660063" y="373062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68B34EEB-9FA9-4F87-9E7C-33AB19A2E995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1019175" y="168116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FB7D6B09-A3D3-4C2B-8D0C-E049322215D8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1019175" y="232727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28C339F9-C4BC-439F-BD72-3E32ED471B6F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1019175" y="29733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5EA5DDAF-2108-4541-80CF-478B84F21BEA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1019175" y="361950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BC7C1A90-6488-4444-897A-980E29AC0E5E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1019175" y="555783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0B281EEF-DA55-47A3-834F-C338DE8FCC5D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1019175" y="426561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5B8109ED-A876-4AA7-BF6A-79E633774C0A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1019175" y="491172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BD81B695-59FE-4C84-9775-2906F101585C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10660063" y="168116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B8683AB4-59B6-4A80-AA75-2C814041DCA4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10660063" y="197326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BE554B36-2D0F-486E-B2E9-776FFDEF5248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10660063" y="22669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12AB5001-9180-4004-9560-35E19BE4AA7F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10660063" y="25590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0AC9E68C-40DA-4972-A6EC-3E1D909F318D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10660063" y="28527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FFB7FDE7-1EC9-47C6-A22A-8C028CEA505A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10660063" y="31448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44022F1D-EC2A-4C86-BD56-E8F033ED1DB2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10660063" y="34369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0410C3D0-7A2B-4BF6-904F-AAF274CC999D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10660063" y="402272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A30A07A5-0C95-4FE6-B028-14E996A114AB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10660063" y="431641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A6C0E91F-9437-475B-8CC3-65EA0B1963EE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10660063" y="460851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2CE6471A-F555-472D-A444-9DC59880DA1A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10660063" y="490220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5" name="Chart 3">
            <a:extLst>
              <a:ext uri="{FF2B5EF4-FFF2-40B4-BE49-F238E27FC236}">
                <a16:creationId xmlns:a16="http://schemas.microsoft.com/office/drawing/2014/main" id="{39C101D2-8CFC-4ED2-82ED-8AB23CB2D1F2}"/>
              </a:ext>
            </a:extLst>
          </p:cNvPr>
          <p:cNvGraphicFramePr/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929566753"/>
              </p:ext>
            </p:extLst>
          </p:nvPr>
        </p:nvGraphicFramePr>
        <p:xfrm>
          <a:off x="995363" y="1598613"/>
          <a:ext cx="9747250" cy="488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3"/>
          </a:graphicData>
        </a:graphic>
      </p:graphicFrame>
      <p:sp>
        <p:nvSpPr>
          <p:cNvPr id="47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gray">
          <a:xfrm>
            <a:off x="808038" y="6308725"/>
            <a:ext cx="93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FFFF428-6637-410B-90F3-0C4C56426731}" type="datetime'''''''''''''''''''''0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kumimoji="1" lang="zh-CN" altLang="en-US" sz="1400" dirty="0"/>
          </a:p>
        </p:txBody>
      </p:sp>
      <p:sp>
        <p:nvSpPr>
          <p:cNvPr id="52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gray">
          <a:xfrm>
            <a:off x="10836275" y="6308725"/>
            <a:ext cx="93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7EB62B9-54E5-4220-B28C-30D18DD8D6D7}" type="datetime'''''''''''''''''0'''''''''''''''''''''''''''">
              <a:rPr kumimoji="1" lang="zh-CN" altLang="en-US" sz="1400" smtClean="0">
                <a:effectLst/>
              </a:rPr>
              <a:pPr/>
              <a:t>0</a:t>
            </a:fld>
            <a:endParaRPr kumimoji="1" lang="zh-CN" altLang="en-US" sz="1400" dirty="0"/>
          </a:p>
        </p:txBody>
      </p:sp>
      <p:sp>
        <p:nvSpPr>
          <p:cNvPr id="11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gray">
          <a:xfrm>
            <a:off x="10836275" y="4518025"/>
            <a:ext cx="508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52FC826-AB1D-436F-8072-99446F73E3FC}" type="datetime'''1''''''2'''',''''''''''''''8''''''''''0''''''''''0'''''''">
              <a:rPr kumimoji="1" lang="zh-CN" altLang="en-US" sz="1400" smtClean="0">
                <a:effectLst/>
              </a:rPr>
              <a:pPr/>
              <a:t>12,800</a:t>
            </a:fld>
            <a:endParaRPr kumimoji="1" lang="zh-CN" altLang="en-US" sz="1400" dirty="0"/>
          </a:p>
        </p:txBody>
      </p:sp>
      <p:sp>
        <p:nvSpPr>
          <p:cNvPr id="11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gray">
          <a:xfrm>
            <a:off x="10836275" y="4225925"/>
            <a:ext cx="508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D20C101-B89B-45ED-8389-68608E34D254}" type="datetime'''''''''1''''3'''''',''''''''''''''00''''''''''0'''''''">
              <a:rPr kumimoji="1" lang="zh-CN" altLang="en-US" sz="1400" smtClean="0">
                <a:effectLst/>
              </a:rPr>
              <a:pPr/>
              <a:t>13,000</a:t>
            </a:fld>
            <a:endParaRPr kumimoji="1" lang="zh-CN" altLang="en-US" sz="1400" dirty="0"/>
          </a:p>
        </p:txBody>
      </p:sp>
      <p:sp>
        <p:nvSpPr>
          <p:cNvPr id="11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gray">
          <a:xfrm>
            <a:off x="10836275" y="3932238"/>
            <a:ext cx="508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971E9504-022A-4E8B-996B-7CB91626D10E}" type="datetime'''''''''''''''''''''''''''1''''''''''3,''''''200'''''''''''">
              <a:rPr kumimoji="1" lang="zh-CN" altLang="en-US" sz="1400" smtClean="0">
                <a:effectLst/>
              </a:rPr>
              <a:pPr/>
              <a:t>13,200</a:t>
            </a:fld>
            <a:endParaRPr kumimoji="1" lang="zh-CN" altLang="en-US" sz="1400" dirty="0"/>
          </a:p>
        </p:txBody>
      </p:sp>
      <p:sp>
        <p:nvSpPr>
          <p:cNvPr id="12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 bwMode="gray">
          <a:xfrm>
            <a:off x="10836275" y="3640138"/>
            <a:ext cx="508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DD5831BC-50E5-4C29-A11A-F8D87203B352}" type="datetime'''''''''''1''''''3,''''''4''''0''''0'''''''''">
              <a:rPr kumimoji="1" lang="zh-CN" altLang="en-US" sz="1400" smtClean="0">
                <a:effectLst/>
              </a:rPr>
              <a:pPr/>
              <a:t>13,400</a:t>
            </a:fld>
            <a:endParaRPr kumimoji="1" lang="zh-CN" altLang="en-US" sz="1400" dirty="0"/>
          </a:p>
        </p:txBody>
      </p:sp>
      <p:sp>
        <p:nvSpPr>
          <p:cNvPr id="12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gray">
          <a:xfrm>
            <a:off x="10836275" y="3346450"/>
            <a:ext cx="508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36178709-3B33-4FA6-96AC-DD686D5C744E}" type="datetime'1''''''3,''''''''''''''60''''''''''''''0'''">
              <a:rPr kumimoji="1" lang="zh-CN" altLang="en-US" sz="1400" smtClean="0">
                <a:effectLst/>
              </a:rPr>
              <a:pPr/>
              <a:t>13,600</a:t>
            </a:fld>
            <a:endParaRPr kumimoji="1" lang="zh-CN" altLang="en-US" sz="1400" dirty="0"/>
          </a:p>
        </p:txBody>
      </p:sp>
      <p:sp>
        <p:nvSpPr>
          <p:cNvPr id="12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gray">
          <a:xfrm>
            <a:off x="10836275" y="3054350"/>
            <a:ext cx="508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9296A35E-E67B-4F38-B636-DF4816965EF3}" type="datetime'13'''''''''''''''''''''''',''''''''8''0''''''''''0'''''''''">
              <a:rPr kumimoji="1" lang="zh-CN" altLang="en-US" sz="1400" smtClean="0">
                <a:effectLst/>
              </a:rPr>
              <a:pPr/>
              <a:t>13,800</a:t>
            </a:fld>
            <a:endParaRPr kumimoji="1" lang="zh-CN" altLang="en-US" sz="1400" dirty="0"/>
          </a:p>
        </p:txBody>
      </p:sp>
      <p:sp>
        <p:nvSpPr>
          <p:cNvPr id="12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gray">
          <a:xfrm>
            <a:off x="10836275" y="2468563"/>
            <a:ext cx="508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3E756A0-DD9E-4CB7-B478-5544C8A42721}" type="datetime'''''''''''''''1''''''''4'''''''''''',''''2''''0''''''''''0'">
              <a:rPr kumimoji="1" lang="zh-CN" altLang="en-US" sz="1400" smtClean="0">
                <a:effectLst/>
              </a:rPr>
              <a:pPr/>
              <a:t>14,200</a:t>
            </a:fld>
            <a:endParaRPr kumimoji="1" lang="zh-CN" altLang="en-US" sz="1400" dirty="0"/>
          </a:p>
        </p:txBody>
      </p:sp>
      <p:sp>
        <p:nvSpPr>
          <p:cNvPr id="12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gray">
          <a:xfrm>
            <a:off x="10836275" y="2176463"/>
            <a:ext cx="508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1862F25C-25B8-4D93-9343-2574D1BA4B60}" type="datetime'1''''''''4'''''',''''''4''''''''''''0''''''''''''''0'''">
              <a:rPr kumimoji="1" lang="zh-CN" altLang="en-US" sz="1400" smtClean="0">
                <a:effectLst/>
              </a:rPr>
              <a:pPr/>
              <a:t>14,400</a:t>
            </a:fld>
            <a:endParaRPr kumimoji="1" lang="zh-CN" altLang="en-US" sz="1400" dirty="0"/>
          </a:p>
        </p:txBody>
      </p:sp>
      <p:sp>
        <p:nvSpPr>
          <p:cNvPr id="12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gray">
          <a:xfrm>
            <a:off x="10836275" y="1882775"/>
            <a:ext cx="508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48570FF-722E-46B5-9CCF-78C1A9FC899A}" type="datetime'''''''1''''''''''''''''4'''''''',''6''''''''''0''''0'''">
              <a:rPr kumimoji="1" lang="zh-CN" altLang="en-US" sz="1400" smtClean="0">
                <a:effectLst/>
              </a:rPr>
              <a:pPr/>
              <a:t>14,600</a:t>
            </a:fld>
            <a:endParaRPr kumimoji="1" lang="zh-CN" altLang="en-US" sz="1400" dirty="0"/>
          </a:p>
        </p:txBody>
      </p:sp>
      <p:sp>
        <p:nvSpPr>
          <p:cNvPr id="12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gray">
          <a:xfrm>
            <a:off x="10836275" y="1590675"/>
            <a:ext cx="508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F4DBB24-CE1D-4499-B243-2E65E8AFBDB7}" type="datetime'''''14'''''''',''8''''''''''''''''''0''''0'">
              <a:rPr kumimoji="1" lang="zh-CN" altLang="en-US" sz="1400" smtClean="0">
                <a:effectLst/>
              </a:rPr>
              <a:pPr/>
              <a:t>14,800</a:t>
            </a:fld>
            <a:endParaRPr kumimoji="1" lang="zh-CN" altLang="en-US" sz="1400" dirty="0"/>
          </a:p>
        </p:txBody>
      </p:sp>
      <p:sp>
        <p:nvSpPr>
          <p:cNvPr id="10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gray">
          <a:xfrm>
            <a:off x="10836275" y="5981700"/>
            <a:ext cx="508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DF8225F5-4C38-4E01-9538-181D9BD73253}" type="datetime'''''''1''''''''''''''''''''''''1'',''''8''''''''00'">
              <a:rPr kumimoji="1" lang="zh-CN" altLang="en-US" sz="1400" smtClean="0">
                <a:effectLst/>
              </a:rPr>
              <a:pPr/>
              <a:t>11,800</a:t>
            </a:fld>
            <a:endParaRPr kumimoji="1" lang="zh-CN" altLang="en-US" sz="1400" dirty="0"/>
          </a:p>
        </p:txBody>
      </p:sp>
      <p:sp>
        <p:nvSpPr>
          <p:cNvPr id="9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gray">
          <a:xfrm>
            <a:off x="620713" y="5467350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97969F2-97E9-4945-B212-AAB7FA5EDEA6}" type="datetime'''''''''3''''''''''''''''''''0''''''''''''0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300</a:t>
            </a:fld>
            <a:endParaRPr kumimoji="1" lang="zh-CN" altLang="en-US" sz="1400" dirty="0"/>
          </a:p>
        </p:txBody>
      </p:sp>
      <p:sp>
        <p:nvSpPr>
          <p:cNvPr id="9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gray">
          <a:xfrm>
            <a:off x="620713" y="4821238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EA9DA57-2FED-4FF4-BBFF-26D5638881D2}" type="datetime'''''''''3''5''''''''''''0''''''''''''''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350</a:t>
            </a:fld>
            <a:endParaRPr kumimoji="1" lang="zh-CN" altLang="en-US" sz="1400" dirty="0"/>
          </a:p>
        </p:txBody>
      </p:sp>
      <p:sp>
        <p:nvSpPr>
          <p:cNvPr id="9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gray">
          <a:xfrm>
            <a:off x="620713" y="4175125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DE695C25-0D02-4DE2-AA43-518319E062D5}" type="datetime'4''0''''''''''''''0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400</a:t>
            </a:fld>
            <a:endParaRPr kumimoji="1" lang="zh-CN" altLang="en-US" sz="1400" dirty="0"/>
          </a:p>
        </p:txBody>
      </p:sp>
      <p:sp>
        <p:nvSpPr>
          <p:cNvPr id="9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gray">
          <a:xfrm>
            <a:off x="620713" y="352901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85682C3-3791-47C5-B644-177CC4C64575}" type="datetime'4''''''''''''''''''''5''''''''''''''''0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450</a:t>
            </a:fld>
            <a:endParaRPr kumimoji="1" lang="zh-CN" altLang="en-US" sz="1400" dirty="0"/>
          </a:p>
        </p:txBody>
      </p:sp>
      <p:sp>
        <p:nvSpPr>
          <p:cNvPr id="9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gray">
          <a:xfrm>
            <a:off x="620713" y="2882900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4522F7D-C558-40C5-B59D-884FD06BDF06}" type="datetime'''''''''''''''''''''5''''''''''0''''0''''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500</a:t>
            </a:fld>
            <a:endParaRPr kumimoji="1" lang="zh-CN" altLang="en-US" sz="1400" dirty="0"/>
          </a:p>
        </p:txBody>
      </p:sp>
      <p:sp>
        <p:nvSpPr>
          <p:cNvPr id="9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gray">
          <a:xfrm>
            <a:off x="620713" y="2236788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EFB4F14-26CF-4EE8-B5EA-7E33A3D67872}" type="datetime'''''''''''''5''''''50''''''''''''''''''''''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550</a:t>
            </a:fld>
            <a:endParaRPr kumimoji="1" lang="zh-CN" altLang="en-US" sz="1400" dirty="0"/>
          </a:p>
        </p:txBody>
      </p:sp>
      <p:sp>
        <p:nvSpPr>
          <p:cNvPr id="9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gray">
          <a:xfrm>
            <a:off x="620713" y="1590675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7D2D6E3D-7BE8-4B25-A1F7-AFFC018D12B0}" type="datetime'''''6''''0''''''''0''''''''''''''''''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600</a:t>
            </a:fld>
            <a:endParaRPr kumimoji="1" lang="zh-CN" altLang="en-US" sz="1400" dirty="0"/>
          </a:p>
        </p:txBody>
      </p:sp>
      <p:sp>
        <p:nvSpPr>
          <p:cNvPr id="12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gray">
          <a:xfrm>
            <a:off x="10836275" y="2762250"/>
            <a:ext cx="508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FF59FCE6-331D-4549-99FD-5C1AE373A53A}" type="datetime'1''''''''4'''''''',''0''''''0''''''''''''''''''''''0'''">
              <a:rPr kumimoji="1" lang="zh-CN" altLang="en-US" sz="1400" smtClean="0">
                <a:effectLst/>
              </a:rPr>
              <a:pPr/>
              <a:t>14,000</a:t>
            </a:fld>
            <a:endParaRPr kumimoji="1" lang="zh-CN" altLang="en-US" sz="1400" dirty="0"/>
          </a:p>
        </p:txBody>
      </p:sp>
      <p:sp>
        <p:nvSpPr>
          <p:cNvPr id="10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gray">
          <a:xfrm>
            <a:off x="10836275" y="5689600"/>
            <a:ext cx="508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618E54E8-3273-496A-A99A-F36ECB0DF76C}" type="datetime'''''''''''''''''1''2'''',''''0''''0''''''''''''''''''0'''''''">
              <a:rPr kumimoji="1" lang="zh-CN" altLang="en-US" sz="1400" smtClean="0">
                <a:effectLst/>
              </a:rPr>
              <a:pPr/>
              <a:t>12,000</a:t>
            </a:fld>
            <a:endParaRPr kumimoji="1" lang="zh-CN" altLang="en-US" sz="1400" dirty="0"/>
          </a:p>
        </p:txBody>
      </p:sp>
      <p:sp>
        <p:nvSpPr>
          <p:cNvPr id="10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gray">
          <a:xfrm>
            <a:off x="10836275" y="5397500"/>
            <a:ext cx="508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8190E19C-0504-479F-9F5B-C82F1E716A68}" type="datetime'1''''''''''2'''''',2''''''''''''0''''''''0'''''''">
              <a:rPr kumimoji="1" lang="zh-CN" altLang="en-US" sz="1400" smtClean="0">
                <a:effectLst/>
              </a:rPr>
              <a:pPr/>
              <a:t>12,200</a:t>
            </a:fld>
            <a:endParaRPr kumimoji="1" lang="zh-CN" altLang="en-US" sz="1400" dirty="0"/>
          </a:p>
        </p:txBody>
      </p:sp>
      <p:sp>
        <p:nvSpPr>
          <p:cNvPr id="11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gray">
          <a:xfrm>
            <a:off x="10836275" y="5103813"/>
            <a:ext cx="508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39E93213-8E9F-41FC-9C29-A5ADEA0A701A}" type="datetime'''''''1''''''''''2'''''',''''4''''''''''00'''''''''''">
              <a:rPr kumimoji="1" lang="zh-CN" altLang="en-US" sz="1400" smtClean="0">
                <a:effectLst/>
              </a:rPr>
              <a:pPr/>
              <a:t>12,400</a:t>
            </a:fld>
            <a:endParaRPr kumimoji="1" lang="zh-CN" altLang="en-US" sz="1400" dirty="0"/>
          </a:p>
        </p:txBody>
      </p:sp>
      <p:sp>
        <p:nvSpPr>
          <p:cNvPr id="11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gray">
          <a:xfrm>
            <a:off x="10836275" y="4811713"/>
            <a:ext cx="508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75079A1-C73C-4E36-895F-0157486F025F}" type="datetime'''12'''''',''''''6''''''''''''0''''''''''''0'''''''''''''''''">
              <a:rPr kumimoji="1" lang="zh-CN" altLang="en-US" sz="1400" smtClean="0">
                <a:effectLst/>
              </a:rPr>
              <a:pPr/>
              <a:t>12,600</a:t>
            </a:fld>
            <a:endParaRPr kumimoji="1" lang="zh-CN" altLang="en-US" sz="1400" dirty="0"/>
          </a:p>
        </p:txBody>
      </p:sp>
      <p:sp useBgFill="1">
        <p:nvSpPr>
          <p:cNvPr id="30" name="任意多边形: 形状 29">
            <a:extLst>
              <a:ext uri="{FF2B5EF4-FFF2-40B4-BE49-F238E27FC236}">
                <a16:creationId xmlns:a16="http://schemas.microsoft.com/office/drawing/2014/main" id="{5476BEB4-557B-45D0-9772-E2705E8DC413}"/>
              </a:ext>
            </a:extLst>
          </p:cNvPr>
          <p:cNvSpPr/>
          <p:nvPr>
            <p:custDataLst>
              <p:tags r:id="rId53"/>
            </p:custDataLst>
          </p:nvPr>
        </p:nvSpPr>
        <p:spPr bwMode="auto">
          <a:xfrm>
            <a:off x="1004888" y="6286500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9" name="任意多边形: 形状 48">
            <a:extLst>
              <a:ext uri="{FF2B5EF4-FFF2-40B4-BE49-F238E27FC236}">
                <a16:creationId xmlns:a16="http://schemas.microsoft.com/office/drawing/2014/main" id="{1404A150-AD85-402F-A206-D038F506E22A}"/>
              </a:ext>
            </a:extLst>
          </p:cNvPr>
          <p:cNvSpPr/>
          <p:nvPr>
            <p:custDataLst>
              <p:tags r:id="rId54"/>
            </p:custDataLst>
          </p:nvPr>
        </p:nvSpPr>
        <p:spPr bwMode="auto">
          <a:xfrm>
            <a:off x="10587038" y="6286500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E05F7546-72AB-46BD-ADC1-EE7D062EC179}"/>
              </a:ext>
            </a:extLst>
          </p:cNvPr>
          <p:cNvSpPr/>
          <p:nvPr>
            <p:custDataLst>
              <p:tags r:id="rId55"/>
            </p:custDataLst>
          </p:nvPr>
        </p:nvSpPr>
        <p:spPr bwMode="auto">
          <a:xfrm>
            <a:off x="10587038" y="6343650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5CC4FE32-F677-49C1-87E5-04B5A7A33075}"/>
              </a:ext>
            </a:extLst>
          </p:cNvPr>
          <p:cNvSpPr/>
          <p:nvPr>
            <p:custDataLst>
              <p:tags r:id="rId56"/>
            </p:custDataLst>
          </p:nvPr>
        </p:nvSpPr>
        <p:spPr bwMode="auto">
          <a:xfrm>
            <a:off x="1004888" y="6343650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9AAD4FEA-974A-4BF3-8524-8FCC52C5FFAB}"/>
              </a:ext>
            </a:extLst>
          </p:cNvPr>
          <p:cNvSpPr/>
          <p:nvPr>
            <p:custDataLst>
              <p:tags r:id="rId57"/>
            </p:custDataLst>
          </p:nvPr>
        </p:nvSpPr>
        <p:spPr bwMode="auto">
          <a:xfrm>
            <a:off x="1004888" y="6286500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00FF258B-E5BD-438E-8386-84BEE05B5079}"/>
              </a:ext>
            </a:extLst>
          </p:cNvPr>
          <p:cNvSpPr/>
          <p:nvPr>
            <p:custDataLst>
              <p:tags r:id="rId58"/>
            </p:custDataLst>
          </p:nvPr>
        </p:nvSpPr>
        <p:spPr bwMode="auto">
          <a:xfrm>
            <a:off x="10587038" y="6286500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1243013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1D63644-A169-4729-B5D3-3DE9CA5A1F7A}" type="datetime'''''''''''''''''''''''''''w''''''''''''''''''''1''5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w15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4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1524000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DE42A78-D218-4F85-8D44-BCFB1A609865}" type="datetime'''''''''''''''''''''''''''''w''''''1''''''6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w16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4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1806575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5B0CCD9-6C94-4280-9B50-1CC2E9373A48}" type="datetime'''''''''''w1''7''''''''''''''''''''''''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w17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4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2087563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23C5FE5-BBF1-4085-831C-2F66AC312040}" type="datetime'w''''''''''''''''''''''''''''''''''''''''1''8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w18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5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237013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43C8F03-4703-42EB-9A04-E3685F190160}" type="datetime'''''''''''''''''''w''''''''''''''''''''''''''1''''''9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w19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5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2651125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76B352A-D826-4D79-BD63-A4A5D0D68A7C}" type="datetime'''''''''''''''''''w''2''''''''''''0''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w20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5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321468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B34E434-64EF-4647-A4D9-4DED89B48850}" type="datetime'''''w2''''2''''''''''''''''''''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w22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5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3497263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D59F450-A28B-4B94-B482-E8F47DAF7BAD}" type="datetime'''''w''''''''''2''''''''3''''''''''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w23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5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3778250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5C85241-A3FC-4EB2-BB0E-C66645C7E11A}" type="datetime'''w''''''''''''''2''''''''4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w24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9696450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B4F56EF-BAC8-47F3-B77C-B32FCC7ADBAD}" type="datetime'''''''''''''''''w''4''''''5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w45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9"/>
            </p:custDataLst>
          </p:nvPr>
        </p:nvSpPr>
        <p:spPr bwMode="auto">
          <a:xfrm>
            <a:off x="1054258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A5409F4-4E26-497E-A30B-D2BC023D19B6}" type="datetime'''''''''''''w''4''''''''''''''''''8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w48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10260013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165620F-A411-4330-8BF8-8F24B4C1E06F}" type="datetime'''''''''''''''''w''4''''''''''''''''7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w47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9979025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443960C-2D66-4080-A543-C3A5CE87918A}" type="datetime'''''''''''''''''''''''''''''w4''6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w46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9415463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E07E5D4-704B-4015-9F50-397F869F9756}" type="datetime'''''w''''4''''''''''''''''''''''''''''''4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w44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913288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C233282-9825-4C10-B12A-1A58FAC8A52C}" type="datetime'''''''''''''w''''''4''''3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w43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4"/>
            </p:custDataLst>
          </p:nvPr>
        </p:nvSpPr>
        <p:spPr bwMode="auto">
          <a:xfrm>
            <a:off x="8851900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980E703-F033-4509-BEC3-8F0A5375C153}" type="datetime'''w''''''''''''''''4''''''''''''''2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w42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8569325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0A67306-AD9B-4E2B-A671-EE5AB89F8AFC}" type="datetime'''''''''''''''''''''''w''''''4''''''1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w41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7442200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986585B-FF19-4860-88D2-DBB18800EA51}" type="datetime'''''''''''''''''''''''''''''''w''3''''''''''''''7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w37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7161213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7256E84-4E25-4AB5-A693-3D220B234273}" type="datetime'''''''''''''w''''''''3''''''''''''''''6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w36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687863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268A841-AE95-4BAA-B288-706B1C676B53}" type="datetime'''''''''''''w''''''''''''''''''3''''''''''''5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w35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6597650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CBC55FC-D06C-4792-B948-6BE6AAB9CB5C}" type="datetime'''''''''''''''w''''''''''3''''''''''4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w34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6315075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C6C1B62-2425-4C92-AAEE-502C546A6A45}" type="datetime'''''w3''''''''3''''''''''''''''''''''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w33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603408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F55ED16-8A6E-42F4-A442-8DD52A855A44}" type="datetime'''''''''''''w3''''''''''''''''''''''''''''''2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w32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5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2933700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6013E48-9B12-46E5-A3E5-69FE979D35E1}" type="datetime'''''''''''''''''''''''''''''''''''''''''w''''''''2''''1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w21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5751513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FD1A0A3-8622-4895-AB8C-5E20ED744622}" type="datetime'''''''''''''''w''''''''''''''''''''''''''''3''''''''''''''1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w31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546893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4405B8E-79B3-4814-91F0-ADD8536B3290}" type="datetime'w''''''''''''''''3''''0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w30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5"/>
            </p:custDataLst>
          </p:nvPr>
        </p:nvSpPr>
        <p:spPr bwMode="auto">
          <a:xfrm>
            <a:off x="5187950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22317F4-1D60-4E11-8F88-2F5A5734D40D}" type="datetime'''''''''''''''w''''''''''''''''2''''''''''''''''''''''9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w29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4905375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F14D5F0-3813-4344-9C9F-1035C5595E1C}" type="datetime'''''''''w''''''''''''''''''''''2''''''8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w28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7"/>
            </p:custDataLst>
          </p:nvPr>
        </p:nvSpPr>
        <p:spPr bwMode="auto">
          <a:xfrm>
            <a:off x="462438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1DF5930-5986-49D7-A2A9-A78E870DAA3B}" type="datetime'''''''''''w27''''''''''''''''''''''''''''''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w27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8"/>
            </p:custDataLst>
          </p:nvPr>
        </p:nvSpPr>
        <p:spPr bwMode="auto">
          <a:xfrm>
            <a:off x="4341813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C0C6CEE-20C3-4B25-980A-4C679621A735}" type="datetime'''''''''''''''''''w''''''''2''''''''6''''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w26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9"/>
            </p:custDataLst>
          </p:nvPr>
        </p:nvSpPr>
        <p:spPr bwMode="auto">
          <a:xfrm>
            <a:off x="4060825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86654D2-BE45-4267-BFC6-045354E28D4B}" type="datetime'''''''''''''''w''''''''''25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w25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90"/>
            </p:custDataLst>
          </p:nvPr>
        </p:nvSpPr>
        <p:spPr bwMode="auto">
          <a:xfrm>
            <a:off x="8005763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6FA0B4B-24A3-4691-B50F-14DD786D70E0}" type="datetime'''''w''''''''''''''''3''9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w39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8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91"/>
            </p:custDataLst>
          </p:nvPr>
        </p:nvSpPr>
        <p:spPr bwMode="auto">
          <a:xfrm>
            <a:off x="7724775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6A2716E-64F8-4221-BF39-6630CE23C06B}" type="datetime'''''''''''w38''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w38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9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828833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42A1852-7253-49AE-A12A-4B12BCA79FD2}" type="datetime'''''''''''''''''''w''4''''''''''''''''''''''''''''0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w40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4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93"/>
            </p:custDataLst>
          </p:nvPr>
        </p:nvSpPr>
        <p:spPr bwMode="auto">
          <a:xfrm>
            <a:off x="960438" y="6442075"/>
            <a:ext cx="234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10893EE-76AF-463C-BD0F-D29AE71104E4}" type="datetime'''''''''''''''w''''''''''''''''''''''''''14'''''''''''''">
              <a:rPr lang="zh-CN" altLang="en-US" sz="1000" smtClean="0"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w14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cxnSp>
        <p:nvCxnSpPr>
          <p:cNvPr id="85" name="直线连接符 84">
            <a:extLst>
              <a:ext uri="{FF2B5EF4-FFF2-40B4-BE49-F238E27FC236}">
                <a16:creationId xmlns:a16="http://schemas.microsoft.com/office/drawing/2014/main" id="{FACBE8E0-FD5A-6C62-B7C9-770ABDDA15B1}"/>
              </a:ext>
            </a:extLst>
          </p:cNvPr>
          <p:cNvCxnSpPr/>
          <p:nvPr>
            <p:custDataLst>
              <p:tags r:id="rId94"/>
            </p:custDataLst>
          </p:nvPr>
        </p:nvCxnSpPr>
        <p:spPr bwMode="gray">
          <a:xfrm>
            <a:off x="1212850" y="1881188"/>
            <a:ext cx="320675" cy="0"/>
          </a:xfrm>
          <a:prstGeom prst="line">
            <a:avLst/>
          </a:prstGeom>
          <a:ln w="28575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线连接符 85">
            <a:extLst>
              <a:ext uri="{FF2B5EF4-FFF2-40B4-BE49-F238E27FC236}">
                <a16:creationId xmlns:a16="http://schemas.microsoft.com/office/drawing/2014/main" id="{D7905F52-C6EF-89BD-2132-8C368AD8BAF5}"/>
              </a:ext>
            </a:extLst>
          </p:cNvPr>
          <p:cNvCxnSpPr/>
          <p:nvPr>
            <p:custDataLst>
              <p:tags r:id="rId95"/>
            </p:custDataLst>
          </p:nvPr>
        </p:nvCxnSpPr>
        <p:spPr bwMode="gray">
          <a:xfrm>
            <a:off x="1212850" y="2135188"/>
            <a:ext cx="320675" cy="0"/>
          </a:xfrm>
          <a:prstGeom prst="line">
            <a:avLst/>
          </a:prstGeom>
          <a:ln w="28575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椭圆 117">
            <a:extLst>
              <a:ext uri="{FF2B5EF4-FFF2-40B4-BE49-F238E27FC236}">
                <a16:creationId xmlns:a16="http://schemas.microsoft.com/office/drawing/2014/main" id="{88F89C63-72FB-420D-9C86-381A686D6C68}"/>
              </a:ext>
            </a:extLst>
          </p:cNvPr>
          <p:cNvSpPr/>
          <p:nvPr>
            <p:custDataLst>
              <p:tags r:id="rId96"/>
            </p:custDataLst>
          </p:nvPr>
        </p:nvSpPr>
        <p:spPr bwMode="auto">
          <a:xfrm>
            <a:off x="1328738" y="1836738"/>
            <a:ext cx="88900" cy="88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2" name="椭圆 271">
            <a:extLst>
              <a:ext uri="{FF2B5EF4-FFF2-40B4-BE49-F238E27FC236}">
                <a16:creationId xmlns:a16="http://schemas.microsoft.com/office/drawing/2014/main" id="{DC1433DB-BA1B-446F-92C9-6FD0EF2C36BB}"/>
              </a:ext>
            </a:extLst>
          </p:cNvPr>
          <p:cNvSpPr/>
          <p:nvPr>
            <p:custDataLst>
              <p:tags r:id="rId97"/>
            </p:custDataLst>
          </p:nvPr>
        </p:nvSpPr>
        <p:spPr bwMode="auto">
          <a:xfrm>
            <a:off x="1328738" y="2090738"/>
            <a:ext cx="88900" cy="889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文本占位符 2">
            <a:extLst>
              <a:ext uri="{FF2B5EF4-FFF2-40B4-BE49-F238E27FC236}">
                <a16:creationId xmlns:a16="http://schemas.microsoft.com/office/drawing/2014/main" id="{8201E84C-3156-0DEF-EDD7-82AA08148757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auto">
          <a:xfrm>
            <a:off x="1598613" y="1798638"/>
            <a:ext cx="889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349DE43-1497-42A8-9BC2-3164D7C497B7}" type="datetime'''''''''''毛消''耗''收''''''''''入'''''''''''''''''''''''''''''''">
              <a:rPr kumimoji="1" lang="zh-CN" altLang="en-US" sz="1400" smtClean="0"/>
              <a:pPr/>
              <a:t>毛消耗收入</a:t>
            </a:fld>
            <a:endParaRPr kumimoji="1" lang="zh-CN" altLang="en-US" sz="1400" dirty="0"/>
          </a:p>
        </p:txBody>
      </p:sp>
      <p:sp>
        <p:nvSpPr>
          <p:cNvPr id="81" name="文本占位符 2">
            <a:extLst>
              <a:ext uri="{FF2B5EF4-FFF2-40B4-BE49-F238E27FC236}">
                <a16:creationId xmlns:a16="http://schemas.microsoft.com/office/drawing/2014/main" id="{D6B6F878-2F7B-35F4-80A0-842134752386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auto">
          <a:xfrm>
            <a:off x="1598613" y="2052638"/>
            <a:ext cx="889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C4E993A-67BF-4419-B75D-AEB2EC6D3F0D}" type="datetime'''在''''投''''''''''''门''''''''''''''店''数'''''''''''''''''''">
              <a:rPr kumimoji="1" lang="zh-CN" altLang="en-US" sz="1400" smtClean="0"/>
              <a:pPr/>
              <a:t>在投门店数</a:t>
            </a:fld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901593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C82C88E-1010-375D-CF88-CE95F5D5ED4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220224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24" imgW="7772400" imgH="10058400" progId="TCLayout.ActiveDocument.1">
                  <p:embed/>
                </p:oleObj>
              </mc:Choice>
              <mc:Fallback>
                <p:oleObj name="think-cell 幻灯片" r:id="rId24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2C88E-1010-375D-CF88-CE95F5D5E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" name="Title 1">
            <a:extLst>
              <a:ext uri="{FF2B5EF4-FFF2-40B4-BE49-F238E27FC236}">
                <a16:creationId xmlns:a16="http://schemas.microsoft.com/office/drawing/2014/main" id="{78EF6EBC-2FB5-FA5B-72CC-664F93D9FD3C}"/>
              </a:ext>
            </a:extLst>
          </p:cNvPr>
          <p:cNvSpPr txBox="1">
            <a:spLocks/>
          </p:cNvSpPr>
          <p:nvPr/>
        </p:nvSpPr>
        <p:spPr>
          <a:xfrm>
            <a:off x="2842205" y="425450"/>
            <a:ext cx="5694966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广告收入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YOY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和在投门店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YOY-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分团队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5E49A622-CBB0-4D4D-BF10-F6C7BE059458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882650" y="1219200"/>
            <a:ext cx="0" cy="45212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9" name="直接连接符 548">
            <a:extLst>
              <a:ext uri="{FF2B5EF4-FFF2-40B4-BE49-F238E27FC236}">
                <a16:creationId xmlns:a16="http://schemas.microsoft.com/office/drawing/2014/main" id="{8E78D088-DCB5-4DB8-BE3B-DFDAEC72D172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882650" y="5884863"/>
            <a:ext cx="0" cy="1397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0" name="直接连接符 549">
            <a:extLst>
              <a:ext uri="{FF2B5EF4-FFF2-40B4-BE49-F238E27FC236}">
                <a16:creationId xmlns:a16="http://schemas.microsoft.com/office/drawing/2014/main" id="{004DC465-7023-411D-A343-B8C44AC18EF9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823913" y="601980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6" name="直接连接符 485">
            <a:extLst>
              <a:ext uri="{FF2B5EF4-FFF2-40B4-BE49-F238E27FC236}">
                <a16:creationId xmlns:a16="http://schemas.microsoft.com/office/drawing/2014/main" id="{B6843E5A-3717-40D1-9318-68FD038DAAD4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823913" y="558323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7" name="直接连接符 506">
            <a:extLst>
              <a:ext uri="{FF2B5EF4-FFF2-40B4-BE49-F238E27FC236}">
                <a16:creationId xmlns:a16="http://schemas.microsoft.com/office/drawing/2014/main" id="{7EFE9090-EBC2-4B0F-906F-0A7B3CDFA4F1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823913" y="514826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1" name="直接连接符 530">
            <a:extLst>
              <a:ext uri="{FF2B5EF4-FFF2-40B4-BE49-F238E27FC236}">
                <a16:creationId xmlns:a16="http://schemas.microsoft.com/office/drawing/2014/main" id="{233B629A-FDB7-4C9F-BD27-4D476901E82F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823913" y="471170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3" name="直接连接符 532">
            <a:extLst>
              <a:ext uri="{FF2B5EF4-FFF2-40B4-BE49-F238E27FC236}">
                <a16:creationId xmlns:a16="http://schemas.microsoft.com/office/drawing/2014/main" id="{6A6F9A6C-5483-491C-84D4-8DB193948FEB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823913" y="427513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5" name="直接连接符 534">
            <a:extLst>
              <a:ext uri="{FF2B5EF4-FFF2-40B4-BE49-F238E27FC236}">
                <a16:creationId xmlns:a16="http://schemas.microsoft.com/office/drawing/2014/main" id="{8BD09102-6769-400A-9E80-A9DFA113C3EA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823913" y="384016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8" name="直接连接符 537">
            <a:extLst>
              <a:ext uri="{FF2B5EF4-FFF2-40B4-BE49-F238E27FC236}">
                <a16:creationId xmlns:a16="http://schemas.microsoft.com/office/drawing/2014/main" id="{16997A83-92D4-4D13-8580-3DD18706EA60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823913" y="340360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1" name="直接连接符 540">
            <a:extLst>
              <a:ext uri="{FF2B5EF4-FFF2-40B4-BE49-F238E27FC236}">
                <a16:creationId xmlns:a16="http://schemas.microsoft.com/office/drawing/2014/main" id="{1B6F789C-5198-433E-B586-20711552A5A6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823913" y="296703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5" name="直接连接符 544">
            <a:extLst>
              <a:ext uri="{FF2B5EF4-FFF2-40B4-BE49-F238E27FC236}">
                <a16:creationId xmlns:a16="http://schemas.microsoft.com/office/drawing/2014/main" id="{B3576711-FC6E-4143-AF75-DBF2AEE73696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823913" y="253206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7" name="直接连接符 546">
            <a:extLst>
              <a:ext uri="{FF2B5EF4-FFF2-40B4-BE49-F238E27FC236}">
                <a16:creationId xmlns:a16="http://schemas.microsoft.com/office/drawing/2014/main" id="{E23333DD-1C23-4173-B29B-5604278B77A6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823913" y="209550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1" name="直接连接符 550">
            <a:extLst>
              <a:ext uri="{FF2B5EF4-FFF2-40B4-BE49-F238E27FC236}">
                <a16:creationId xmlns:a16="http://schemas.microsoft.com/office/drawing/2014/main" id="{62D55B01-3231-43B9-A76C-D5BA6F7F9CC4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823913" y="165893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2" name="直接连接符 551">
            <a:extLst>
              <a:ext uri="{FF2B5EF4-FFF2-40B4-BE49-F238E27FC236}">
                <a16:creationId xmlns:a16="http://schemas.microsoft.com/office/drawing/2014/main" id="{9ADD3AD6-D15D-4F85-BD5F-98F52C5B9790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823913" y="122396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28" name="Chart 3">
            <a:extLst>
              <a:ext uri="{FF2B5EF4-FFF2-40B4-BE49-F238E27FC236}">
                <a16:creationId xmlns:a16="http://schemas.microsoft.com/office/drawing/2014/main" id="{F3C522D4-A08B-427F-9352-537D17EBDA4E}"/>
              </a:ext>
            </a:extLst>
          </p:cNvPr>
          <p:cNvGraphicFramePr/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639883056"/>
              </p:ext>
            </p:extLst>
          </p:nvPr>
        </p:nvGraphicFramePr>
        <p:xfrm>
          <a:off x="301625" y="1017588"/>
          <a:ext cx="10315575" cy="5208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83" name="文本占位符 2">
            <a:extLst>
              <a:ext uri="{FF2B5EF4-FFF2-40B4-BE49-F238E27FC236}">
                <a16:creationId xmlns:a16="http://schemas.microsoft.com/office/drawing/2014/main" id="{8201E84C-3156-0DEF-EDD7-82AA08148757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10326688" y="4856163"/>
            <a:ext cx="14319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4FDBA48-8400-42F4-BD48-612EB85B9698}" type="datetime'''''''''''广''''''''''''告''收''''入YO''''''Y''''''''-''S''K''A'">
              <a:rPr kumimoji="1" lang="zh-CN" altLang="en-US" sz="1400" smtClean="0">
                <a:solidFill>
                  <a:schemeClr val="accent2"/>
                </a:solidFill>
              </a:rPr>
              <a:pPr/>
              <a:t>广告收入YOY-SKA</a:t>
            </a:fld>
            <a:endParaRPr kumimoji="1" lang="zh-CN" altLang="en-US" sz="1400" dirty="0">
              <a:solidFill>
                <a:schemeClr val="accent2"/>
              </a:solidFill>
              <a:ea typeface="等线" panose="02010600030101010101" pitchFamily="2" charset="-122"/>
            </a:endParaRPr>
          </a:p>
        </p:txBody>
      </p:sp>
      <p:sp>
        <p:nvSpPr>
          <p:cNvPr id="81" name="文本占位符 2">
            <a:extLst>
              <a:ext uri="{FF2B5EF4-FFF2-40B4-BE49-F238E27FC236}">
                <a16:creationId xmlns:a16="http://schemas.microsoft.com/office/drawing/2014/main" id="{D6B6F878-2F7B-35F4-80A0-842134752386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10326688" y="4613275"/>
            <a:ext cx="14319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6F0590D-97E8-41AB-8C16-F21A39169472}" type="datetime'在投门''''''''''''''''''''''''''''''店Y''OY''-''S''''''''K''''A'">
              <a:rPr kumimoji="1" lang="zh-CN" altLang="en-US" sz="1400" smtClean="0">
                <a:solidFill>
                  <a:schemeClr val="accent2"/>
                </a:solidFill>
              </a:rPr>
              <a:pPr/>
              <a:t>在投门店YOY-SKA</a:t>
            </a:fld>
            <a:endParaRPr kumimoji="1" lang="zh-CN" altLang="en-US" sz="1400" dirty="0">
              <a:solidFill>
                <a:schemeClr val="accent2"/>
              </a:solidFill>
              <a:ea typeface="等线" panose="02010600030101010101" pitchFamily="2" charset="-122"/>
            </a:endParaRPr>
          </a:p>
        </p:txBody>
      </p:sp>
      <p:sp>
        <p:nvSpPr>
          <p:cNvPr id="103" name="文本占位符 2">
            <a:extLst>
              <a:ext uri="{FF2B5EF4-FFF2-40B4-BE49-F238E27FC236}">
                <a16:creationId xmlns:a16="http://schemas.microsoft.com/office/drawing/2014/main" id="{3F619A23-A368-4AB3-A12D-880F59B81997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10326688" y="3179763"/>
            <a:ext cx="14843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ABCD391-8832-40DD-BFA6-EEC2BB014D54}" type="datetime'广''''''''告''''''收入YO''Y''''''-''''''''''''医''''''''疗'''''''">
              <a:rPr kumimoji="1" lang="zh-CN" altLang="en-US" sz="1400" smtClean="0">
                <a:solidFill>
                  <a:schemeClr val="accent1"/>
                </a:solidFill>
              </a:rPr>
              <a:pPr/>
              <a:t>广告收入YOY-医疗</a:t>
            </a:fld>
            <a:endParaRPr kumimoji="1" lang="zh-CN" altLang="en-US" sz="1400" dirty="0">
              <a:solidFill>
                <a:schemeClr val="accent1"/>
              </a:solidFill>
              <a:ea typeface="等线" panose="02010600030101010101" pitchFamily="2" charset="-122"/>
            </a:endParaRPr>
          </a:p>
        </p:txBody>
      </p:sp>
      <p:sp>
        <p:nvSpPr>
          <p:cNvPr id="104" name="文本占位符 2">
            <a:extLst>
              <a:ext uri="{FF2B5EF4-FFF2-40B4-BE49-F238E27FC236}">
                <a16:creationId xmlns:a16="http://schemas.microsoft.com/office/drawing/2014/main" id="{0F1CE4FB-CDF4-47B6-A452-7D84E6601565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auto">
          <a:xfrm>
            <a:off x="10326688" y="3482975"/>
            <a:ext cx="14843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DBEC626-1E87-4F8A-8A7A-933448C95E27}" type="datetime'''''在''''投''门店Y''''''''''''''''''O''Y-''''''''''''''''医''疗'''">
              <a:rPr kumimoji="1" lang="zh-CN" altLang="en-US" sz="1400" smtClean="0">
                <a:solidFill>
                  <a:schemeClr val="accent1"/>
                </a:solidFill>
              </a:rPr>
              <a:pPr/>
              <a:t>在投门店YOY-医疗</a:t>
            </a:fld>
            <a:endParaRPr kumimoji="1" lang="zh-CN" altLang="en-US" sz="1400" dirty="0">
              <a:solidFill>
                <a:schemeClr val="accent1"/>
              </a:solidFill>
            </a:endParaRPr>
          </a:p>
        </p:txBody>
      </p:sp>
      <p:sp>
        <p:nvSpPr>
          <p:cNvPr id="105" name="文本占位符 2">
            <a:extLst>
              <a:ext uri="{FF2B5EF4-FFF2-40B4-BE49-F238E27FC236}">
                <a16:creationId xmlns:a16="http://schemas.microsoft.com/office/drawing/2014/main" id="{D83E3A3F-FF7F-4AEB-B820-86315082650C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10326688" y="2936875"/>
            <a:ext cx="14843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BE826AE-90E0-4C94-8EAC-D0E1FFBD083E}" type="datetime'''''''广告''收''''''''''入''''Y''''''''''''OY''''''-教''''''''培'">
              <a:rPr kumimoji="1" lang="zh-CN" altLang="en-US" sz="1400" smtClean="0">
                <a:solidFill>
                  <a:schemeClr val="accent6"/>
                </a:solidFill>
              </a:rPr>
              <a:pPr/>
              <a:t>广告收入YOY-教培</a:t>
            </a:fld>
            <a:endParaRPr kumimoji="1" lang="zh-CN" altLang="en-US" sz="1400" dirty="0">
              <a:solidFill>
                <a:schemeClr val="accent6"/>
              </a:solidFill>
              <a:ea typeface="等线" panose="02010600030101010101" pitchFamily="2" charset="-122"/>
            </a:endParaRPr>
          </a:p>
        </p:txBody>
      </p:sp>
      <p:sp>
        <p:nvSpPr>
          <p:cNvPr id="582" name="文本占位符 2">
            <a:extLst>
              <a:ext uri="{FF2B5EF4-FFF2-40B4-BE49-F238E27FC236}">
                <a16:creationId xmlns:a16="http://schemas.microsoft.com/office/drawing/2014/main" id="{25E77AC0-1B74-41F3-8F75-D1DD1C584E49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auto">
          <a:xfrm>
            <a:off x="10326688" y="2559050"/>
            <a:ext cx="14843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D18FFA6-7026-47AF-92C7-90C3B826E580}" type="datetime'''''''在''''''''''投''''门''店YOY''-''''教''''''''''''''''''培'''''">
              <a:rPr kumimoji="1" lang="zh-CN" altLang="en-US" sz="1400" smtClean="0">
                <a:solidFill>
                  <a:schemeClr val="accent6"/>
                </a:solidFill>
              </a:rPr>
              <a:pPr/>
              <a:t>在投门店YOY-教培</a:t>
            </a:fld>
            <a:endParaRPr kumimoji="1" lang="zh-CN" altLang="en-US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180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C82C88E-1010-375D-CF88-CE95F5D5ED4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86" imgW="7772400" imgH="10058400" progId="TCLayout.ActiveDocument.1">
                  <p:embed/>
                </p:oleObj>
              </mc:Choice>
              <mc:Fallback>
                <p:oleObj name="think-cell 幻灯片" r:id="rId86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2C88E-1010-375D-CF88-CE95F5D5E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" name="Title 1">
            <a:extLst>
              <a:ext uri="{FF2B5EF4-FFF2-40B4-BE49-F238E27FC236}">
                <a16:creationId xmlns:a16="http://schemas.microsoft.com/office/drawing/2014/main" id="{78EF6EBC-2FB5-FA5B-72CC-664F93D9FD3C}"/>
              </a:ext>
            </a:extLst>
          </p:cNvPr>
          <p:cNvSpPr txBox="1">
            <a:spLocks/>
          </p:cNvSpPr>
          <p:nvPr/>
        </p:nvSpPr>
        <p:spPr>
          <a:xfrm>
            <a:off x="2842205" y="425450"/>
            <a:ext cx="5694966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新签年费人效对比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分团队 单位：万元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658B8A29-315A-4E4A-B39B-D82AC6639E8F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769938" y="521176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D27863BE-4F40-4720-9169-03472E09F3B2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769938" y="579596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315284A9-356A-43E1-AF31-67EBC644913A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769938" y="446405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3" name="直接连接符 472">
            <a:extLst>
              <a:ext uri="{FF2B5EF4-FFF2-40B4-BE49-F238E27FC236}">
                <a16:creationId xmlns:a16="http://schemas.microsoft.com/office/drawing/2014/main" id="{4006C741-5E3F-4E0A-8467-D0B003351EE7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769938" y="546100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751CF6EB-3736-46CA-B0A5-AEB988DDD8FB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769938" y="371633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34F37B85-05A1-48E0-8433-CE741CFADBC3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769938" y="421481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8" name="直接连接符 447">
            <a:extLst>
              <a:ext uri="{FF2B5EF4-FFF2-40B4-BE49-F238E27FC236}">
                <a16:creationId xmlns:a16="http://schemas.microsoft.com/office/drawing/2014/main" id="{162FAAE8-2873-4254-AC1B-C96960A530C0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769938" y="346710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D3E19CFA-C15F-4E4B-BC93-D80ED105EA93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769938" y="496252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07D7AE84-85E0-45C5-A972-137B8A7AC973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769938" y="396557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3D82A9EB-1E17-40DC-95B5-7B5F1E23B928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769938" y="47132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9" name="直接连接符 448">
            <a:extLst>
              <a:ext uri="{FF2B5EF4-FFF2-40B4-BE49-F238E27FC236}">
                <a16:creationId xmlns:a16="http://schemas.microsoft.com/office/drawing/2014/main" id="{24CD3433-D103-40CC-9B37-45B251353A05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769938" y="321786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0" name="直接连接符 449">
            <a:extLst>
              <a:ext uri="{FF2B5EF4-FFF2-40B4-BE49-F238E27FC236}">
                <a16:creationId xmlns:a16="http://schemas.microsoft.com/office/drawing/2014/main" id="{AFBDB346-E3FB-42F5-BE32-3F0B7D2FC973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769938" y="296862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1" name="直接连接符 450">
            <a:extLst>
              <a:ext uri="{FF2B5EF4-FFF2-40B4-BE49-F238E27FC236}">
                <a16:creationId xmlns:a16="http://schemas.microsoft.com/office/drawing/2014/main" id="{D8610C2B-0287-4E5F-B092-D571ED773B55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769938" y="27193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2" name="直接连接符 451">
            <a:extLst>
              <a:ext uri="{FF2B5EF4-FFF2-40B4-BE49-F238E27FC236}">
                <a16:creationId xmlns:a16="http://schemas.microsoft.com/office/drawing/2014/main" id="{741AC75E-9BA4-429F-AF0C-51F8DEEACFA8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769938" y="247015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3" name="直接连接符 452">
            <a:extLst>
              <a:ext uri="{FF2B5EF4-FFF2-40B4-BE49-F238E27FC236}">
                <a16:creationId xmlns:a16="http://schemas.microsoft.com/office/drawing/2014/main" id="{7F7E9836-CD79-465E-A9D2-D32AF18F3066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769938" y="222091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4" name="直接连接符 453">
            <a:extLst>
              <a:ext uri="{FF2B5EF4-FFF2-40B4-BE49-F238E27FC236}">
                <a16:creationId xmlns:a16="http://schemas.microsoft.com/office/drawing/2014/main" id="{6A8DB3FB-FA66-4798-A6F3-38BC5DB1FCFF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769938" y="197167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5" name="直接连接符 454">
            <a:extLst>
              <a:ext uri="{FF2B5EF4-FFF2-40B4-BE49-F238E27FC236}">
                <a16:creationId xmlns:a16="http://schemas.microsoft.com/office/drawing/2014/main" id="{3E2D9F4F-7D67-4CC4-8001-1867750F7E91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769938" y="172243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6" name="直接连接符 455">
            <a:extLst>
              <a:ext uri="{FF2B5EF4-FFF2-40B4-BE49-F238E27FC236}">
                <a16:creationId xmlns:a16="http://schemas.microsoft.com/office/drawing/2014/main" id="{4A5449CA-2EF6-431D-8BDB-F7BD52B5B8A4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769938" y="147320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7" name="直接连接符 456">
            <a:extLst>
              <a:ext uri="{FF2B5EF4-FFF2-40B4-BE49-F238E27FC236}">
                <a16:creationId xmlns:a16="http://schemas.microsoft.com/office/drawing/2014/main" id="{3BC7A7D7-2895-4D2A-9F49-B34D862FAFE8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769938" y="122396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94" name="Chart 3">
            <a:extLst>
              <a:ext uri="{FF2B5EF4-FFF2-40B4-BE49-F238E27FC236}">
                <a16:creationId xmlns:a16="http://schemas.microsoft.com/office/drawing/2014/main" id="{827A2714-4D4F-4132-80CC-5FBE07C9686E}"/>
              </a:ext>
            </a:extLst>
          </p:cNvPr>
          <p:cNvGraphicFramePr/>
          <p:nvPr>
            <p:custDataLst>
              <p:tags r:id="rId21"/>
            </p:custDataLst>
          </p:nvPr>
        </p:nvGraphicFramePr>
        <p:xfrm>
          <a:off x="346075" y="1141413"/>
          <a:ext cx="10817225" cy="516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8"/>
          </a:graphicData>
        </a:graphic>
      </p:graphicFrame>
      <p:sp>
        <p:nvSpPr>
          <p:cNvPr id="11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425451" y="3127375"/>
            <a:ext cx="227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8E79E2CD-C5D4-4343-BAF3-58C6EBDF277E}" type="datetime'''1''.''''''''''''''''''''''7'''''''''''''''''''''">
              <a:rPr kumimoji="1" lang="zh-CN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1.7</a:t>
            </a:fld>
            <a:endParaRPr kumimoji="1" lang="zh-CN" altLang="en-US" sz="1400" dirty="0"/>
          </a:p>
        </p:txBody>
      </p:sp>
      <p:sp>
        <p:nvSpPr>
          <p:cNvPr id="10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425451" y="3625850"/>
            <a:ext cx="227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87ECEA61-CBD3-46CB-92DC-5FA7DF8FE0BF}" type="datetime'''''''1.''''5'''''''''''''''''">
              <a:rPr kumimoji="1" lang="zh-CN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1.5</a:t>
            </a:fld>
            <a:endParaRPr kumimoji="1" lang="zh-CN" altLang="en-US" sz="1400" dirty="0"/>
          </a:p>
        </p:txBody>
      </p:sp>
      <p:sp>
        <p:nvSpPr>
          <p:cNvPr id="11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425451" y="2878138"/>
            <a:ext cx="227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B4FD890-A37F-473D-AF50-0A955122FBF2}" type="datetime'''''''''''1''''''''''''.''''8'''''''''''''''''''''">
              <a:rPr kumimoji="1" lang="zh-CN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1.8</a:t>
            </a:fld>
            <a:endParaRPr kumimoji="1" lang="zh-CN" altLang="en-US" sz="1400" dirty="0"/>
          </a:p>
        </p:txBody>
      </p:sp>
      <p:sp>
        <p:nvSpPr>
          <p:cNvPr id="18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425450" y="5370513"/>
            <a:ext cx="227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C0FAC53-E1AC-44E6-8CCC-0ECC2C8E46B5}" type="datetime'''''''0''''''''''''.''''8'">
              <a:rPr kumimoji="1" lang="zh-CN" altLang="en-US" sz="1400" smtClean="0">
                <a:effectLst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0.8</a:t>
            </a:fld>
            <a:endParaRPr kumimoji="1" lang="zh-CN" altLang="en-US" sz="1400" dirty="0"/>
          </a:p>
        </p:txBody>
      </p:sp>
      <p:sp>
        <p:nvSpPr>
          <p:cNvPr id="11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gray">
          <a:xfrm>
            <a:off x="425451" y="2628900"/>
            <a:ext cx="227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2BB5FB4-21D7-42C3-A14A-0D84BE297AAD}" type="datetime'''''1''''''''''.''''''''''''''''''''9'''''''''">
              <a:rPr kumimoji="1" lang="zh-CN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1.9</a:t>
            </a:fld>
            <a:endParaRPr kumimoji="1" lang="zh-CN" altLang="en-US" sz="1400" dirty="0"/>
          </a:p>
        </p:txBody>
      </p:sp>
      <p:sp>
        <p:nvSpPr>
          <p:cNvPr id="10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gray">
          <a:xfrm>
            <a:off x="425450" y="5121275"/>
            <a:ext cx="227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DFEF800C-4738-4824-9149-522E26ECDD8C}" type="datetime'''''0''''''.''''''''''''''''9'''''''''''''''''''''">
              <a:rPr kumimoji="1" lang="zh-CN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0.9</a:t>
            </a:fld>
            <a:endParaRPr kumimoji="1" lang="zh-CN" altLang="en-US" sz="1400" dirty="0"/>
          </a:p>
        </p:txBody>
      </p:sp>
      <p:sp>
        <p:nvSpPr>
          <p:cNvPr id="11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gray">
          <a:xfrm>
            <a:off x="425451" y="2379663"/>
            <a:ext cx="227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4329E66-4059-4C15-9C42-AF90F67284EE}" type="datetime'''''''''''''''''''''''''''''2.''0'''''''''''''''''''''''''''">
              <a:rPr kumimoji="1" lang="zh-CN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2.0</a:t>
            </a:fld>
            <a:endParaRPr kumimoji="1" lang="zh-CN" altLang="en-US" sz="1400" dirty="0"/>
          </a:p>
        </p:txBody>
      </p:sp>
      <p:sp>
        <p:nvSpPr>
          <p:cNvPr id="9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gray">
          <a:xfrm>
            <a:off x="425450" y="5705475"/>
            <a:ext cx="227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FDB7E1C-3D21-4227-BCC2-D60EB384FA64}" type="datetime'''''''''''0''''''''''''''.0'''''''''''''''''''''''''''''">
              <a:rPr kumimoji="1" lang="zh-CN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0.0</a:t>
            </a:fld>
            <a:endParaRPr kumimoji="1" lang="zh-CN" altLang="en-US" sz="1400" dirty="0"/>
          </a:p>
        </p:txBody>
      </p:sp>
      <p:sp>
        <p:nvSpPr>
          <p:cNvPr id="11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gray">
          <a:xfrm>
            <a:off x="425451" y="2130425"/>
            <a:ext cx="227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0B6E015-D609-4071-A875-FA34511216A0}" type="datetime'''''''''''2''''''''''''''''''''.''''''''''''''''1'''''''">
              <a:rPr kumimoji="1" lang="zh-CN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2.1</a:t>
            </a:fld>
            <a:endParaRPr kumimoji="1" lang="zh-CN" altLang="en-US" sz="1400" dirty="0"/>
          </a:p>
        </p:txBody>
      </p:sp>
      <p:sp>
        <p:nvSpPr>
          <p:cNvPr id="10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gray">
          <a:xfrm>
            <a:off x="425451" y="4872038"/>
            <a:ext cx="227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84B15DD-D180-496F-9035-C5348B9EC1A8}" type="datetime'''1''''''''''.''''''''''''''''''''''''0'''">
              <a:rPr kumimoji="1" lang="zh-CN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1.0</a:t>
            </a:fld>
            <a:endParaRPr kumimoji="1" lang="zh-CN" altLang="en-US" sz="1400" dirty="0"/>
          </a:p>
        </p:txBody>
      </p:sp>
      <p:sp>
        <p:nvSpPr>
          <p:cNvPr id="11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gray">
          <a:xfrm>
            <a:off x="425451" y="1881188"/>
            <a:ext cx="227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D904BE5-9377-462D-AE20-97BC04764ABA}" type="datetime'''''''''''''''''''2''''''''''''''.''''''''''''''''2'''''''''">
              <a:rPr kumimoji="1" lang="zh-CN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2.2</a:t>
            </a:fld>
            <a:endParaRPr kumimoji="1" lang="zh-CN" altLang="en-US" sz="1400" dirty="0"/>
          </a:p>
        </p:txBody>
      </p:sp>
      <p:sp>
        <p:nvSpPr>
          <p:cNvPr id="10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 bwMode="gray">
          <a:xfrm>
            <a:off x="425451" y="4622800"/>
            <a:ext cx="227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88F9E89F-F3A6-483D-9527-2CFF3E204721}" type="datetime'''''''''''''''1''''''''''''''.''''''1'''''''''''''''''">
              <a:rPr kumimoji="1" lang="zh-CN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1.1</a:t>
            </a:fld>
            <a:endParaRPr kumimoji="1" lang="zh-CN" altLang="en-US" sz="1400" dirty="0"/>
          </a:p>
        </p:txBody>
      </p:sp>
      <p:sp>
        <p:nvSpPr>
          <p:cNvPr id="11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gray">
          <a:xfrm>
            <a:off x="425451" y="1631950"/>
            <a:ext cx="227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D9E57F4-CF05-4770-97D7-8DE32F0E2D89}" type="datetime'''2''''''''''''''''''''''''''.3'''''''''''''''''''">
              <a:rPr kumimoji="1" lang="zh-CN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2.3</a:t>
            </a:fld>
            <a:endParaRPr kumimoji="1" lang="zh-CN" altLang="en-US" sz="1400" dirty="0"/>
          </a:p>
        </p:txBody>
      </p:sp>
      <p:sp>
        <p:nvSpPr>
          <p:cNvPr id="10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gray">
          <a:xfrm>
            <a:off x="425451" y="4373563"/>
            <a:ext cx="227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7F756FDF-869A-458E-8C22-8F51CB98FF74}" type="datetime'''1.2'''''''''''''''''''''''">
              <a:rPr kumimoji="1" lang="zh-CN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1.2</a:t>
            </a:fld>
            <a:endParaRPr kumimoji="1" lang="zh-CN" altLang="en-US" sz="1400" dirty="0"/>
          </a:p>
        </p:txBody>
      </p:sp>
      <p:sp>
        <p:nvSpPr>
          <p:cNvPr id="11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gray">
          <a:xfrm>
            <a:off x="425451" y="1382713"/>
            <a:ext cx="227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A35FC39-91F4-4DDC-B5B8-A2AC1B37D65C}" type="datetime'2''''''''.''''''''''''''''''4'''''''''''''''''''''''''''''">
              <a:rPr kumimoji="1" lang="zh-CN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2.4</a:t>
            </a:fld>
            <a:endParaRPr kumimoji="1" lang="zh-CN" altLang="en-US" sz="1400" dirty="0"/>
          </a:p>
        </p:txBody>
      </p:sp>
      <p:sp>
        <p:nvSpPr>
          <p:cNvPr id="10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gray">
          <a:xfrm>
            <a:off x="425451" y="4124325"/>
            <a:ext cx="227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35B008D-C556-4805-AFEC-F3BC05D2C074}" type="datetime'''''''''''''''''''''''''''''''''''1''''.''''''''''''3'''''''">
              <a:rPr kumimoji="1" lang="zh-CN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1.3</a:t>
            </a:fld>
            <a:endParaRPr kumimoji="1" lang="zh-CN" altLang="en-US" sz="1400" dirty="0"/>
          </a:p>
        </p:txBody>
      </p:sp>
      <p:sp>
        <p:nvSpPr>
          <p:cNvPr id="11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gray">
          <a:xfrm>
            <a:off x="425451" y="1133475"/>
            <a:ext cx="227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9E8B90F-EAB5-4989-9314-E0DB43F92471}" type="datetime'2''''''''''''''''''''''''.''''''''''''''5'''''''">
              <a:rPr kumimoji="1" lang="zh-CN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2.5</a:t>
            </a:fld>
            <a:endParaRPr kumimoji="1" lang="zh-CN" altLang="en-US" sz="1400" dirty="0"/>
          </a:p>
        </p:txBody>
      </p:sp>
      <p:sp>
        <p:nvSpPr>
          <p:cNvPr id="10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gray">
          <a:xfrm>
            <a:off x="425451" y="3875088"/>
            <a:ext cx="227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A0CE755-8BFA-41DD-BAB9-0031B8901A61}" type="datetime'''''''1''.''''''''4'''''''''''">
              <a:rPr kumimoji="1" lang="zh-CN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1.4</a:t>
            </a:fld>
            <a:endParaRPr kumimoji="1" lang="zh-CN" altLang="en-US" sz="1400" dirty="0"/>
          </a:p>
        </p:txBody>
      </p:sp>
      <p:sp>
        <p:nvSpPr>
          <p:cNvPr id="11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gray">
          <a:xfrm>
            <a:off x="425451" y="3376613"/>
            <a:ext cx="227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AB4A8B3-CD9B-4DAB-99E9-35C4ACCF965E}" type="datetime'''''''1''''''''''''''''''''''''''''''''''.''''''''''6'''''">
              <a:rPr kumimoji="1" lang="zh-CN" altLang="en-US" sz="1400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1.6</a:t>
            </a:fld>
            <a:endParaRPr kumimoji="1" lang="zh-CN" altLang="en-US" sz="1400" dirty="0"/>
          </a:p>
        </p:txBody>
      </p:sp>
      <p:sp useBgFill="1">
        <p:nvSpPr>
          <p:cNvPr id="479" name="任意多边形: 形状 478">
            <a:extLst>
              <a:ext uri="{FF2B5EF4-FFF2-40B4-BE49-F238E27FC236}">
                <a16:creationId xmlns:a16="http://schemas.microsoft.com/office/drawing/2014/main" id="{89EC2D8E-2F59-49A0-B09A-94368B4EC3B0}"/>
              </a:ext>
            </a:extLst>
          </p:cNvPr>
          <p:cNvSpPr/>
          <p:nvPr>
            <p:custDataLst>
              <p:tags r:id="rId41"/>
            </p:custDataLst>
          </p:nvPr>
        </p:nvSpPr>
        <p:spPr bwMode="auto">
          <a:xfrm>
            <a:off x="755650" y="5556250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7" name="任意多边形: 形状 476">
            <a:extLst>
              <a:ext uri="{FF2B5EF4-FFF2-40B4-BE49-F238E27FC236}">
                <a16:creationId xmlns:a16="http://schemas.microsoft.com/office/drawing/2014/main" id="{496BB0A3-3BBB-464F-B9EA-072F7FC97703}"/>
              </a:ext>
            </a:extLst>
          </p:cNvPr>
          <p:cNvSpPr/>
          <p:nvPr>
            <p:custDataLst>
              <p:tags r:id="rId42"/>
            </p:custDataLst>
          </p:nvPr>
        </p:nvSpPr>
        <p:spPr bwMode="auto">
          <a:xfrm>
            <a:off x="755650" y="5556250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8" name="任意多边形: 形状 477">
            <a:extLst>
              <a:ext uri="{FF2B5EF4-FFF2-40B4-BE49-F238E27FC236}">
                <a16:creationId xmlns:a16="http://schemas.microsoft.com/office/drawing/2014/main" id="{C103501C-7EA9-42AD-A8CB-924F3A86122C}"/>
              </a:ext>
            </a:extLst>
          </p:cNvPr>
          <p:cNvSpPr/>
          <p:nvPr>
            <p:custDataLst>
              <p:tags r:id="rId43"/>
            </p:custDataLst>
          </p:nvPr>
        </p:nvSpPr>
        <p:spPr bwMode="auto">
          <a:xfrm>
            <a:off x="755650" y="5613400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62" name="直接连接符 461">
            <a:extLst>
              <a:ext uri="{FF2B5EF4-FFF2-40B4-BE49-F238E27FC236}">
                <a16:creationId xmlns:a16="http://schemas.microsoft.com/office/drawing/2014/main" id="{4E97257C-93D4-4930-B2DF-0C9801CCF1B3}"/>
              </a:ext>
            </a:extLst>
          </p:cNvPr>
          <p:cNvCxnSpPr/>
          <p:nvPr>
            <p:custDataLst>
              <p:tags r:id="rId44"/>
            </p:custDataLst>
          </p:nvPr>
        </p:nvCxnSpPr>
        <p:spPr bwMode="auto">
          <a:xfrm>
            <a:off x="2236788" y="4972050"/>
            <a:ext cx="0" cy="254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3" name="直接连接符 462">
            <a:extLst>
              <a:ext uri="{FF2B5EF4-FFF2-40B4-BE49-F238E27FC236}">
                <a16:creationId xmlns:a16="http://schemas.microsoft.com/office/drawing/2014/main" id="{44ED9B8D-7B47-45B4-8D16-98B3E96936AD}"/>
              </a:ext>
            </a:extLst>
          </p:cNvPr>
          <p:cNvCxnSpPr/>
          <p:nvPr>
            <p:custDataLst>
              <p:tags r:id="rId45"/>
            </p:custDataLst>
          </p:nvPr>
        </p:nvCxnSpPr>
        <p:spPr bwMode="auto">
          <a:xfrm>
            <a:off x="3643313" y="3470275"/>
            <a:ext cx="0" cy="254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4" name="直接连接符 463">
            <a:extLst>
              <a:ext uri="{FF2B5EF4-FFF2-40B4-BE49-F238E27FC236}">
                <a16:creationId xmlns:a16="http://schemas.microsoft.com/office/drawing/2014/main" id="{FABF9497-3B7E-4E1E-B01A-8F0DA74204D6}"/>
              </a:ext>
            </a:extLst>
          </p:cNvPr>
          <p:cNvCxnSpPr/>
          <p:nvPr>
            <p:custDataLst>
              <p:tags r:id="rId46"/>
            </p:custDataLst>
          </p:nvPr>
        </p:nvCxnSpPr>
        <p:spPr bwMode="auto">
          <a:xfrm>
            <a:off x="6457950" y="4760913"/>
            <a:ext cx="0" cy="254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5" name="直接连接符 464">
            <a:extLst>
              <a:ext uri="{FF2B5EF4-FFF2-40B4-BE49-F238E27FC236}">
                <a16:creationId xmlns:a16="http://schemas.microsoft.com/office/drawing/2014/main" id="{EDFB534D-4130-40F3-B76D-29D45DB47383}"/>
              </a:ext>
            </a:extLst>
          </p:cNvPr>
          <p:cNvCxnSpPr/>
          <p:nvPr>
            <p:custDataLst>
              <p:tags r:id="rId47"/>
            </p:custDataLst>
          </p:nvPr>
        </p:nvCxnSpPr>
        <p:spPr bwMode="auto">
          <a:xfrm>
            <a:off x="6457950" y="4945063"/>
            <a:ext cx="0" cy="254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7" name="直接连接符 466">
            <a:extLst>
              <a:ext uri="{FF2B5EF4-FFF2-40B4-BE49-F238E27FC236}">
                <a16:creationId xmlns:a16="http://schemas.microsoft.com/office/drawing/2014/main" id="{2665C29A-78B0-4231-ADDB-B7061438FEF9}"/>
              </a:ext>
            </a:extLst>
          </p:cNvPr>
          <p:cNvCxnSpPr/>
          <p:nvPr>
            <p:custDataLst>
              <p:tags r:id="rId48"/>
            </p:custDataLst>
          </p:nvPr>
        </p:nvCxnSpPr>
        <p:spPr bwMode="auto">
          <a:xfrm>
            <a:off x="7866063" y="4559300"/>
            <a:ext cx="0" cy="254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8" name="直接连接符 467">
            <a:extLst>
              <a:ext uri="{FF2B5EF4-FFF2-40B4-BE49-F238E27FC236}">
                <a16:creationId xmlns:a16="http://schemas.microsoft.com/office/drawing/2014/main" id="{94FA4488-EC9D-49AA-A712-5FEE17B0B522}"/>
              </a:ext>
            </a:extLst>
          </p:cNvPr>
          <p:cNvCxnSpPr/>
          <p:nvPr>
            <p:custDataLst>
              <p:tags r:id="rId49"/>
            </p:custDataLst>
          </p:nvPr>
        </p:nvCxnSpPr>
        <p:spPr bwMode="auto">
          <a:xfrm>
            <a:off x="9272588" y="4632325"/>
            <a:ext cx="0" cy="254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6" name="直接连接符 465">
            <a:extLst>
              <a:ext uri="{FF2B5EF4-FFF2-40B4-BE49-F238E27FC236}">
                <a16:creationId xmlns:a16="http://schemas.microsoft.com/office/drawing/2014/main" id="{2B95CB53-4A09-405F-B82E-FF3398173D52}"/>
              </a:ext>
            </a:extLst>
          </p:cNvPr>
          <p:cNvCxnSpPr/>
          <p:nvPr>
            <p:custDataLst>
              <p:tags r:id="rId50"/>
            </p:custDataLst>
          </p:nvPr>
        </p:nvCxnSpPr>
        <p:spPr bwMode="auto">
          <a:xfrm>
            <a:off x="7866063" y="4344988"/>
            <a:ext cx="0" cy="254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2" name="直接连接符 471">
            <a:extLst>
              <a:ext uri="{FF2B5EF4-FFF2-40B4-BE49-F238E27FC236}">
                <a16:creationId xmlns:a16="http://schemas.microsoft.com/office/drawing/2014/main" id="{20793C13-3A4C-417F-8520-BB68D3867864}"/>
              </a:ext>
            </a:extLst>
          </p:cNvPr>
          <p:cNvCxnSpPr/>
          <p:nvPr>
            <p:custDataLst>
              <p:tags r:id="rId51"/>
            </p:custDataLst>
          </p:nvPr>
        </p:nvCxnSpPr>
        <p:spPr bwMode="auto">
          <a:xfrm>
            <a:off x="5051425" y="4856163"/>
            <a:ext cx="0" cy="254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gray">
          <a:xfrm>
            <a:off x="4913313" y="4664075"/>
            <a:ext cx="277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0C235EC-89CA-4690-A8EC-DF147AA4EAD4}" type="datetime'''''''''''1''''''''''''.''''''0'''''''''''''''''">
              <a:rPr kumimoji="1" lang="zh-CN" altLang="en-US" sz="14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1.0</a:t>
            </a:fld>
            <a:endParaRPr kumimoji="1" lang="zh-CN" altLang="en-US" sz="1400" dirty="0"/>
          </a:p>
        </p:txBody>
      </p:sp>
      <p:sp>
        <p:nvSpPr>
          <p:cNvPr id="14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gray">
          <a:xfrm>
            <a:off x="2098675" y="4594225"/>
            <a:ext cx="277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63D713C-2FD0-4B79-9990-750D8ABCD08F}" type="datetime'''''''''''''1''''''.''''''''''''0'''''''''''''''''''''''''''">
              <a:rPr kumimoji="1" lang="zh-CN" altLang="en-US" sz="14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1.0</a:t>
            </a:fld>
            <a:endParaRPr kumimoji="1" lang="zh-CN" altLang="en-US" sz="1400" dirty="0"/>
          </a:p>
        </p:txBody>
      </p:sp>
      <p:sp>
        <p:nvSpPr>
          <p:cNvPr id="15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gray">
          <a:xfrm>
            <a:off x="4913313" y="3670300"/>
            <a:ext cx="277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F6D002B-4BBB-4435-AA46-6AA71E215267}" type="datetime'''''''1''''''''''''''''''''''''''''''.''4'''">
              <a:rPr kumimoji="1" lang="zh-CN" altLang="en-US" sz="14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1.4</a:t>
            </a:fld>
            <a:endParaRPr kumimoji="1" lang="zh-CN" altLang="en-US" sz="1400" dirty="0"/>
          </a:p>
        </p:txBody>
      </p:sp>
      <p:sp>
        <p:nvSpPr>
          <p:cNvPr id="15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gray">
          <a:xfrm>
            <a:off x="4913313" y="4224338"/>
            <a:ext cx="277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895DC44-AAAA-4689-BF64-95D8C1956B9A}" type="datetime'''1''''''.2'''''''''''''''''''''''">
              <a:rPr kumimoji="1" lang="zh-CN" altLang="en-US" sz="14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1.2</a:t>
            </a:fld>
            <a:endParaRPr kumimoji="1" lang="zh-CN" altLang="en-US" sz="1400" dirty="0"/>
          </a:p>
        </p:txBody>
      </p:sp>
      <p:sp>
        <p:nvSpPr>
          <p:cNvPr id="15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gray">
          <a:xfrm>
            <a:off x="6319838" y="1601788"/>
            <a:ext cx="277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25DB4C4-56E1-4ECC-8A4D-A01C9070DB1E}" type="datetime'''''''''2''.2'''''''''''''''">
              <a:rPr kumimoji="1" lang="zh-CN" altLang="en-US" sz="14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2.2</a:t>
            </a:fld>
            <a:endParaRPr kumimoji="1" lang="zh-CN" altLang="en-US" sz="1400" dirty="0"/>
          </a:p>
        </p:txBody>
      </p:sp>
      <p:sp>
        <p:nvSpPr>
          <p:cNvPr id="15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gray">
          <a:xfrm>
            <a:off x="6319838" y="4568825"/>
            <a:ext cx="277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22FF6F7-EBB4-4C31-90BE-1BAA022DD9D9}" type="datetime'''1''''''''''''.''''0'''''''''''''''''''''''''">
              <a:rPr kumimoji="1" lang="zh-CN" altLang="en-US" sz="14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1.0</a:t>
            </a:fld>
            <a:endParaRPr kumimoji="1" lang="zh-CN" altLang="en-US" sz="1400" dirty="0"/>
          </a:p>
        </p:txBody>
      </p:sp>
      <p:sp>
        <p:nvSpPr>
          <p:cNvPr id="14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gray">
          <a:xfrm>
            <a:off x="2098675" y="3609975"/>
            <a:ext cx="277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71CF615-B2EB-413A-9C5C-37EE1499CA5E}" type="datetime'''''''''''''''''''''1''''''''''''.''''4'''''''''''''''''''''">
              <a:rPr kumimoji="1" lang="zh-CN" altLang="en-US" sz="14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1.4</a:t>
            </a:fld>
            <a:endParaRPr kumimoji="1" lang="zh-CN" altLang="en-US" sz="1400" dirty="0"/>
          </a:p>
        </p:txBody>
      </p:sp>
      <p:sp>
        <p:nvSpPr>
          <p:cNvPr id="15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gray">
          <a:xfrm>
            <a:off x="6319838" y="4525963"/>
            <a:ext cx="277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5C178A6-AEBC-4196-AC99-FD4B9D32A835}" type="datetime'1.''''''''''''''''''''''''''''''1'''''''''''''''''''''''">
              <a:rPr kumimoji="1" lang="zh-CN" altLang="en-US" sz="14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1.1</a:t>
            </a:fld>
            <a:endParaRPr kumimoji="1" lang="zh-CN" altLang="en-US" sz="1400" dirty="0"/>
          </a:p>
        </p:txBody>
      </p:sp>
      <p:sp useBgFill="1">
        <p:nvSpPr>
          <p:cNvPr id="15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gray">
          <a:xfrm>
            <a:off x="6319838" y="4752975"/>
            <a:ext cx="27781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D572680-11A7-4F36-9A68-74057F0B678C}" type="datetime'''''''''''''''''1''''''''''''''''''''''''''.''''0'''''''''''">
              <a:rPr kumimoji="1" lang="zh-CN" altLang="en-US" sz="14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1.0</a:t>
            </a:fld>
            <a:endParaRPr kumimoji="1" lang="zh-CN" altLang="en-US" sz="1400" dirty="0"/>
          </a:p>
        </p:txBody>
      </p:sp>
      <p:sp>
        <p:nvSpPr>
          <p:cNvPr id="14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gray">
          <a:xfrm>
            <a:off x="3505200" y="4484688"/>
            <a:ext cx="277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5AFC0C7-16FF-4A98-BE9B-552BE4FA28AC}" type="datetime'''''''''''''''''''''''''''''1''''''''''''''.1'''">
              <a:rPr kumimoji="1" lang="zh-CN" altLang="en-US" sz="14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1.1</a:t>
            </a:fld>
            <a:endParaRPr kumimoji="1" lang="zh-CN" altLang="en-US" sz="1400" dirty="0"/>
          </a:p>
        </p:txBody>
      </p:sp>
      <p:sp>
        <p:nvSpPr>
          <p:cNvPr id="15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2"/>
            </p:custDataLst>
          </p:nvPr>
        </p:nvSpPr>
        <p:spPr bwMode="gray">
          <a:xfrm>
            <a:off x="7727950" y="3273425"/>
            <a:ext cx="277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990F7F2-7DE6-4073-A904-64A0FD62B1C2}" type="datetime'''''1''''''''''''''.''''''''''''6'''''''">
              <a:rPr kumimoji="1" lang="zh-CN" altLang="en-US" sz="14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1.6</a:t>
            </a:fld>
            <a:endParaRPr kumimoji="1" lang="zh-CN" altLang="en-US" sz="1400" dirty="0"/>
          </a:p>
        </p:txBody>
      </p:sp>
      <p:sp useBgFill="1">
        <p:nvSpPr>
          <p:cNvPr id="15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3"/>
            </p:custDataLst>
          </p:nvPr>
        </p:nvSpPr>
        <p:spPr bwMode="gray">
          <a:xfrm>
            <a:off x="7727950" y="4152900"/>
            <a:ext cx="27781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90357E4-1CB6-47C1-A65C-0753A0B46D72}" type="datetime'''1''.''''''2'''''''''''''''''''''''''''''''''''''">
              <a:rPr kumimoji="1" lang="zh-CN" altLang="en-US" sz="14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1.2</a:t>
            </a:fld>
            <a:endParaRPr kumimoji="1" lang="zh-CN" altLang="en-US" sz="1400" dirty="0"/>
          </a:p>
        </p:txBody>
      </p:sp>
      <p:sp>
        <p:nvSpPr>
          <p:cNvPr id="14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4"/>
            </p:custDataLst>
          </p:nvPr>
        </p:nvSpPr>
        <p:spPr bwMode="gray">
          <a:xfrm>
            <a:off x="873125" y="3479800"/>
            <a:ext cx="277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C81BBD0-D5A4-4369-8DFA-8F595A11809B}" type="datetime'''''''1''''''''''.''5'''''''''''''''''''''''''''''''''">
              <a:rPr kumimoji="1" lang="zh-CN" altLang="en-US" sz="14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1.5</a:t>
            </a:fld>
            <a:endParaRPr kumimoji="1" lang="zh-CN" altLang="en-US" sz="1400" dirty="0"/>
          </a:p>
        </p:txBody>
      </p:sp>
      <p:sp>
        <p:nvSpPr>
          <p:cNvPr id="15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5"/>
            </p:custDataLst>
          </p:nvPr>
        </p:nvSpPr>
        <p:spPr bwMode="gray">
          <a:xfrm>
            <a:off x="7727950" y="3854450"/>
            <a:ext cx="277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959415B-487A-4DF7-8D5B-F795207C9233}" type="datetime'''''1''.''''''''''''3'''''''''">
              <a:rPr kumimoji="1" lang="zh-CN" altLang="en-US" sz="14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1.3</a:t>
            </a:fld>
            <a:endParaRPr kumimoji="1" lang="zh-CN" altLang="en-US" sz="1400" dirty="0"/>
          </a:p>
        </p:txBody>
      </p:sp>
      <p:sp useBgFill="1">
        <p:nvSpPr>
          <p:cNvPr id="16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6"/>
            </p:custDataLst>
          </p:nvPr>
        </p:nvSpPr>
        <p:spPr bwMode="gray">
          <a:xfrm>
            <a:off x="7727950" y="4367213"/>
            <a:ext cx="27781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6C3CB00-42F4-4E28-A9A9-AFA015A10D5C}" type="datetime'''''''''''''''''''''1.''''''''''1'''''''''''''''">
              <a:rPr kumimoji="1" lang="zh-CN" altLang="en-US" sz="14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1.1</a:t>
            </a:fld>
            <a:endParaRPr kumimoji="1" lang="zh-CN" altLang="en-US" sz="1400" dirty="0"/>
          </a:p>
        </p:txBody>
      </p:sp>
      <p:sp useBgFill="1">
        <p:nvSpPr>
          <p:cNvPr id="14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7"/>
            </p:custDataLst>
          </p:nvPr>
        </p:nvSpPr>
        <p:spPr bwMode="gray">
          <a:xfrm>
            <a:off x="3505200" y="3278188"/>
            <a:ext cx="27781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93F1397-B1A5-4690-9944-32837A098ECA}" type="datetime'''''''''''''''''''''''1''''''''''''''''''''''''''.6'''''">
              <a:rPr kumimoji="1" lang="zh-CN" altLang="en-US" sz="14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1.6</a:t>
            </a:fld>
            <a:endParaRPr kumimoji="1" lang="zh-CN" altLang="en-US" sz="1400" dirty="0"/>
          </a:p>
        </p:txBody>
      </p:sp>
      <p:sp>
        <p:nvSpPr>
          <p:cNvPr id="16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8"/>
            </p:custDataLst>
          </p:nvPr>
        </p:nvSpPr>
        <p:spPr bwMode="gray">
          <a:xfrm>
            <a:off x="9134475" y="2262188"/>
            <a:ext cx="277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A397742-7839-426E-885F-1B7ED5644313}" type="datetime'''''''''''2''''.''''0'''''''''''''''''">
              <a:rPr kumimoji="1" lang="zh-CN" altLang="en-US" sz="14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2.0</a:t>
            </a:fld>
            <a:endParaRPr kumimoji="1" lang="zh-CN" altLang="en-US" sz="1400" dirty="0"/>
          </a:p>
        </p:txBody>
      </p:sp>
      <p:sp>
        <p:nvSpPr>
          <p:cNvPr id="16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9"/>
            </p:custDataLst>
          </p:nvPr>
        </p:nvSpPr>
        <p:spPr bwMode="gray">
          <a:xfrm>
            <a:off x="9134475" y="4927600"/>
            <a:ext cx="277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F3BCBB3-C9FB-45DA-B3F1-2E411F50DD10}" type="datetime'''''''''''''''''''''''''''''''0.''''''''''9'''">
              <a:rPr kumimoji="1" lang="zh-CN" altLang="en-US" sz="14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0.9</a:t>
            </a:fld>
            <a:endParaRPr kumimoji="1" lang="zh-CN" altLang="en-US" sz="1400" dirty="0"/>
          </a:p>
        </p:txBody>
      </p:sp>
      <p:sp>
        <p:nvSpPr>
          <p:cNvPr id="16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0"/>
            </p:custDataLst>
          </p:nvPr>
        </p:nvSpPr>
        <p:spPr bwMode="gray">
          <a:xfrm>
            <a:off x="9134475" y="4281488"/>
            <a:ext cx="277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997CE0A-E942-4D38-B954-B130E1DBD9DC}" type="datetime'''''''''''''''''''''''''1''.''''2'''''''''''''''">
              <a:rPr kumimoji="1" lang="zh-CN" altLang="en-US" sz="14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1.2</a:t>
            </a:fld>
            <a:endParaRPr kumimoji="1" lang="zh-CN" altLang="en-US" sz="1400" dirty="0"/>
          </a:p>
        </p:txBody>
      </p:sp>
      <p:sp useBgFill="1">
        <p:nvSpPr>
          <p:cNvPr id="16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1"/>
            </p:custDataLst>
          </p:nvPr>
        </p:nvSpPr>
        <p:spPr bwMode="gray">
          <a:xfrm>
            <a:off x="9134475" y="4440238"/>
            <a:ext cx="27781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444A2F8-5D8D-43A8-9312-E8AE4BBED19A}" type="datetime'''''1''''''''''.''''''''''''''''''''''''''''''''''''1'''''">
              <a:rPr kumimoji="1" lang="zh-CN" altLang="en-US" sz="14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1.1</a:t>
            </a:fld>
            <a:endParaRPr kumimoji="1" lang="zh-CN" altLang="en-US" sz="1400" dirty="0"/>
          </a:p>
        </p:txBody>
      </p:sp>
      <p:sp useBgFill="1">
        <p:nvSpPr>
          <p:cNvPr id="14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2"/>
            </p:custDataLst>
          </p:nvPr>
        </p:nvSpPr>
        <p:spPr bwMode="gray">
          <a:xfrm>
            <a:off x="2098675" y="4779963"/>
            <a:ext cx="27781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F73B388-99A5-4BC9-958B-07FCF60EB372}" type="datetime'''''''''''''''''''''''''''''''''''''''''''1.''''''''''''0'">
              <a:rPr kumimoji="1" lang="zh-CN" altLang="en-US" sz="14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1.0</a:t>
            </a:fld>
            <a:endParaRPr kumimoji="1" lang="zh-CN" altLang="en-US" sz="1400" dirty="0"/>
          </a:p>
        </p:txBody>
      </p:sp>
      <p:sp>
        <p:nvSpPr>
          <p:cNvPr id="16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3"/>
            </p:custDataLst>
          </p:nvPr>
        </p:nvSpPr>
        <p:spPr bwMode="gray">
          <a:xfrm>
            <a:off x="10542588" y="2598738"/>
            <a:ext cx="277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7ADE77A-0B6F-4B3C-B9F5-D249A3AA3ED3}" type="datetime'''''1.8'''''''''''''''''''''''''''''''''''''''''''''''''">
              <a:rPr kumimoji="1" lang="zh-CN" altLang="en-US" sz="14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1.8</a:t>
            </a:fld>
            <a:endParaRPr kumimoji="1" lang="zh-CN" altLang="en-US" sz="1400" dirty="0"/>
          </a:p>
        </p:txBody>
      </p:sp>
      <p:sp>
        <p:nvSpPr>
          <p:cNvPr id="14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4"/>
            </p:custDataLst>
          </p:nvPr>
        </p:nvSpPr>
        <p:spPr bwMode="gray">
          <a:xfrm>
            <a:off x="3505200" y="2859088"/>
            <a:ext cx="277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EFB6921-E3BD-43DA-86BB-34A220A27228}" type="datetime'''''''''''''''''''''''1.''''''''''''''''''''''7'''''''''''''">
              <a:rPr kumimoji="1" lang="zh-CN" altLang="en-US" sz="14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1.7</a:t>
            </a:fld>
            <a:endParaRPr kumimoji="1" lang="zh-CN" altLang="en-US" sz="1400" dirty="0"/>
          </a:p>
        </p:txBody>
      </p:sp>
      <p:sp>
        <p:nvSpPr>
          <p:cNvPr id="16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5"/>
            </p:custDataLst>
          </p:nvPr>
        </p:nvSpPr>
        <p:spPr bwMode="gray">
          <a:xfrm>
            <a:off x="10542588" y="3808413"/>
            <a:ext cx="277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4D53601-7E21-460F-A777-48CB50B6F87B}" type="datetime'''''''''''''''''''''''''1.''''''''''''''''''''''''''3'''''''">
              <a:rPr kumimoji="1" lang="zh-CN" altLang="en-US" sz="14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1.3</a:t>
            </a:fld>
            <a:endParaRPr kumimoji="1" lang="zh-CN" altLang="en-US" sz="1400" dirty="0"/>
          </a:p>
        </p:txBody>
      </p:sp>
      <p:sp>
        <p:nvSpPr>
          <p:cNvPr id="16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6"/>
            </p:custDataLst>
          </p:nvPr>
        </p:nvSpPr>
        <p:spPr bwMode="gray">
          <a:xfrm>
            <a:off x="10542588" y="4624388"/>
            <a:ext cx="277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AC873EC-E6E4-4088-B430-44BC9BB31F49}" type="datetime'''1''''''''''''''''.''''''''''0'''''''''''''''''''''''''">
              <a:rPr kumimoji="1" lang="zh-CN" altLang="en-US" sz="14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1.0</a:t>
            </a:fld>
            <a:endParaRPr kumimoji="1" lang="zh-CN" altLang="en-US" sz="1400" dirty="0"/>
          </a:p>
        </p:txBody>
      </p:sp>
      <p:sp>
        <p:nvSpPr>
          <p:cNvPr id="84" name="文本占位符 2">
            <a:extLst>
              <a:ext uri="{FF2B5EF4-FFF2-40B4-BE49-F238E27FC236}">
                <a16:creationId xmlns:a16="http://schemas.microsoft.com/office/drawing/2014/main" id="{4B117CDA-919D-4409-B682-1E27DD2A7112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auto">
          <a:xfrm>
            <a:off x="10885488" y="2816225"/>
            <a:ext cx="3032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25DE1C3-35DF-41D0-B8AA-4BC9EFA03E77}" type="datetime'''''''''''''''''''''''''''''''''''''SK''A'''''''''''''''''''">
              <a:rPr kumimoji="1" lang="zh-CN" altLang="en-US" sz="1400" smtClean="0">
                <a:solidFill>
                  <a:schemeClr val="accent2"/>
                </a:solidFill>
              </a:rPr>
              <a:pPr/>
              <a:t>SKA</a:t>
            </a:fld>
            <a:endParaRPr kumimoji="1" lang="zh-CN" altLang="en-US" sz="1400" dirty="0">
              <a:solidFill>
                <a:schemeClr val="accent2"/>
              </a:solidFill>
              <a:ea typeface="等线" panose="02010600030101010101" pitchFamily="2" charset="-122"/>
            </a:endParaRPr>
          </a:p>
        </p:txBody>
      </p:sp>
      <p:sp>
        <p:nvSpPr>
          <p:cNvPr id="83" name="文本占位符 2">
            <a:extLst>
              <a:ext uri="{FF2B5EF4-FFF2-40B4-BE49-F238E27FC236}">
                <a16:creationId xmlns:a16="http://schemas.microsoft.com/office/drawing/2014/main" id="{8201E84C-3156-0DEF-EDD7-82AA08148757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auto">
          <a:xfrm>
            <a:off x="10885488" y="5314950"/>
            <a:ext cx="9255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E96B27D-1491-4BBE-B76A-299E9F2DA858}" type="datetime'非''''''SK''''''A''''''''''-''''''''''''医''''''''疗'''''''''">
              <a:rPr kumimoji="1" lang="zh-CN" altLang="en-US" sz="1400" smtClean="0">
                <a:solidFill>
                  <a:schemeClr val="accent1"/>
                </a:solidFill>
              </a:rPr>
              <a:pPr/>
              <a:t>非SKA-医疗</a:t>
            </a:fld>
            <a:endParaRPr kumimoji="1" lang="zh-CN" altLang="en-US" sz="1400" dirty="0">
              <a:solidFill>
                <a:schemeClr val="accent1"/>
              </a:solidFill>
              <a:ea typeface="等线" panose="02010600030101010101" pitchFamily="2" charset="-122"/>
            </a:endParaRPr>
          </a:p>
        </p:txBody>
      </p:sp>
      <p:sp>
        <p:nvSpPr>
          <p:cNvPr id="103" name="文本占位符 2">
            <a:extLst>
              <a:ext uri="{FF2B5EF4-FFF2-40B4-BE49-F238E27FC236}">
                <a16:creationId xmlns:a16="http://schemas.microsoft.com/office/drawing/2014/main" id="{3F619A23-A368-4AB3-A12D-880F59B81997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auto">
          <a:xfrm>
            <a:off x="10885488" y="4013200"/>
            <a:ext cx="9255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D1C08BE-EAB9-471B-93D7-E070775AFC1F}" type="datetime'''''''''''''''非''''''S''K''''''''''A''''''-教''培'''">
              <a:rPr kumimoji="1" lang="zh-CN" altLang="en-US" sz="1400" smtClean="0">
                <a:solidFill>
                  <a:schemeClr val="accent6"/>
                </a:solidFill>
              </a:rPr>
              <a:pPr/>
              <a:t>非SKA-教培</a:t>
            </a:fld>
            <a:endParaRPr kumimoji="1" lang="zh-CN" altLang="en-US" sz="1400" dirty="0">
              <a:solidFill>
                <a:schemeClr val="accent6"/>
              </a:solidFill>
              <a:ea typeface="等线" panose="02010600030101010101" pitchFamily="2" charset="-122"/>
            </a:endParaRPr>
          </a:p>
        </p:txBody>
      </p:sp>
      <p:sp>
        <p:nvSpPr>
          <p:cNvPr id="36" name="文本占位符 2">
            <a:extLst>
              <a:ext uri="{FF2B5EF4-FFF2-40B4-BE49-F238E27FC236}">
                <a16:creationId xmlns:a16="http://schemas.microsoft.com/office/drawing/2014/main" id="{1332FB48-0968-47BB-BF6D-C5C07EC1162F}"/>
              </a:ext>
            </a:extLst>
          </p:cNvPr>
          <p:cNvSpPr txBox="1">
            <a:spLocks/>
          </p:cNvSpPr>
          <p:nvPr>
            <p:custDataLst>
              <p:tags r:id="rId80"/>
            </p:custDataLst>
          </p:nvPr>
        </p:nvSpPr>
        <p:spPr bwMode="auto">
          <a:xfrm>
            <a:off x="10885488" y="4829175"/>
            <a:ext cx="9255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72E4BD6-B6EC-427A-A504-741DCBFBE1EC}" type="datetime'''''非S''''''''KA''''''''''-''''''''''''''''''''''美''''业'''">
              <a:rPr kumimoji="1" lang="zh-CN" altLang="en-US" sz="1400" smtClean="0">
                <a:solidFill>
                  <a:schemeClr val="accent3"/>
                </a:solidFill>
              </a:rPr>
              <a:pPr/>
              <a:t>非SKA-美业</a:t>
            </a:fld>
            <a:endParaRPr kumimoji="1" lang="zh-CN" altLang="en-US" sz="1400" dirty="0">
              <a:solidFill>
                <a:schemeClr val="accent3"/>
              </a:solidFill>
              <a:ea typeface="等线" panose="02010600030101010101" pitchFamily="2" charset="-122"/>
            </a:endParaRPr>
          </a:p>
        </p:txBody>
      </p:sp>
      <p:sp>
        <p:nvSpPr>
          <p:cNvPr id="14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1"/>
            </p:custDataLst>
          </p:nvPr>
        </p:nvSpPr>
        <p:spPr bwMode="gray">
          <a:xfrm>
            <a:off x="873125" y="2201863"/>
            <a:ext cx="277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A451B6F-C332-4C67-BC4E-4835A6855FFE}" type="datetime'2''''''''''''''''''.''''''''''''''''''0'''''''">
              <a:rPr kumimoji="1" lang="zh-CN" altLang="en-US" sz="14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2.0</a:t>
            </a:fld>
            <a:endParaRPr kumimoji="1" lang="zh-CN" altLang="en-US" sz="1400" dirty="0"/>
          </a:p>
        </p:txBody>
      </p:sp>
      <p:sp useBgFill="1">
        <p:nvSpPr>
          <p:cNvPr id="14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2"/>
            </p:custDataLst>
          </p:nvPr>
        </p:nvSpPr>
        <p:spPr bwMode="gray">
          <a:xfrm>
            <a:off x="873125" y="4029075"/>
            <a:ext cx="27781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5650D43-75A1-48BA-8D2F-17D1F2DCD736}" type="datetime'''''''''1''''''.''''3'''">
              <a:rPr kumimoji="1" lang="zh-CN" altLang="en-US" sz="14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1.3</a:t>
            </a:fld>
            <a:endParaRPr kumimoji="1" lang="zh-CN" altLang="en-US" sz="1400" dirty="0"/>
          </a:p>
        </p:txBody>
      </p:sp>
      <p:sp>
        <p:nvSpPr>
          <p:cNvPr id="14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3"/>
            </p:custDataLst>
          </p:nvPr>
        </p:nvSpPr>
        <p:spPr bwMode="gray">
          <a:xfrm>
            <a:off x="4913313" y="1023938"/>
            <a:ext cx="277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C3D3ED5-1234-4CC0-8BF8-057D7F416FF8}" type="datetime'''''''''''''''2''''''''''''''''''''''''''''''.''''''''''''5'''">
              <a:rPr kumimoji="1" lang="zh-CN" altLang="en-US" sz="14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2.5</a:t>
            </a:fld>
            <a:endParaRPr kumimoji="1" lang="zh-CN" altLang="en-US" sz="1400" dirty="0"/>
          </a:p>
        </p:txBody>
      </p:sp>
      <p:sp>
        <p:nvSpPr>
          <p:cNvPr id="16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4"/>
            </p:custDataLst>
          </p:nvPr>
        </p:nvSpPr>
        <p:spPr bwMode="gray">
          <a:xfrm>
            <a:off x="10542588" y="5110163"/>
            <a:ext cx="277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30A93E4-1412-4766-8B15-14D2C9B8AFDF}" type="datetime'''''''''''''''0''.8'''''''''''''''''''">
              <a:rPr kumimoji="1" lang="zh-CN" altLang="en-US" sz="14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0.8</a:t>
            </a:fld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849371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C82C88E-1010-375D-CF88-CE95F5D5ED4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1018460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25" imgW="7772400" imgH="10058400" progId="TCLayout.ActiveDocument.1">
                  <p:embed/>
                </p:oleObj>
              </mc:Choice>
              <mc:Fallback>
                <p:oleObj name="think-cell 幻灯片" r:id="rId25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2C88E-1010-375D-CF88-CE95F5D5E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" name="Title 1">
            <a:extLst>
              <a:ext uri="{FF2B5EF4-FFF2-40B4-BE49-F238E27FC236}">
                <a16:creationId xmlns:a16="http://schemas.microsoft.com/office/drawing/2014/main" id="{78EF6EBC-2FB5-FA5B-72CC-664F93D9FD3C}"/>
              </a:ext>
            </a:extLst>
          </p:cNvPr>
          <p:cNvSpPr txBox="1">
            <a:spLocks/>
          </p:cNvSpPr>
          <p:nvPr/>
        </p:nvSpPr>
        <p:spPr>
          <a:xfrm>
            <a:off x="2842205" y="425450"/>
            <a:ext cx="5694966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新签门店人效对比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分团队 单位：家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226" name="Chart 3">
            <a:extLst>
              <a:ext uri="{FF2B5EF4-FFF2-40B4-BE49-F238E27FC236}">
                <a16:creationId xmlns:a16="http://schemas.microsoft.com/office/drawing/2014/main" id="{6DF420C4-EDC1-474A-95CC-FD02F04A43E8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1295863"/>
              </p:ext>
            </p:extLst>
          </p:nvPr>
        </p:nvGraphicFramePr>
        <p:xfrm>
          <a:off x="301625" y="831850"/>
          <a:ext cx="10783888" cy="547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2403FEA2-FDB3-4D66-B257-8A119A3684D1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H="1">
            <a:off x="884238" y="4676775"/>
            <a:ext cx="41275" cy="4603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6D097C1-A4D7-42A7-A02C-9F68C3F07253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5018088" y="4773613"/>
            <a:ext cx="0" cy="254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DF612D1-1C3D-4202-88E3-F75CA8B3DD5F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5018088" y="4789488"/>
            <a:ext cx="0" cy="254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296C03C4-BD0E-4F09-B89D-848ACAB24C7A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6413500" y="4870450"/>
            <a:ext cx="0" cy="254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55ECF588-AA74-4D4D-9FBA-4D7CC5F2A9CE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7810500" y="3268663"/>
            <a:ext cx="0" cy="127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8" name="直接连接符 467">
            <a:extLst>
              <a:ext uri="{FF2B5EF4-FFF2-40B4-BE49-F238E27FC236}">
                <a16:creationId xmlns:a16="http://schemas.microsoft.com/office/drawing/2014/main" id="{94FA4488-EC9D-49AA-A712-5FEE17B0B522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9205913" y="3933825"/>
            <a:ext cx="0" cy="254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8BBD4DA-6B2C-46FE-BF8D-3BFB6E9B2001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10602913" y="4741863"/>
            <a:ext cx="0" cy="254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5F95FE0-048E-407E-89AC-97DD09B6BC6D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10602913" y="3402013"/>
            <a:ext cx="0" cy="254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317AF4F8-E232-4EEA-A96A-8DD75A01E2A7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10602913" y="4735513"/>
            <a:ext cx="0" cy="254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0E6CAB9-8CD1-4016-8F53-9235487924BA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 flipH="1">
            <a:off x="10720388" y="4725988"/>
            <a:ext cx="1397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E450B64-38BF-459B-BD42-EAF8A03AAA9A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 flipH="1">
            <a:off x="10641013" y="4725988"/>
            <a:ext cx="79375" cy="1174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C78CADBC-8F4A-4F29-A248-D7B099B78CFB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 flipH="1">
            <a:off x="10720388" y="4968875"/>
            <a:ext cx="1397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BD7E880C-7666-4F5B-B786-264F90896ABF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 flipH="1" flipV="1">
            <a:off x="10641013" y="4849813"/>
            <a:ext cx="79375" cy="1190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文本占位符 2">
            <a:extLst>
              <a:ext uri="{FF2B5EF4-FFF2-40B4-BE49-F238E27FC236}">
                <a16:creationId xmlns:a16="http://schemas.microsoft.com/office/drawing/2014/main" id="{1AF19943-3483-4EC2-A824-0450EE5CA0E8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10885488" y="3092450"/>
            <a:ext cx="3032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C53A685-3CB9-402E-B78E-C2A07A0459C7}" type="datetime'''''''''''''SK''A'''''''''''''''''''''">
              <a:rPr kumimoji="1" lang="zh-CN" altLang="en-US" sz="1400" smtClean="0">
                <a:solidFill>
                  <a:schemeClr val="accent2"/>
                </a:solidFill>
              </a:rPr>
              <a:pPr/>
              <a:t>SKA</a:t>
            </a:fld>
            <a:endParaRPr kumimoji="1" lang="zh-CN" altLang="en-US" sz="1400" dirty="0">
              <a:solidFill>
                <a:schemeClr val="accent2"/>
              </a:solidFill>
              <a:ea typeface="等线" panose="02010600030101010101" pitchFamily="2" charset="-122"/>
            </a:endParaRPr>
          </a:p>
        </p:txBody>
      </p:sp>
      <p:sp>
        <p:nvSpPr>
          <p:cNvPr id="84" name="文本占位符 2">
            <a:extLst>
              <a:ext uri="{FF2B5EF4-FFF2-40B4-BE49-F238E27FC236}">
                <a16:creationId xmlns:a16="http://schemas.microsoft.com/office/drawing/2014/main" id="{4B117CDA-919D-4409-B682-1E27DD2A7112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10885488" y="4873625"/>
            <a:ext cx="9255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51679C7-5796-4422-B77C-141112417E3C}" type="datetime'''非''''''SK''''''''''A''''''''''''''''''''''''''-''''''''医''疗'">
              <a:rPr kumimoji="1" lang="zh-CN" altLang="en-US" sz="1400" smtClean="0">
                <a:solidFill>
                  <a:schemeClr val="accent1"/>
                </a:solidFill>
              </a:rPr>
              <a:pPr/>
              <a:t>非SKA-医疗</a:t>
            </a:fld>
            <a:endParaRPr kumimoji="1" lang="zh-CN" altLang="en-US" sz="1400" dirty="0">
              <a:solidFill>
                <a:schemeClr val="accent1"/>
              </a:solidFill>
              <a:ea typeface="等线" panose="02010600030101010101" pitchFamily="2" charset="-122"/>
            </a:endParaRPr>
          </a:p>
        </p:txBody>
      </p:sp>
      <p:sp>
        <p:nvSpPr>
          <p:cNvPr id="125" name="文本占位符 2">
            <a:extLst>
              <a:ext uri="{FF2B5EF4-FFF2-40B4-BE49-F238E27FC236}">
                <a16:creationId xmlns:a16="http://schemas.microsoft.com/office/drawing/2014/main" id="{CF8B50B3-F90C-4EE6-ABD5-808ADA2B2CD7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10885488" y="3414713"/>
            <a:ext cx="9255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0F2624B-A0E0-4FB8-B32E-41A15FD4C826}" type="datetime'''''非''''''S''''K''''''''''''''''''''''A''''''-''教''培'">
              <a:rPr kumimoji="1" lang="zh-CN" altLang="en-US" sz="1400" smtClean="0">
                <a:solidFill>
                  <a:schemeClr val="accent6"/>
                </a:solidFill>
              </a:rPr>
              <a:pPr/>
              <a:t>非SKA-教培</a:t>
            </a:fld>
            <a:endParaRPr kumimoji="1" lang="zh-CN" altLang="en-US" sz="1400" dirty="0">
              <a:solidFill>
                <a:schemeClr val="accent6"/>
              </a:solidFill>
              <a:ea typeface="等线" panose="02010600030101010101" pitchFamily="2" charset="-122"/>
            </a:endParaRPr>
          </a:p>
        </p:txBody>
      </p:sp>
      <p:sp>
        <p:nvSpPr>
          <p:cNvPr id="36" name="文本占位符 2">
            <a:extLst>
              <a:ext uri="{FF2B5EF4-FFF2-40B4-BE49-F238E27FC236}">
                <a16:creationId xmlns:a16="http://schemas.microsoft.com/office/drawing/2014/main" id="{1332FB48-0968-47BB-BF6D-C5C07EC1162F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10885488" y="4630738"/>
            <a:ext cx="9255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72E4BD6-B6EC-427A-A504-741DCBFBE1EC}" type="datetime'''''非S''''''''KA''''''''''-''''''''''''''''''''''美''''业'''">
              <a:rPr kumimoji="1" lang="zh-CN" altLang="en-US" sz="1400" smtClean="0">
                <a:solidFill>
                  <a:schemeClr val="accent3"/>
                </a:solidFill>
              </a:rPr>
              <a:pPr/>
              <a:t>非SKA-美业</a:t>
            </a:fld>
            <a:endParaRPr kumimoji="1" lang="zh-CN" altLang="en-US" sz="1400" dirty="0">
              <a:solidFill>
                <a:schemeClr val="accent3"/>
              </a:solidFill>
              <a:ea typeface="等线" panose="02010600030101010101" pitchFamily="2" charset="-122"/>
            </a:endParaRPr>
          </a:p>
        </p:txBody>
      </p:sp>
      <p:sp useBgFill="1">
        <p:nvSpPr>
          <p:cNvPr id="18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7672388" y="3076575"/>
            <a:ext cx="27781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7A49D59-BC97-4C9A-AE73-BC9F965262D2}" type="datetime'''''''''''''''''''''''''''''''''''''''''''''''''''4''.4'">
              <a:rPr kumimoji="1" lang="zh-CN" altLang="en-US" sz="14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4.4</a:t>
            </a:fld>
            <a:endParaRPr kumimoji="1" lang="zh-CN" altLang="en-US" sz="1400" dirty="0"/>
          </a:p>
        </p:txBody>
      </p:sp>
      <p:sp useBgFill="1">
        <p:nvSpPr>
          <p:cNvPr id="20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873125" y="4484688"/>
            <a:ext cx="27781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5494E85-5EBF-444E-8021-638C78108C6C}" type="datetime'1''''''''''''''''''''''''''''''''''''''''.''''''''''9'''''">
              <a:rPr kumimoji="1" lang="zh-CN" altLang="en-US" sz="14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1.9</a:t>
            </a:fld>
            <a:endParaRPr kumimoji="1" lang="zh-CN" altLang="en-US" sz="1400" dirty="0"/>
          </a:p>
        </p:txBody>
      </p:sp>
      <p:sp useBgFill="1">
        <p:nvSpPr>
          <p:cNvPr id="20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6275388" y="4678363"/>
            <a:ext cx="27781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9443B3F-65D5-4871-B0E5-9CBC4822C80B}" type="datetime'''''''''''''''''''''1''''.''''''''''''''''''''5'''">
              <a:rPr kumimoji="1" lang="zh-CN" altLang="en-US" sz="14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1.5</a:t>
            </a:fld>
            <a:endParaRPr kumimoji="1" lang="zh-CN" altLang="en-US" sz="1400" dirty="0"/>
          </a:p>
        </p:txBody>
      </p:sp>
      <p:sp useBgFill="1">
        <p:nvSpPr>
          <p:cNvPr id="20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10464800" y="3209925"/>
            <a:ext cx="27781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76A0AFD-F314-4128-BC79-A766C3D497B8}" type="datetime'''''4''''''''''''''.''''''''''''''''''''''''''''''3'''''''''">
              <a:rPr kumimoji="1" lang="zh-CN" altLang="en-US" sz="14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4.3</a:t>
            </a:fld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652337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C82C88E-1010-375D-CF88-CE95F5D5ED4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419031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53" imgW="7772400" imgH="10058400" progId="TCLayout.ActiveDocument.1">
                  <p:embed/>
                </p:oleObj>
              </mc:Choice>
              <mc:Fallback>
                <p:oleObj name="think-cell 幻灯片" r:id="rId53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2C88E-1010-375D-CF88-CE95F5D5E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3" name="Title 1">
            <a:extLst>
              <a:ext uri="{FF2B5EF4-FFF2-40B4-BE49-F238E27FC236}">
                <a16:creationId xmlns:a16="http://schemas.microsoft.com/office/drawing/2014/main" id="{D0D69643-7BCC-EF42-BBCC-AA3CB8592691}"/>
              </a:ext>
            </a:extLst>
          </p:cNvPr>
          <p:cNvSpPr txBox="1">
            <a:spLocks/>
          </p:cNvSpPr>
          <p:nvPr/>
        </p:nvSpPr>
        <p:spPr>
          <a:xfrm>
            <a:off x="3308351" y="163514"/>
            <a:ext cx="5595148" cy="415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SKA</a:t>
            </a: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新签门店数构成</a:t>
            </a:r>
            <a:r>
              <a:rPr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纯新签</a:t>
            </a:r>
            <a:endParaRPr lang="en-US" altLang="zh-CN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144" name="Chart 3">
            <a:extLst>
              <a:ext uri="{FF2B5EF4-FFF2-40B4-BE49-F238E27FC236}">
                <a16:creationId xmlns:a16="http://schemas.microsoft.com/office/drawing/2014/main" id="{08C62202-DAB4-403F-A42D-E8D4BC28809B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7627775"/>
              </p:ext>
            </p:extLst>
          </p:nvPr>
        </p:nvGraphicFramePr>
        <p:xfrm>
          <a:off x="4151313" y="2105025"/>
          <a:ext cx="3675062" cy="367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5"/>
          </a:graphicData>
        </a:graphic>
      </p:graphicFrame>
      <p:cxnSp>
        <p:nvCxnSpPr>
          <p:cNvPr id="312" name="直接连接符 311">
            <a:extLst>
              <a:ext uri="{FF2B5EF4-FFF2-40B4-BE49-F238E27FC236}">
                <a16:creationId xmlns:a16="http://schemas.microsoft.com/office/drawing/2014/main" id="{1FC5FA77-1920-445C-B330-C0BF6CE98FFE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4284663" y="2833688"/>
            <a:ext cx="231775" cy="1508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" name="直接连接符 313">
            <a:extLst>
              <a:ext uri="{FF2B5EF4-FFF2-40B4-BE49-F238E27FC236}">
                <a16:creationId xmlns:a16="http://schemas.microsoft.com/office/drawing/2014/main" id="{F319B1A1-5EED-4FC9-B96D-6E82B95ABB57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4398963" y="2503488"/>
            <a:ext cx="287338" cy="2603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1" name="直接连接符 310">
            <a:extLst>
              <a:ext uri="{FF2B5EF4-FFF2-40B4-BE49-F238E27FC236}">
                <a16:creationId xmlns:a16="http://schemas.microsoft.com/office/drawing/2014/main" id="{82D4998B-9CC0-4580-9B26-FDF4E6B4B920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4233863" y="2990850"/>
            <a:ext cx="211138" cy="1143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3" name="直接连接符 312">
            <a:extLst>
              <a:ext uri="{FF2B5EF4-FFF2-40B4-BE49-F238E27FC236}">
                <a16:creationId xmlns:a16="http://schemas.microsoft.com/office/drawing/2014/main" id="{BD68CA9D-A2B7-4EDB-B05C-E2069A991B9B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335463" y="2668588"/>
            <a:ext cx="261938" cy="2016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0" name="直接连接符 309">
            <a:extLst>
              <a:ext uri="{FF2B5EF4-FFF2-40B4-BE49-F238E27FC236}">
                <a16:creationId xmlns:a16="http://schemas.microsoft.com/office/drawing/2014/main" id="{00CB6475-E2E9-46EA-B082-E34B3FC9930B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197350" y="3146425"/>
            <a:ext cx="185738" cy="825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5" name="直接连接符 314">
            <a:extLst>
              <a:ext uri="{FF2B5EF4-FFF2-40B4-BE49-F238E27FC236}">
                <a16:creationId xmlns:a16="http://schemas.microsoft.com/office/drawing/2014/main" id="{51B5B935-B742-43F9-88EE-9AD7CAE4D674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478338" y="2338388"/>
            <a:ext cx="306388" cy="3254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2" name="直接连接符 331">
            <a:extLst>
              <a:ext uri="{FF2B5EF4-FFF2-40B4-BE49-F238E27FC236}">
                <a16:creationId xmlns:a16="http://schemas.microsoft.com/office/drawing/2014/main" id="{25A624AC-F69A-4BF3-975B-809739173117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4570413" y="2173288"/>
            <a:ext cx="319088" cy="3984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7" name="直接连接符 336">
            <a:extLst>
              <a:ext uri="{FF2B5EF4-FFF2-40B4-BE49-F238E27FC236}">
                <a16:creationId xmlns:a16="http://schemas.microsoft.com/office/drawing/2014/main" id="{77F6775F-5869-485F-A9D5-C7CB73D654AB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4675188" y="2008188"/>
            <a:ext cx="327025" cy="4810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3" name="直接连接符 332">
            <a:extLst>
              <a:ext uri="{FF2B5EF4-FFF2-40B4-BE49-F238E27FC236}">
                <a16:creationId xmlns:a16="http://schemas.microsoft.com/office/drawing/2014/main" id="{F3E5FA78-430D-4202-BD45-9236B8FC5946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4794250" y="1843088"/>
            <a:ext cx="325438" cy="5730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4" name="直接连接符 333">
            <a:extLst>
              <a:ext uri="{FF2B5EF4-FFF2-40B4-BE49-F238E27FC236}">
                <a16:creationId xmlns:a16="http://schemas.microsoft.com/office/drawing/2014/main" id="{B969EB84-F731-4AB7-9A7C-F08D93C252FB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4929188" y="1677988"/>
            <a:ext cx="314325" cy="673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5" name="直接连接符 334">
            <a:extLst>
              <a:ext uri="{FF2B5EF4-FFF2-40B4-BE49-F238E27FC236}">
                <a16:creationId xmlns:a16="http://schemas.microsoft.com/office/drawing/2014/main" id="{DD77797A-36CF-42FD-AB1F-43DBD2E0292E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5373688" y="1525588"/>
            <a:ext cx="0" cy="7715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直线连接符 25">
            <a:extLst>
              <a:ext uri="{FF2B5EF4-FFF2-40B4-BE49-F238E27FC236}">
                <a16:creationId xmlns:a16="http://schemas.microsoft.com/office/drawing/2014/main" id="{F9F1E3C1-A59F-4599-A098-2E72C58694DE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 bwMode="auto">
          <a:xfrm>
            <a:off x="5505450" y="1690688"/>
            <a:ext cx="0" cy="5635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" name="直线连接符 26">
            <a:extLst>
              <a:ext uri="{FF2B5EF4-FFF2-40B4-BE49-F238E27FC236}">
                <a16:creationId xmlns:a16="http://schemas.microsoft.com/office/drawing/2014/main" id="{94DF70B7-7C9A-4BD2-B4EB-FEB31CDC6202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 bwMode="auto">
          <a:xfrm>
            <a:off x="5641975" y="1855788"/>
            <a:ext cx="0" cy="3651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5" name="文本占位符 2">
            <a:extLst>
              <a:ext uri="{FF2B5EF4-FFF2-40B4-BE49-F238E27FC236}">
                <a16:creationId xmlns:a16="http://schemas.microsoft.com/office/drawing/2014/main" id="{EC2ABF6F-33D9-4D66-9A83-14EAC1E564D5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1590675" y="3989388"/>
            <a:ext cx="25908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9EBF9A1-50B5-46F4-84B2-5244E4324528}" type="datetime'无锡市''江''''''''''''阴''''''''''''首''佳医疗美容''''''诊所''有''限公''司'''">
              <a:rPr kumimoji="1" lang="zh-CN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无锡市江阴首佳医疗美容诊所有限公司</a:t>
            </a:fld>
            <a:endParaRPr kumimoji="1" lang="zh-CN" altLang="en-US" sz="1200" dirty="0">
              <a:ea typeface="等线" panose="02010600030101010101" pitchFamily="2" charset="-122"/>
            </a:endParaRPr>
          </a:p>
        </p:txBody>
      </p:sp>
      <p:sp>
        <p:nvSpPr>
          <p:cNvPr id="264" name="文本占位符 2">
            <a:extLst>
              <a:ext uri="{FF2B5EF4-FFF2-40B4-BE49-F238E27FC236}">
                <a16:creationId xmlns:a16="http://schemas.microsoft.com/office/drawing/2014/main" id="{41E94178-DAE9-4311-B332-139BFD628C19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2352675" y="3824288"/>
            <a:ext cx="18288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083C1E2-BD50-4AC1-B956-D654F10106DA}" type="datetime'天''津家安''''''''心理''咨''询''''''''''有限''''公''司'''''''''''''''''''">
              <a:rPr kumimoji="1" lang="zh-CN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天津家安心理咨询有限公司</a:t>
            </a:fld>
            <a:endParaRPr kumimoji="1" lang="zh-CN" altLang="en-US" sz="1200" dirty="0">
              <a:ea typeface="等线" panose="02010600030101010101" pitchFamily="2" charset="-122"/>
            </a:endParaRPr>
          </a:p>
        </p:txBody>
      </p:sp>
      <p:sp>
        <p:nvSpPr>
          <p:cNvPr id="261" name="文本占位符 2">
            <a:extLst>
              <a:ext uri="{FF2B5EF4-FFF2-40B4-BE49-F238E27FC236}">
                <a16:creationId xmlns:a16="http://schemas.microsoft.com/office/drawing/2014/main" id="{72E392BA-2771-4547-9B4D-8B17AB8DD68A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2662238" y="3659188"/>
            <a:ext cx="15240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1CD6183-7E12-4279-95FA-F8A33E7EC224}" type="datetime'''''合''肥军''''''''海医''''''''''''院''''''''有''限''公''司'''''''''">
              <a:rPr kumimoji="1" lang="zh-CN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合肥军海医院有限公司</a:t>
            </a:fld>
            <a:endParaRPr kumimoji="1" lang="zh-CN" altLang="en-US" sz="1200" dirty="0">
              <a:ea typeface="等线" panose="02010600030101010101" pitchFamily="2" charset="-122"/>
            </a:endParaRPr>
          </a:p>
        </p:txBody>
      </p:sp>
      <p:sp>
        <p:nvSpPr>
          <p:cNvPr id="260" name="文本占位符 2">
            <a:extLst>
              <a:ext uri="{FF2B5EF4-FFF2-40B4-BE49-F238E27FC236}">
                <a16:creationId xmlns:a16="http://schemas.microsoft.com/office/drawing/2014/main" id="{157644BE-28EB-448A-9E1B-F778B5095B67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2376488" y="3494088"/>
            <a:ext cx="18288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9CD0C8F-E8FC-4A85-8E1B-28E7C5C91861}" type="datetime'''''''保''''''定''''''浮璧''''''心''''''理咨''''''''''询有''''限''公司'">
              <a:rPr kumimoji="1" lang="zh-CN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保定浮璧心理咨询有限公司</a:t>
            </a:fld>
            <a:endParaRPr kumimoji="1" lang="zh-CN" altLang="en-US" sz="1200" dirty="0">
              <a:ea typeface="等线" panose="02010600030101010101" pitchFamily="2" charset="-122"/>
            </a:endParaRPr>
          </a:p>
        </p:txBody>
      </p:sp>
      <p:sp>
        <p:nvSpPr>
          <p:cNvPr id="258" name="文本占位符 2">
            <a:extLst>
              <a:ext uri="{FF2B5EF4-FFF2-40B4-BE49-F238E27FC236}">
                <a16:creationId xmlns:a16="http://schemas.microsoft.com/office/drawing/2014/main" id="{4B390F40-308A-4527-989F-0A321A49FCF9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auto">
          <a:xfrm>
            <a:off x="3630613" y="3328988"/>
            <a:ext cx="609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FC5238E-C164-4B36-B6A5-8EDB5A3F9364}" type="datetime'''''惠''''安''''齿''''''''''''''''''''''''''''''''''''科'">
              <a:rPr kumimoji="1" lang="zh-CN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惠安齿科</a:t>
            </a:fld>
            <a:endParaRPr kumimoji="1" lang="zh-CN" altLang="en-US" sz="1200" dirty="0">
              <a:ea typeface="等线" panose="02010600030101010101" pitchFamily="2" charset="-122"/>
            </a:endParaRPr>
          </a:p>
        </p:txBody>
      </p:sp>
      <p:sp>
        <p:nvSpPr>
          <p:cNvPr id="257" name="文本占位符 2">
            <a:extLst>
              <a:ext uri="{FF2B5EF4-FFF2-40B4-BE49-F238E27FC236}">
                <a16:creationId xmlns:a16="http://schemas.microsoft.com/office/drawing/2014/main" id="{F339A821-273B-4C16-A12A-EE4D636C5E6D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2357438" y="3163888"/>
            <a:ext cx="18288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E4D4485-F837-4E5D-ABF1-37F9C9AA1825}" type="datetime'宁波''''''蓝''''鲸''''心''''''理咨''询''''''''有''''''限''''''公''司'''''">
              <a:rPr kumimoji="1" lang="zh-CN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宁波蓝鲸心理咨询有限公司</a:t>
            </a:fld>
            <a:endParaRPr kumimoji="1" lang="zh-CN" altLang="en-US" sz="1200" dirty="0">
              <a:ea typeface="等线" panose="02010600030101010101" pitchFamily="2" charset="-122"/>
            </a:endParaRPr>
          </a:p>
        </p:txBody>
      </p:sp>
      <p:sp>
        <p:nvSpPr>
          <p:cNvPr id="255" name="文本占位符 2">
            <a:extLst>
              <a:ext uri="{FF2B5EF4-FFF2-40B4-BE49-F238E27FC236}">
                <a16:creationId xmlns:a16="http://schemas.microsoft.com/office/drawing/2014/main" id="{3B8F5A0A-AC4B-4307-B0CF-50A046E43A72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auto">
          <a:xfrm>
            <a:off x="2063750" y="2998788"/>
            <a:ext cx="2133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7C67C88-0EEF-44E0-A4A5-0087DBF348D2}" type="datetime'''苏''''州''''''瑞''''''''京皮''肤''''病门诊''部''''有''''''限公''司'">
              <a:rPr kumimoji="1" lang="zh-CN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苏州瑞京皮肤病门诊部有限公司</a:t>
            </a:fld>
            <a:endParaRPr kumimoji="1" lang="zh-CN" altLang="en-US" sz="1200" dirty="0">
              <a:ea typeface="等线" panose="02010600030101010101" pitchFamily="2" charset="-122"/>
            </a:endParaRPr>
          </a:p>
        </p:txBody>
      </p:sp>
      <p:sp>
        <p:nvSpPr>
          <p:cNvPr id="254" name="文本占位符 2">
            <a:extLst>
              <a:ext uri="{FF2B5EF4-FFF2-40B4-BE49-F238E27FC236}">
                <a16:creationId xmlns:a16="http://schemas.microsoft.com/office/drawing/2014/main" id="{8F8C319B-C7BF-410F-A4C7-64021DD96D2D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auto">
          <a:xfrm>
            <a:off x="2557463" y="2833688"/>
            <a:ext cx="167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7570691-E7D2-465D-B2DF-C901F9487567}" type="datetime'''''钦州''''粤''''''''''桂''''''''时代''''''''''''''口''腔门''诊部'''''">
              <a:rPr kumimoji="1" lang="zh-CN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钦州粤桂时代口腔门诊部</a:t>
            </a:fld>
            <a:endParaRPr kumimoji="1" lang="zh-CN" altLang="en-US" sz="1200" dirty="0">
              <a:ea typeface="等线" panose="02010600030101010101" pitchFamily="2" charset="-122"/>
            </a:endParaRPr>
          </a:p>
        </p:txBody>
      </p:sp>
      <p:sp>
        <p:nvSpPr>
          <p:cNvPr id="252" name="文本占位符 2">
            <a:extLst>
              <a:ext uri="{FF2B5EF4-FFF2-40B4-BE49-F238E27FC236}">
                <a16:creationId xmlns:a16="http://schemas.microsoft.com/office/drawing/2014/main" id="{93F8D3E5-2109-4236-9FCA-AA8BBA73A237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auto">
          <a:xfrm>
            <a:off x="2455863" y="2668588"/>
            <a:ext cx="18288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081CE7B-5CF5-4F57-A11E-068900A19C30}" type="datetime'广''''''''西''''刻美口腔诊''所''有''''''''限''''''''''''''''''公司'">
              <a:rPr kumimoji="1" lang="zh-CN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广西刻美口腔诊所有限公司</a:t>
            </a:fld>
            <a:endParaRPr kumimoji="1" lang="zh-CN" altLang="en-US" sz="1200" dirty="0">
              <a:ea typeface="等线" panose="02010600030101010101" pitchFamily="2" charset="-122"/>
            </a:endParaRPr>
          </a:p>
        </p:txBody>
      </p:sp>
      <p:sp>
        <p:nvSpPr>
          <p:cNvPr id="251" name="文本占位符 2">
            <a:extLst>
              <a:ext uri="{FF2B5EF4-FFF2-40B4-BE49-F238E27FC236}">
                <a16:creationId xmlns:a16="http://schemas.microsoft.com/office/drawing/2014/main" id="{DB325D32-061E-42A4-974C-EDF6381BED98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auto">
          <a:xfrm>
            <a:off x="3344863" y="2503488"/>
            <a:ext cx="10033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34BA1DF-9A86-461D-A1EB-589F28C214E3}" type="datetime'''万''''和(''''''''''天''''津)''医院'''''''''''''">
              <a:rPr kumimoji="1" lang="zh-CN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万和(天津)医院</a:t>
            </a:fld>
            <a:endParaRPr kumimoji="1" lang="zh-CN" altLang="en-US" sz="1200" dirty="0">
              <a:ea typeface="等线" panose="02010600030101010101" pitchFamily="2" charset="-122"/>
            </a:endParaRPr>
          </a:p>
        </p:txBody>
      </p:sp>
      <p:sp>
        <p:nvSpPr>
          <p:cNvPr id="249" name="文本占位符 2">
            <a:extLst>
              <a:ext uri="{FF2B5EF4-FFF2-40B4-BE49-F238E27FC236}">
                <a16:creationId xmlns:a16="http://schemas.microsoft.com/office/drawing/2014/main" id="{91DF1143-4323-41AF-A47A-23801A309572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auto">
          <a:xfrm>
            <a:off x="2446338" y="2338388"/>
            <a:ext cx="19812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0C08457-A158-4CEC-ABDE-685725284F05}" type="datetime'北''''京悬''岐''堂''''中''''医诊''所''''''有''''''限''公''司'''''''">
              <a:rPr kumimoji="1" lang="zh-CN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北京悬岐堂中医诊所有限公司</a:t>
            </a:fld>
            <a:endParaRPr kumimoji="1" lang="zh-CN" altLang="en-US" sz="1200" dirty="0">
              <a:ea typeface="等线" panose="02010600030101010101" pitchFamily="2" charset="-122"/>
            </a:endParaRPr>
          </a:p>
        </p:txBody>
      </p:sp>
      <p:sp>
        <p:nvSpPr>
          <p:cNvPr id="271" name="文本占位符 2">
            <a:extLst>
              <a:ext uri="{FF2B5EF4-FFF2-40B4-BE49-F238E27FC236}">
                <a16:creationId xmlns:a16="http://schemas.microsoft.com/office/drawing/2014/main" id="{8994DBDB-61AA-4623-BDC4-184D3BD78BD7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auto">
          <a:xfrm>
            <a:off x="3727450" y="4649788"/>
            <a:ext cx="609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43DF19F-BA2D-4779-912F-5C353ADE46E8}" type="datetime'''''''''''德''''贝''''''''口''''''''''''''''''''腔'''''''''''''''">
              <a:rPr kumimoji="1" lang="zh-CN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德贝口腔</a:t>
            </a:fld>
            <a:endParaRPr kumimoji="1" lang="zh-CN" altLang="en-US" sz="1200" dirty="0"/>
          </a:p>
        </p:txBody>
      </p:sp>
      <p:sp>
        <p:nvSpPr>
          <p:cNvPr id="248" name="文本占位符 2">
            <a:extLst>
              <a:ext uri="{FF2B5EF4-FFF2-40B4-BE49-F238E27FC236}">
                <a16:creationId xmlns:a16="http://schemas.microsoft.com/office/drawing/2014/main" id="{0AE26084-72C8-4647-9993-F4224996B10C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auto">
          <a:xfrm>
            <a:off x="2386013" y="2173288"/>
            <a:ext cx="2133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25A0DF5-72BE-47EA-980C-73810EB316A1}" type="datetime'瑞''''即心''''''''''理''''''顾问''（''''深圳''）''''''''''有''''''''限公司'">
              <a:rPr kumimoji="1" lang="zh-CN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瑞即心理顾问（深圳）有限公司</a:t>
            </a:fld>
            <a:endParaRPr kumimoji="1" lang="zh-CN" altLang="en-US" sz="1200" dirty="0">
              <a:ea typeface="等线" panose="02010600030101010101" pitchFamily="2" charset="-122"/>
            </a:endParaRPr>
          </a:p>
        </p:txBody>
      </p:sp>
      <p:sp>
        <p:nvSpPr>
          <p:cNvPr id="282" name="文本占位符 2">
            <a:extLst>
              <a:ext uri="{FF2B5EF4-FFF2-40B4-BE49-F238E27FC236}">
                <a16:creationId xmlns:a16="http://schemas.microsoft.com/office/drawing/2014/main" id="{65F40CF6-04C5-4284-9BC9-5BC377CDDAAB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auto">
          <a:xfrm>
            <a:off x="7153275" y="5291138"/>
            <a:ext cx="4572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18384CF-FBAD-4E3A-8089-8F40D26CED89}" type="datetime'''''''''''''''''天真''''''''''''''''''''''''蓝'''''''''''''''">
              <a:rPr kumimoji="1" lang="zh-CN" altLang="en-US" sz="1200" smtClean="0"/>
              <a:pPr/>
              <a:t>天真蓝</a:t>
            </a:fld>
            <a:endParaRPr kumimoji="1" lang="zh-CN" altLang="en-US" sz="1200" dirty="0"/>
          </a:p>
        </p:txBody>
      </p:sp>
      <p:sp>
        <p:nvSpPr>
          <p:cNvPr id="246" name="文本占位符 2">
            <a:extLst>
              <a:ext uri="{FF2B5EF4-FFF2-40B4-BE49-F238E27FC236}">
                <a16:creationId xmlns:a16="http://schemas.microsoft.com/office/drawing/2014/main" id="{131333BD-165F-4DF3-8184-8068AABF7CDD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auto">
          <a:xfrm>
            <a:off x="2643188" y="2008188"/>
            <a:ext cx="19812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65118CE-9FCB-46F3-A87F-DC092E614047}" type="datetime'武''汉''首''''''佳耳''鼻''''''喉医''''''院有''''限''''公''''''''''''司'">
              <a:rPr kumimoji="1" lang="zh-CN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武汉首佳耳鼻喉医院有限公司</a:t>
            </a:fld>
            <a:endParaRPr kumimoji="1" lang="zh-CN" altLang="en-US" sz="1200" dirty="0">
              <a:ea typeface="等线" panose="02010600030101010101" pitchFamily="2" charset="-122"/>
            </a:endParaRPr>
          </a:p>
        </p:txBody>
      </p:sp>
      <p:sp>
        <p:nvSpPr>
          <p:cNvPr id="209" name="文本占位符 2">
            <a:extLst>
              <a:ext uri="{FF2B5EF4-FFF2-40B4-BE49-F238E27FC236}">
                <a16:creationId xmlns:a16="http://schemas.microsoft.com/office/drawing/2014/main" id="{DD7395BE-7A7B-4535-A99C-49F1969BC0AF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auto">
          <a:xfrm>
            <a:off x="5757863" y="5722938"/>
            <a:ext cx="609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2857FFD-E2BC-4F87-905B-7BE882BED36F}" type="datetime'''''民''''''''利''''''''''''''''''''''''''''口''''腔'">
              <a:rPr kumimoji="1" lang="zh-CN" altLang="en-US" sz="1200" smtClean="0"/>
              <a:pPr/>
              <a:t>民利口腔</a:t>
            </a:fld>
            <a:endParaRPr kumimoji="1" lang="zh-CN" altLang="en-US" sz="1200" dirty="0">
              <a:ea typeface="等线" panose="02010600030101010101" pitchFamily="2" charset="-122"/>
            </a:endParaRPr>
          </a:p>
        </p:txBody>
      </p:sp>
      <p:sp>
        <p:nvSpPr>
          <p:cNvPr id="245" name="文本占位符 2">
            <a:extLst>
              <a:ext uri="{FF2B5EF4-FFF2-40B4-BE49-F238E27FC236}">
                <a16:creationId xmlns:a16="http://schemas.microsoft.com/office/drawing/2014/main" id="{8B9D855C-4E95-4ABE-B221-6A62777FB347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3829050" y="1843088"/>
            <a:ext cx="914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D6533DD-898A-49B2-AE15-CCFD441D667B}" type="datetime'瑞''''''泰''''''''''''''''口腔''''''''''''''''医院'''''">
              <a:rPr kumimoji="1" lang="zh-CN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瑞泰口腔医院</a:t>
            </a:fld>
            <a:endParaRPr kumimoji="1" lang="zh-CN" altLang="en-US" sz="1200" dirty="0">
              <a:ea typeface="等线" panose="02010600030101010101" pitchFamily="2" charset="-122"/>
            </a:endParaRPr>
          </a:p>
        </p:txBody>
      </p:sp>
      <p:sp>
        <p:nvSpPr>
          <p:cNvPr id="277" name="文本占位符 2">
            <a:extLst>
              <a:ext uri="{FF2B5EF4-FFF2-40B4-BE49-F238E27FC236}">
                <a16:creationId xmlns:a16="http://schemas.microsoft.com/office/drawing/2014/main" id="{57772EE0-C352-4035-87C5-E5188AE44A0E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auto">
          <a:xfrm>
            <a:off x="4729163" y="5600700"/>
            <a:ext cx="609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8BBE997-2C47-4049-A418-33C64754259C}" type="datetime'''''''''贝''''''''巢口''腔'''''''''''''''''''">
              <a:rPr kumimoji="1" lang="zh-CN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贝巢口腔</a:t>
            </a:fld>
            <a:endParaRPr kumimoji="1" lang="zh-CN" altLang="en-US" sz="1200" dirty="0"/>
          </a:p>
        </p:txBody>
      </p:sp>
      <p:sp>
        <p:nvSpPr>
          <p:cNvPr id="243" name="文本占位符 2">
            <a:extLst>
              <a:ext uri="{FF2B5EF4-FFF2-40B4-BE49-F238E27FC236}">
                <a16:creationId xmlns:a16="http://schemas.microsoft.com/office/drawing/2014/main" id="{AA799290-C31B-4CF9-BE8A-7FFB3545D2AD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auto">
          <a:xfrm>
            <a:off x="2744788" y="1677988"/>
            <a:ext cx="2133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AE67673-50A2-4C86-B048-85561045D628}" type="datetime'''''陕''西''''''''广慈''泌''''''尿专''科医''院''''''''''''有''限公''''司'''">
              <a:rPr kumimoji="1" lang="zh-CN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陕西广慈泌尿专科医院有限公司</a:t>
            </a:fld>
            <a:endParaRPr kumimoji="1" lang="zh-CN" altLang="en-US" sz="1200" dirty="0">
              <a:ea typeface="等线" panose="02010600030101010101" pitchFamily="2" charset="-122"/>
            </a:endParaRPr>
          </a:p>
        </p:txBody>
      </p:sp>
      <p:sp>
        <p:nvSpPr>
          <p:cNvPr id="276" name="文本占位符 2">
            <a:extLst>
              <a:ext uri="{FF2B5EF4-FFF2-40B4-BE49-F238E27FC236}">
                <a16:creationId xmlns:a16="http://schemas.microsoft.com/office/drawing/2014/main" id="{E5FBDEB1-782A-4714-8AE7-DCAE533961BD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3814763" y="5338763"/>
            <a:ext cx="10668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FCC2D7F-05CB-4859-B7C3-B9D787165AA5}" type="datetime'''''''''''''''天''''使''口''''腔''门''''诊''''''''''部'''''''">
              <a:rPr kumimoji="1" lang="zh-CN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天使口腔门诊部</a:t>
            </a:fld>
            <a:endParaRPr kumimoji="1" lang="zh-CN" altLang="en-US" sz="1200" dirty="0"/>
          </a:p>
        </p:txBody>
      </p:sp>
      <p:sp>
        <p:nvSpPr>
          <p:cNvPr id="242" name="文本占位符 2">
            <a:extLst>
              <a:ext uri="{FF2B5EF4-FFF2-40B4-BE49-F238E27FC236}">
                <a16:creationId xmlns:a16="http://schemas.microsoft.com/office/drawing/2014/main" id="{3F96122E-388E-4CBE-92C5-0689E9E75ADA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3289300" y="1512888"/>
            <a:ext cx="19812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D60A8DD-65E9-4F06-AE72-523C7772C1F8}" type="datetime'''''''''''江门市''上''''''幸口''''腔''''''''''诊''所''有''''''''限公''司'''">
              <a:rPr kumimoji="1" lang="zh-CN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江门市上幸口腔诊所有限公司</a:t>
            </a:fld>
            <a:endParaRPr kumimoji="1" lang="zh-CN" altLang="en-US" sz="1200" dirty="0">
              <a:ea typeface="等线" panose="02010600030101010101" pitchFamily="2" charset="-122"/>
            </a:endParaRPr>
          </a:p>
        </p:txBody>
      </p:sp>
      <p:sp>
        <p:nvSpPr>
          <p:cNvPr id="274" name="文本占位符 2">
            <a:extLst>
              <a:ext uri="{FF2B5EF4-FFF2-40B4-BE49-F238E27FC236}">
                <a16:creationId xmlns:a16="http://schemas.microsoft.com/office/drawing/2014/main" id="{4042C0BD-92D8-4D25-89FE-55B657FF1431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auto">
          <a:xfrm>
            <a:off x="3740150" y="5132388"/>
            <a:ext cx="914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C4D1199-EF91-4850-BFE3-D0EACAC0C70E}" type="datetime'''''''''''薇''''''''琳''''''''''''''医''''''疗美''''''''''''''容'''">
              <a:rPr kumimoji="1" lang="zh-CN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薇琳医疗美容</a:t>
            </a:fld>
            <a:endParaRPr kumimoji="1" lang="zh-CN" altLang="en-US" sz="1200" dirty="0"/>
          </a:p>
        </p:txBody>
      </p:sp>
      <p:sp>
        <p:nvSpPr>
          <p:cNvPr id="240" name="文本占位符 2">
            <a:extLst>
              <a:ext uri="{FF2B5EF4-FFF2-40B4-BE49-F238E27FC236}">
                <a16:creationId xmlns:a16="http://schemas.microsoft.com/office/drawing/2014/main" id="{F3B503AF-2FFC-4012-804F-EF69FE8E73C8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auto">
          <a:xfrm>
            <a:off x="5321300" y="1360488"/>
            <a:ext cx="12192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0B7F836-CD7F-4EC7-BF97-332E74B949DA}" type="datetime'深''''''圳''''''''福''齿''''''''''''口腔''''''诊''''所'''''''''''''''">
              <a:rPr kumimoji="1" lang="zh-CN" altLang="en-US" sz="12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深圳福齿口腔诊所</a:t>
            </a:fld>
            <a:endParaRPr kumimoji="1" lang="zh-CN" altLang="en-US" sz="1200" dirty="0">
              <a:ea typeface="等线" panose="02010600030101010101" pitchFamily="2" charset="-122"/>
            </a:endParaRPr>
          </a:p>
        </p:txBody>
      </p:sp>
      <p:sp>
        <p:nvSpPr>
          <p:cNvPr id="273" name="文本占位符 2">
            <a:extLst>
              <a:ext uri="{FF2B5EF4-FFF2-40B4-BE49-F238E27FC236}">
                <a16:creationId xmlns:a16="http://schemas.microsoft.com/office/drawing/2014/main" id="{20037B71-08C3-46E1-94D7-65DE26ADBDDC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auto">
          <a:xfrm>
            <a:off x="2944813" y="4892675"/>
            <a:ext cx="15240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ECAECE7-044B-4CE1-8632-6C37F6957285}" type="datetime'''''''''''''''''大''''连''''''''''航''''天医''院有''''''限''''公司'''">
              <a:rPr kumimoji="1" lang="zh-CN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大连航天医院有限公司</a:t>
            </a:fld>
            <a:endParaRPr kumimoji="1" lang="zh-CN" altLang="en-US" sz="1200" dirty="0"/>
          </a:p>
        </p:txBody>
      </p:sp>
      <p:sp>
        <p:nvSpPr>
          <p:cNvPr id="239" name="文本占位符 2">
            <a:extLst>
              <a:ext uri="{FF2B5EF4-FFF2-40B4-BE49-F238E27FC236}">
                <a16:creationId xmlns:a16="http://schemas.microsoft.com/office/drawing/2014/main" id="{ED77ECDD-5E8B-4184-8D21-026CC89B5DF0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auto">
          <a:xfrm>
            <a:off x="5424488" y="1525588"/>
            <a:ext cx="12192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EAC54F3-3F27-4A33-9317-41B1F2850C38}" type="datetime'''''''''''''''圣心''安''''''诺''''''''''心''''理''咨''询'''''''''">
              <a:rPr kumimoji="1" lang="zh-CN" altLang="en-US" sz="12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圣心安诺心理咨询</a:t>
            </a:fld>
            <a:endParaRPr kumimoji="1" lang="zh-CN" altLang="en-US" sz="1200" dirty="0">
              <a:ea typeface="等线" panose="02010600030101010101" pitchFamily="2" charset="-122"/>
            </a:endParaRPr>
          </a:p>
        </p:txBody>
      </p:sp>
      <p:sp>
        <p:nvSpPr>
          <p:cNvPr id="270" name="文本占位符 2">
            <a:extLst>
              <a:ext uri="{FF2B5EF4-FFF2-40B4-BE49-F238E27FC236}">
                <a16:creationId xmlns:a16="http://schemas.microsoft.com/office/drawing/2014/main" id="{5595BC30-EACF-4160-A464-F7417D0C03A6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auto">
          <a:xfrm>
            <a:off x="1677988" y="4484688"/>
            <a:ext cx="25908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C27D88C-2287-4FE7-86A3-1688086B772E}" type="datetime'杭''''州匠''心德贝''''德奥''口''''腔''门诊''''''''''部''有限''''''公司'''''''">
              <a:rPr kumimoji="1" lang="zh-CN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杭州匠心德贝德奥口腔门诊部有限公司</a:t>
            </a:fld>
            <a:endParaRPr kumimoji="1" lang="zh-CN" altLang="en-US" sz="1200" dirty="0"/>
          </a:p>
        </p:txBody>
      </p:sp>
      <p:sp>
        <p:nvSpPr>
          <p:cNvPr id="237" name="文本占位符 2">
            <a:extLst>
              <a:ext uri="{FF2B5EF4-FFF2-40B4-BE49-F238E27FC236}">
                <a16:creationId xmlns:a16="http://schemas.microsoft.com/office/drawing/2014/main" id="{B7B62CFF-EF33-4D13-99FE-9DB53CD0C3F6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auto">
          <a:xfrm>
            <a:off x="5556250" y="1690688"/>
            <a:ext cx="18288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00C211B-89EC-429D-8A5B-EDC5DF532C48}" type="datetime'''石家''''''''''庄''京科中医''''''''皮''肤''''''病''''''''''''医院'''''">
              <a:rPr kumimoji="1" lang="zh-CN" altLang="en-US" sz="12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石家庄京科中医皮肤病医院</a:t>
            </a:fld>
            <a:endParaRPr kumimoji="1" lang="zh-CN" altLang="en-US" sz="1200" dirty="0">
              <a:ea typeface="等线" panose="02010600030101010101" pitchFamily="2" charset="-122"/>
            </a:endParaRPr>
          </a:p>
        </p:txBody>
      </p:sp>
      <p:sp>
        <p:nvSpPr>
          <p:cNvPr id="268" name="文本占位符 2">
            <a:extLst>
              <a:ext uri="{FF2B5EF4-FFF2-40B4-BE49-F238E27FC236}">
                <a16:creationId xmlns:a16="http://schemas.microsoft.com/office/drawing/2014/main" id="{B69F6588-F396-4912-B3E3-0F881321B811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auto">
          <a:xfrm>
            <a:off x="1176338" y="4319588"/>
            <a:ext cx="30480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0DC262C-5DFB-4162-8503-873AAB42A7D1}" type="datetime'''''龙南市贝''贝''''''贝口腔''门诊有''''''''''''限''公司全南县''''分''''公''''司'">
              <a:rPr kumimoji="1" lang="zh-CN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龙南市贝贝贝口腔门诊有限公司全南县分公司</a:t>
            </a:fld>
            <a:endParaRPr kumimoji="1" lang="zh-CN" altLang="en-US" sz="1200" dirty="0"/>
          </a:p>
        </p:txBody>
      </p:sp>
      <p:sp>
        <p:nvSpPr>
          <p:cNvPr id="236" name="文本占位符 2">
            <a:extLst>
              <a:ext uri="{FF2B5EF4-FFF2-40B4-BE49-F238E27FC236}">
                <a16:creationId xmlns:a16="http://schemas.microsoft.com/office/drawing/2014/main" id="{02560C7F-C9E7-4766-93A6-42BA9BB72DE5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auto">
          <a:xfrm>
            <a:off x="5692775" y="1855788"/>
            <a:ext cx="18288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E69E684-A633-479B-826C-B2B625AF9BE0}" type="datetime'''''玉''林''''华厦''''''''眼''''科''''''''''''''''医院有限''''''公''''司'">
              <a:rPr kumimoji="1" lang="zh-CN" altLang="en-US" sz="12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玉林华厦眼科医院有限公司</a:t>
            </a:fld>
            <a:endParaRPr kumimoji="1" lang="zh-CN" altLang="en-US" sz="1200" dirty="0">
              <a:ea typeface="等线" panose="02010600030101010101" pitchFamily="2" charset="-122"/>
            </a:endParaRPr>
          </a:p>
        </p:txBody>
      </p:sp>
      <p:sp>
        <p:nvSpPr>
          <p:cNvPr id="234" name="文本占位符 2">
            <a:extLst>
              <a:ext uri="{FF2B5EF4-FFF2-40B4-BE49-F238E27FC236}">
                <a16:creationId xmlns:a16="http://schemas.microsoft.com/office/drawing/2014/main" id="{D69BAE6D-3A1B-45C9-97F7-676017410D36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auto">
          <a:xfrm>
            <a:off x="5692775" y="2020888"/>
            <a:ext cx="2438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C59591C-852F-4E43-955D-8D976F34804D}" type="datetime'''''''四''川蜀心心''''理''''咨询''''''''''''中''心（有限''合''''伙''）'''">
              <a:rPr kumimoji="1" lang="zh-CN" altLang="en-US" sz="12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四川蜀心心理咨询中心（有限合伙）</a:t>
            </a:fld>
            <a:endParaRPr kumimoji="1" lang="zh-CN" altLang="en-US" sz="1200" dirty="0">
              <a:ea typeface="等线" panose="02010600030101010101" pitchFamily="2" charset="-122"/>
            </a:endParaRPr>
          </a:p>
        </p:txBody>
      </p:sp>
      <p:sp>
        <p:nvSpPr>
          <p:cNvPr id="13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7513638" y="2825750"/>
            <a:ext cx="609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7418ADB-8D34-4920-A7E2-211515C1E0C6}" type="datetime'''''百时''''''''''''''''''''教''''''育'''''''">
              <a:rPr kumimoji="1" lang="zh-CN" altLang="en-US" sz="1200" smtClean="0">
                <a:effectLst/>
              </a:rPr>
              <a:pPr/>
              <a:t>百时教育</a:t>
            </a:fld>
            <a:endParaRPr kumimoji="1" lang="zh-CN" altLang="en-US" sz="1200" dirty="0"/>
          </a:p>
        </p:txBody>
      </p:sp>
      <p:sp>
        <p:nvSpPr>
          <p:cNvPr id="14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gray">
          <a:xfrm>
            <a:off x="7072313" y="2951163"/>
            <a:ext cx="3714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44F8D84-165B-4848-9080-5F722FCFF2E7}" type="datetime'''''''''''''''''''''2''''''''''''''''''''''''5'''''''''">
              <a:rPr kumimoji="1" lang="zh-CN" altLang="en-US" sz="1200" smtClean="0">
                <a:solidFill>
                  <a:schemeClr val="bg1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25</a:t>
            </a:fld>
            <a:br>
              <a:rPr kumimoji="1" lang="zh-CN" altLang="en-US" sz="1200" dirty="0">
                <a:solidFill>
                  <a:schemeClr val="bg1"/>
                </a:solidFill>
                <a:effectLst/>
              </a:rPr>
            </a:br>
            <a:r>
              <a:rPr kumimoji="1" lang="en-US" altLang="zh-CN" sz="1200" dirty="0">
                <a:solidFill>
                  <a:schemeClr val="bg1"/>
                </a:solidFill>
                <a:effectLst/>
              </a:rPr>
              <a:t>(</a:t>
            </a:r>
            <a:fld id="{51E5BFDF-E648-4989-A18E-7461D901F35A}" type="datetime'''''''''''''''''''''''3''''''''''''''''''''''''''2%'''">
              <a:rPr kumimoji="1" lang="zh-CN" altLang="en-US" sz="1200" smtClean="0">
                <a:solidFill>
                  <a:schemeClr val="bg1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32%</a:t>
            </a:fld>
            <a:r>
              <a:rPr kumimoji="1" lang="en-US" altLang="zh-CN" sz="1200" dirty="0">
                <a:solidFill>
                  <a:schemeClr val="bg1"/>
                </a:solidFill>
                <a:effectLst/>
              </a:rPr>
              <a:t>)</a:t>
            </a:r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67" name="文本占位符 2">
            <a:extLst>
              <a:ext uri="{FF2B5EF4-FFF2-40B4-BE49-F238E27FC236}">
                <a16:creationId xmlns:a16="http://schemas.microsoft.com/office/drawing/2014/main" id="{68A4C2F2-D4FE-47BB-9CE2-D0D3A85F95C0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auto">
          <a:xfrm>
            <a:off x="3586163" y="4154488"/>
            <a:ext cx="609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C0DAF14-DF60-4DCF-BFAC-A6A61916C08A}" type="datetime'''''''''''麦''''''芽''口腔'''''''''''''''''''''''''''''''''''''''">
              <a:rPr kumimoji="1" lang="zh-CN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麦芽口腔</a:t>
            </a:fld>
            <a:endParaRPr kumimoji="1" lang="zh-CN" altLang="en-US" sz="1200" dirty="0">
              <a:ea typeface="等线" panose="02010600030101010101" pitchFamily="2" charset="-122"/>
            </a:endParaRPr>
          </a:p>
        </p:txBody>
      </p:sp>
      <p:sp>
        <p:nvSpPr>
          <p:cNvPr id="146" name="文本占位符 2">
            <a:extLst>
              <a:ext uri="{FF2B5EF4-FFF2-40B4-BE49-F238E27FC236}">
                <a16:creationId xmlns:a16="http://schemas.microsoft.com/office/drawing/2014/main" id="{BB9E98E4-B703-438C-98FA-7E58EB41DE1D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gray">
          <a:xfrm>
            <a:off x="6794500" y="4916488"/>
            <a:ext cx="3714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5DAA4B2-C1EE-490F-A029-ECE7B250FA31}" type="datetime'''''''''''''''1''''''''''''1'''''''''''''''''">
              <a:rPr kumimoji="1" lang="zh-CN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br>
              <a:rPr kumimoji="1" lang="zh-CN" altLang="en-US" sz="1200">
                <a:effectLst/>
              </a:rPr>
            </a:br>
            <a:r>
              <a:rPr kumimoji="1" lang="en-US" altLang="zh-CN" sz="1200">
                <a:effectLst/>
              </a:rPr>
              <a:t>(</a:t>
            </a:r>
            <a:fld id="{7588063B-595E-4845-ACE2-41FED0D20728}" type="datetime'''''''''1''''''''''''''''''''''''''4%'''''''''''''''''''''''">
              <a:rPr kumimoji="1" lang="zh-CN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14%</a:t>
            </a:fld>
            <a:r>
              <a:rPr kumimoji="1" lang="en-US" altLang="zh-CN" sz="1200">
                <a:effectLst/>
              </a:rPr>
              <a:t>)</a:t>
            </a:r>
            <a:endParaRPr kumimoji="1" lang="zh-CN" altLang="en-US" sz="1200" dirty="0"/>
          </a:p>
        </p:txBody>
      </p:sp>
      <p:sp>
        <p:nvSpPr>
          <p:cNvPr id="148" name="文本占位符 2">
            <a:extLst>
              <a:ext uri="{FF2B5EF4-FFF2-40B4-BE49-F238E27FC236}">
                <a16:creationId xmlns:a16="http://schemas.microsoft.com/office/drawing/2014/main" id="{28CAADFB-DF04-44F5-B2D2-E03A190B842F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gray">
          <a:xfrm>
            <a:off x="5905500" y="5345113"/>
            <a:ext cx="29051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DC1D775-D8FD-480A-8C27-A68B7C99B113}" type="datetime'''''''''''''6'''''''''''''''''''''''''">
              <a:rPr kumimoji="1" lang="zh-CN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br>
              <a:rPr kumimoji="1" lang="zh-CN" altLang="en-US" sz="1200">
                <a:effectLst/>
              </a:rPr>
            </a:br>
            <a:r>
              <a:rPr kumimoji="1" lang="en-US" altLang="zh-CN" sz="1200">
                <a:effectLst/>
              </a:rPr>
              <a:t>(</a:t>
            </a:r>
            <a:fld id="{841F9F0A-3582-4A96-ABDF-C6ED389A60DE}" type="datetime'''8''''''''''''''''''''''''''''%'''''''''''''''''''">
              <a:rPr kumimoji="1" lang="zh-CN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8%</a:t>
            </a:fld>
            <a:r>
              <a:rPr kumimoji="1" lang="en-US" altLang="zh-CN" sz="1200">
                <a:effectLst/>
              </a:rPr>
              <a:t>)</a:t>
            </a:r>
            <a:endParaRPr kumimoji="1" lang="zh-CN" altLang="en-US" sz="1200" dirty="0"/>
          </a:p>
        </p:txBody>
      </p:sp>
      <p:sp>
        <p:nvSpPr>
          <p:cNvPr id="150" name="文本占位符 2">
            <a:extLst>
              <a:ext uri="{FF2B5EF4-FFF2-40B4-BE49-F238E27FC236}">
                <a16:creationId xmlns:a16="http://schemas.microsoft.com/office/drawing/2014/main" id="{59ED48C4-D2C5-4E77-A279-55E057556769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gray">
          <a:xfrm>
            <a:off x="5246688" y="5199063"/>
            <a:ext cx="29051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DAF7940-0135-467E-AF1F-8D90D27C3B6B}" type="datetime'''''''5'''''''''''''''''''''''''''''''''''''''''''''''">
              <a:rPr kumimoji="1" lang="zh-CN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br>
              <a:rPr kumimoji="1" lang="zh-CN" altLang="en-US" sz="1200">
                <a:effectLst/>
              </a:rPr>
            </a:br>
            <a:r>
              <a:rPr kumimoji="1" lang="en-US" altLang="zh-CN" sz="1200">
                <a:effectLst/>
              </a:rPr>
              <a:t>(</a:t>
            </a:r>
            <a:fld id="{193AD2A6-E14B-4E57-BF73-74205B1509CD}" type="datetime'''''''''''''''''''6''''''''''''''''%'''''''''''''''''''''''">
              <a:rPr kumimoji="1" lang="zh-CN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6%</a:t>
            </a:fld>
            <a:r>
              <a:rPr kumimoji="1" lang="en-US" altLang="zh-CN" sz="1200">
                <a:effectLst/>
              </a:rPr>
              <a:t>)</a:t>
            </a:r>
            <a:endParaRPr kumimoji="1"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573251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C82C88E-1010-375D-CF88-CE95F5D5ED4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9176167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7" imgW="7772400" imgH="10058400" progId="TCLayout.ActiveDocument.1">
                  <p:embed/>
                </p:oleObj>
              </mc:Choice>
              <mc:Fallback>
                <p:oleObj name="think-cell 幻灯片" r:id="rId17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2C88E-1010-375D-CF88-CE95F5D5E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3" name="Title 1">
            <a:extLst>
              <a:ext uri="{FF2B5EF4-FFF2-40B4-BE49-F238E27FC236}">
                <a16:creationId xmlns:a16="http://schemas.microsoft.com/office/drawing/2014/main" id="{D0D69643-7BCC-EF42-BBCC-AA3CB8592691}"/>
              </a:ext>
            </a:extLst>
          </p:cNvPr>
          <p:cNvSpPr txBox="1">
            <a:spLocks/>
          </p:cNvSpPr>
          <p:nvPr/>
        </p:nvSpPr>
        <p:spPr>
          <a:xfrm>
            <a:off x="1925638" y="423863"/>
            <a:ext cx="5595148" cy="415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收入结构</a:t>
            </a:r>
            <a:endParaRPr lang="en-US" altLang="zh-CN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212" name="Chart 3">
            <a:extLst>
              <a:ext uri="{FF2B5EF4-FFF2-40B4-BE49-F238E27FC236}">
                <a16:creationId xmlns:a16="http://schemas.microsoft.com/office/drawing/2014/main" id="{4F85107C-6F51-434B-A429-6B839D28C957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2864733"/>
              </p:ext>
            </p:extLst>
          </p:nvPr>
        </p:nvGraphicFramePr>
        <p:xfrm>
          <a:off x="606425" y="1331913"/>
          <a:ext cx="3228975" cy="361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13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305175" y="4168775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C0E3D116-B6A8-4AFB-9F6D-CAC052881ED0}" type="datetime'''''效''''''果''''''''''''''''''''广''''''''告'''''''">
              <a:rPr kumimoji="1" lang="zh-CN" altLang="en-US" sz="1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/>
              <a:t>效果广告</a:t>
            </a:fld>
            <a:endParaRPr kumimoji="1"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2" name="文本占位符 2">
            <a:extLst>
              <a:ext uri="{FF2B5EF4-FFF2-40B4-BE49-F238E27FC236}">
                <a16:creationId xmlns:a16="http://schemas.microsoft.com/office/drawing/2014/main" id="{65F40CF6-04C5-4284-9BC9-5BC377CDDAA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098550" y="167640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38CAFA2-8B8C-4839-8637-2FB1A6DB116D}" type="datetime'''''''''''''''''''年''''''''''''''''''''''''''''费'''''''''''''">
              <a:rPr kumimoji="1" lang="zh-CN" altLang="en-US" sz="14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年费</a:t>
            </a:fld>
            <a:endParaRPr kumimoji="1"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1851025" y="1735138"/>
            <a:ext cx="415925" cy="1651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8F86BD7-0AA3-4069-A872-8D2E5D3166FE}" type="datetime'''3''.''''''''''''''''''''''''''''''''''''''''''''2''''''%'">
              <a:rPr kumimoji="1" lang="zh-CN" altLang="en-US" sz="1200" b="1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3.2%</a:t>
            </a:fld>
            <a:endParaRPr kumimoji="1"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9" name="文本占位符 2">
            <a:extLst>
              <a:ext uri="{FF2B5EF4-FFF2-40B4-BE49-F238E27FC236}">
                <a16:creationId xmlns:a16="http://schemas.microsoft.com/office/drawing/2014/main" id="{DD7395BE-7A7B-4535-A99C-49F1969BC0AF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412875" y="1465263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5BE31DE-144F-4A3B-B10F-CD039788C468}" type="datetime'''''''''''''''''品''牌''''''''''''广''''''''告'''''''''''''''''''">
              <a:rPr kumimoji="1" lang="zh-CN" altLang="en-US" sz="14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品牌广告</a:t>
            </a:fld>
            <a:endParaRPr kumimoji="1"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0" name="文本占位符 2">
            <a:extLst>
              <a:ext uri="{FF2B5EF4-FFF2-40B4-BE49-F238E27FC236}">
                <a16:creationId xmlns:a16="http://schemas.microsoft.com/office/drawing/2014/main" id="{59ED48C4-D2C5-4E77-A279-55E057556769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2000250" y="1900238"/>
            <a:ext cx="41592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21F4D30-1FC0-43CD-9491-AB3E2B7C7D0A}" type="datetime'''''''''''''''''''0.''''''''''''''''''''''''''4''''%'''''''">
              <a:rPr kumimoji="1" lang="zh-CN" altLang="en-US" sz="1200" b="1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0.4%</a:t>
            </a:fld>
            <a:endParaRPr kumimoji="1"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7" name="文本占位符 2">
            <a:extLst>
              <a:ext uri="{FF2B5EF4-FFF2-40B4-BE49-F238E27FC236}">
                <a16:creationId xmlns:a16="http://schemas.microsoft.com/office/drawing/2014/main" id="{57772EE0-C352-4035-87C5-E5188AE44A0E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2174875" y="1462088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255C33E-8835-40C9-A764-E979EE15592D}" type="datetime'''''''''''''''''''''''''''''''''''''佣''''''''''金收''''''''''入'">
              <a:rPr kumimoji="1" lang="zh-CN" altLang="en-US" sz="14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/>
              <a:t>佣金收入</a:t>
            </a:fld>
            <a:endParaRPr kumimoji="1"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0" name="Title 1">
            <a:extLst>
              <a:ext uri="{FF2B5EF4-FFF2-40B4-BE49-F238E27FC236}">
                <a16:creationId xmlns:a16="http://schemas.microsoft.com/office/drawing/2014/main" id="{F2658A22-833F-4353-BECF-532ED4280F6B}"/>
              </a:ext>
            </a:extLst>
          </p:cNvPr>
          <p:cNvSpPr txBox="1">
            <a:spLocks/>
          </p:cNvSpPr>
          <p:nvPr/>
        </p:nvSpPr>
        <p:spPr>
          <a:xfrm>
            <a:off x="1262855" y="4884737"/>
            <a:ext cx="2049463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医疗</a:t>
            </a:r>
            <a:endParaRPr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219" name="Chart 3">
            <a:extLst>
              <a:ext uri="{FF2B5EF4-FFF2-40B4-BE49-F238E27FC236}">
                <a16:creationId xmlns:a16="http://schemas.microsoft.com/office/drawing/2014/main" id="{49351E83-00C4-48FE-B086-10703B9B3DCA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570203594"/>
              </p:ext>
            </p:extLst>
          </p:nvPr>
        </p:nvGraphicFramePr>
        <p:xfrm>
          <a:off x="4995863" y="1331913"/>
          <a:ext cx="3228975" cy="361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202" name="文本占位符 2">
            <a:extLst>
              <a:ext uri="{FF2B5EF4-FFF2-40B4-BE49-F238E27FC236}">
                <a16:creationId xmlns:a16="http://schemas.microsoft.com/office/drawing/2014/main" id="{12A1CFC3-FB86-4EA5-8BE8-985537FDE7AF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099425" y="3392488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B9E0A9B9-7046-4E8D-AF89-A87424ECABE6}" type="datetime'''''''''''''效''''''''''果''''''''''''''''''''''广告'''''''">
              <a:rPr kumimoji="1" lang="zh-CN" altLang="en-US" sz="1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效果广告</a:t>
            </a:fld>
            <a:endParaRPr kumimoji="1"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3" name="文本占位符 2">
            <a:extLst>
              <a:ext uri="{FF2B5EF4-FFF2-40B4-BE49-F238E27FC236}">
                <a16:creationId xmlns:a16="http://schemas.microsoft.com/office/drawing/2014/main" id="{B4CD936D-3200-4880-92C0-462E4460FA85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4835525" y="2447925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FB55812-7837-4FE4-BBC0-75953CD2A0DF}" type="datetime'年''''''''''''''费'''''''''''''''''''''''''">
              <a:rPr kumimoji="1" lang="zh-CN" altLang="en-US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年费</a:t>
            </a:fld>
            <a:endParaRPr kumimoji="1"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" name="文本占位符 2">
            <a:extLst>
              <a:ext uri="{FF2B5EF4-FFF2-40B4-BE49-F238E27FC236}">
                <a16:creationId xmlns:a16="http://schemas.microsoft.com/office/drawing/2014/main" id="{E33094CE-6299-492A-8BDE-E34D65079145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gray">
          <a:xfrm>
            <a:off x="6248400" y="1731963"/>
            <a:ext cx="415925" cy="1651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00A81FB-6047-4BBE-AA77-1BEAF03D3FC4}" type="datetime'''''''''''''''''''''''''''''''''''''3''''.''2''''''''''%'''">
              <a:rPr kumimoji="1" lang="zh-CN" altLang="en-US" sz="1200" b="1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3.2%</a:t>
            </a:fld>
            <a:endParaRPr kumimoji="1"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" name="文本占位符 2">
            <a:extLst>
              <a:ext uri="{FF2B5EF4-FFF2-40B4-BE49-F238E27FC236}">
                <a16:creationId xmlns:a16="http://schemas.microsoft.com/office/drawing/2014/main" id="{A6FB63B2-8B7F-4E93-BA3C-66DAC28825DB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5811838" y="1465263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7C4A3A9-988A-4470-9096-9D6668ED1762}" type="datetime'''品''''牌''''''''''''''''''''''''广''''''''''''''告'''''''''''''">
              <a:rPr kumimoji="1" lang="zh-CN" altLang="en-US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品牌广告</a:t>
            </a:fld>
            <a:endParaRPr kumimoji="1"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6" name="文本占位符 2">
            <a:extLst>
              <a:ext uri="{FF2B5EF4-FFF2-40B4-BE49-F238E27FC236}">
                <a16:creationId xmlns:a16="http://schemas.microsoft.com/office/drawing/2014/main" id="{8A4B5EB7-257C-48E3-BCB8-BDA5B234EB0D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gray">
          <a:xfrm>
            <a:off x="6394450" y="1897063"/>
            <a:ext cx="41592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5E78266-8429-4DAE-B4CD-7AE9107A9402}" type="datetime'''''''''''''0''''''''''.''''''''''2''%'''''''''">
              <a:rPr kumimoji="1" lang="zh-CN" altLang="en-US" sz="1200" b="1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0.2%</a:t>
            </a:fld>
            <a:endParaRPr kumimoji="1"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7" name="文本占位符 2">
            <a:extLst>
              <a:ext uri="{FF2B5EF4-FFF2-40B4-BE49-F238E27FC236}">
                <a16:creationId xmlns:a16="http://schemas.microsoft.com/office/drawing/2014/main" id="{C4F34285-1AB8-491D-BD8C-FC0BF97DE10B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auto">
          <a:xfrm>
            <a:off x="6573838" y="1462088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264ECBD-48B0-45FC-9359-FA9A50E79D35}" type="datetime'''''''''佣''''金''''收''''入'''''''''''''">
              <a:rPr kumimoji="1" lang="zh-CN" altLang="en-US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佣金收入</a:t>
            </a:fld>
            <a:endParaRPr kumimoji="1"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1" name="Title 1">
            <a:extLst>
              <a:ext uri="{FF2B5EF4-FFF2-40B4-BE49-F238E27FC236}">
                <a16:creationId xmlns:a16="http://schemas.microsoft.com/office/drawing/2014/main" id="{2F10C165-219D-402D-B8CB-8DA1CEE8DF4F}"/>
              </a:ext>
            </a:extLst>
          </p:cNvPr>
          <p:cNvSpPr txBox="1">
            <a:spLocks/>
          </p:cNvSpPr>
          <p:nvPr/>
        </p:nvSpPr>
        <p:spPr>
          <a:xfrm>
            <a:off x="5842793" y="4913313"/>
            <a:ext cx="2049463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教培</a:t>
            </a:r>
            <a:endParaRPr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4157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C82C88E-1010-375D-CF88-CE95F5D5ED4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022623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9" imgW="7772400" imgH="10058400" progId="TCLayout.ActiveDocument.1">
                  <p:embed/>
                </p:oleObj>
              </mc:Choice>
              <mc:Fallback>
                <p:oleObj name="think-cell 幻灯片" r:id="rId19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2C88E-1010-375D-CF88-CE95F5D5E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itle 1">
            <a:extLst>
              <a:ext uri="{FF2B5EF4-FFF2-40B4-BE49-F238E27FC236}">
                <a16:creationId xmlns:a16="http://schemas.microsoft.com/office/drawing/2014/main" id="{107CD7FA-C424-676A-7433-B19E7D8EDE27}"/>
              </a:ext>
            </a:extLst>
          </p:cNvPr>
          <p:cNvSpPr txBox="1">
            <a:spLocks/>
          </p:cNvSpPr>
          <p:nvPr/>
        </p:nvSpPr>
        <p:spPr>
          <a:xfrm>
            <a:off x="2802731" y="106363"/>
            <a:ext cx="6279816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泛低频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FY26by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月同比趋势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25" name="Chart 3">
            <a:extLst>
              <a:ext uri="{FF2B5EF4-FFF2-40B4-BE49-F238E27FC236}">
                <a16:creationId xmlns:a16="http://schemas.microsoft.com/office/drawing/2014/main" id="{1F64CE00-4C9C-4AC1-9501-1ED6ABD81147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78262394"/>
              </p:ext>
            </p:extLst>
          </p:nvPr>
        </p:nvGraphicFramePr>
        <p:xfrm>
          <a:off x="776288" y="1331913"/>
          <a:ext cx="10134600" cy="2735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368" name="文本占位符 2">
            <a:extLst>
              <a:ext uri="{FF2B5EF4-FFF2-40B4-BE49-F238E27FC236}">
                <a16:creationId xmlns:a16="http://schemas.microsoft.com/office/drawing/2014/main" id="{3A2F8C80-78D9-0ABC-E9E0-9DC91716A04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576263" y="2203450"/>
            <a:ext cx="5667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8B3DD5A-61C8-4653-B00D-D2410564E26B}" type="datetime'3''''''''''''1''''''''.''''''''''''0%'''">
              <a:rPr kumimoji="1" lang="en-US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31.0%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9" name="文本占位符 2">
            <a:extLst>
              <a:ext uri="{FF2B5EF4-FFF2-40B4-BE49-F238E27FC236}">
                <a16:creationId xmlns:a16="http://schemas.microsoft.com/office/drawing/2014/main" id="{0906B275-619C-CE86-BE39-509238154297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1482725" y="2214563"/>
            <a:ext cx="5667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5FD5793-9B6D-4CE1-B465-DF087A05C65B}" type="datetime'''''''''''''''3''''''''''''''''''''''0''''''.''''''''''0%'''">
              <a:rPr kumimoji="1" lang="en-US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30.0%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0" name="文本占位符 2">
            <a:extLst>
              <a:ext uri="{FF2B5EF4-FFF2-40B4-BE49-F238E27FC236}">
                <a16:creationId xmlns:a16="http://schemas.microsoft.com/office/drawing/2014/main" id="{0ECFBDF0-B32E-4AB2-F330-4C48F13BDF3C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2389188" y="2192338"/>
            <a:ext cx="5667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99D2C25-9BA4-4690-B4D4-898711F10B03}" type="datetime'''''''''''''3''''''''''''''''''''''2''''''''.0''''''''''%'''''">
              <a:rPr kumimoji="1" lang="en-US" altLang="en-US" sz="14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32.0%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1" name="文本占位符 2">
            <a:extLst>
              <a:ext uri="{FF2B5EF4-FFF2-40B4-BE49-F238E27FC236}">
                <a16:creationId xmlns:a16="http://schemas.microsoft.com/office/drawing/2014/main" id="{7F3EA663-BE5D-9030-6911-74167F8ADEC9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3295650" y="2074863"/>
            <a:ext cx="5667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52ADB54-88A8-4D39-ACEB-326FD36E66FA}" type="datetime'''4''''2''''''''''''''.''''''''''''''''0''''''''%'''''''''">
              <a:rPr kumimoji="1" lang="en-US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42.0%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2" name="文本占位符 2">
            <a:extLst>
              <a:ext uri="{FF2B5EF4-FFF2-40B4-BE49-F238E27FC236}">
                <a16:creationId xmlns:a16="http://schemas.microsoft.com/office/drawing/2014/main" id="{68B1BFD9-04A6-4961-94E5-E4DBD324EF8A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4202113" y="2098675"/>
            <a:ext cx="5667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83297E6-C6D1-47BA-90E4-7F6D67B3C17A}" type="datetime'''''''''''''4''''''0''''''''''.0''''''%'''''">
              <a:rPr kumimoji="1" lang="en-US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40.0%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3" name="文本占位符 2">
            <a:extLst>
              <a:ext uri="{FF2B5EF4-FFF2-40B4-BE49-F238E27FC236}">
                <a16:creationId xmlns:a16="http://schemas.microsoft.com/office/drawing/2014/main" id="{3D10B606-9FC0-ED25-51C8-97A7BAB13EE6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5108575" y="2074863"/>
            <a:ext cx="5667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D8A6429-F212-4608-B01B-BE2447ED60C5}" type="datetime'''''''4''''''2''''''''.''''''''''''''''0''''''''''%'''''''">
              <a:rPr kumimoji="1" lang="en-US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42.0%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4" name="文本占位符 2">
            <a:extLst>
              <a:ext uri="{FF2B5EF4-FFF2-40B4-BE49-F238E27FC236}">
                <a16:creationId xmlns:a16="http://schemas.microsoft.com/office/drawing/2014/main" id="{9C4BE125-7E45-B1E4-F745-491948F43BB4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6013450" y="2098675"/>
            <a:ext cx="5667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12C296-9C16-4DB4-BB86-2C547F8C162D}" type="datetime'''''''''''''40.''''''''''0''''''''%'''''''''''''">
              <a:rPr kumimoji="1" lang="en-US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40.0%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65" name="文本占位符 2">
            <a:extLst>
              <a:ext uri="{FF2B5EF4-FFF2-40B4-BE49-F238E27FC236}">
                <a16:creationId xmlns:a16="http://schemas.microsoft.com/office/drawing/2014/main" id="{E7BF0830-CFA4-E8CC-55EA-228823FDABC7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6919913" y="2016125"/>
            <a:ext cx="5667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5065F93-0FF7-499E-94D5-A05C255C5537}" type="datetime'47''''''''''''''''''''.''''''''''''''''''''''''''0''''%'''''">
              <a:rPr kumimoji="1" lang="en-US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47.0%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 useBgFill="1">
        <p:nvSpPr>
          <p:cNvPr id="384" name="文本占位符 2">
            <a:extLst>
              <a:ext uri="{FF2B5EF4-FFF2-40B4-BE49-F238E27FC236}">
                <a16:creationId xmlns:a16="http://schemas.microsoft.com/office/drawing/2014/main" id="{AEA153AB-E6ED-4ACD-BDD7-EE39A633366A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7826375" y="2016125"/>
            <a:ext cx="5667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FAD1597-4D80-4C84-B503-8CA47963D13B}" type="datetime'''47.''''''''''''''''''0''''''''''''%'">
              <a:rPr kumimoji="1"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47.0%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5" name="文本占位符 2">
            <a:extLst>
              <a:ext uri="{FF2B5EF4-FFF2-40B4-BE49-F238E27FC236}">
                <a16:creationId xmlns:a16="http://schemas.microsoft.com/office/drawing/2014/main" id="{81F86BFB-6690-419F-916E-8A9C5DE8D13F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8680450" y="1163638"/>
            <a:ext cx="6715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8D7FA74-4DC0-4F98-A614-83C95C7D2ADD}" type="datetime'''1''20''''''''''.''0''''''''''''''''''%'''''''''''">
              <a:rPr kumimoji="1"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120.0%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 useBgFill="1">
        <p:nvSpPr>
          <p:cNvPr id="386" name="文本占位符 2">
            <a:extLst>
              <a:ext uri="{FF2B5EF4-FFF2-40B4-BE49-F238E27FC236}">
                <a16:creationId xmlns:a16="http://schemas.microsoft.com/office/drawing/2014/main" id="{CDAAE067-6EF9-47FC-ABCA-BF1513963FEE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9653588" y="2670175"/>
            <a:ext cx="5381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7C20CCE-7A62-47D3-8416-6E88EC8056DF}" type="datetime'''''''''''-''''''''''9''''''''.''''''''''''''''''''''''0%'''''">
              <a:rPr kumimoji="1"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-9.0%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7" name="文本占位符 2">
            <a:extLst>
              <a:ext uri="{FF2B5EF4-FFF2-40B4-BE49-F238E27FC236}">
                <a16:creationId xmlns:a16="http://schemas.microsoft.com/office/drawing/2014/main" id="{4428E829-BD44-4F19-BFB9-311C6294FBD1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10545763" y="2308225"/>
            <a:ext cx="5667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2FE71B3-63AF-492E-B4D3-FAE686D57A66}" type="datetime'2''''''2''''''.''''''''0''''''%'''''''''''''''''''''''''''''''">
              <a:rPr kumimoji="1"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22.0%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496" name="直线连接符 495">
            <a:extLst>
              <a:ext uri="{FF2B5EF4-FFF2-40B4-BE49-F238E27FC236}">
                <a16:creationId xmlns:a16="http://schemas.microsoft.com/office/drawing/2014/main" id="{99F4764A-061B-9537-55A7-64DA1A43CF75}"/>
              </a:ext>
            </a:extLst>
          </p:cNvPr>
          <p:cNvCxnSpPr/>
          <p:nvPr>
            <p:custDataLst>
              <p:tags r:id="rId15"/>
            </p:custDataLst>
          </p:nvPr>
        </p:nvCxnSpPr>
        <p:spPr bwMode="gray">
          <a:xfrm>
            <a:off x="10837863" y="4576763"/>
            <a:ext cx="231775" cy="0"/>
          </a:xfrm>
          <a:prstGeom prst="line">
            <a:avLst/>
          </a:prstGeom>
          <a:ln w="19050" cap="rnd" cmpd="sng" algn="ctr">
            <a:solidFill>
              <a:srgbClr val="C30C3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3" name="文本占位符 2">
            <a:extLst>
              <a:ext uri="{FF2B5EF4-FFF2-40B4-BE49-F238E27FC236}">
                <a16:creationId xmlns:a16="http://schemas.microsoft.com/office/drawing/2014/main" id="{7247AAF3-8248-1BE3-914B-26FA616BE73E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11129963" y="4494213"/>
            <a:ext cx="3286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935B540-E385-4646-8C6F-36EFEB3ADB66}" type="datetime'''''''''''''''''Y''''''''''''''O''''''''''Y'''">
              <a:rPr kumimoji="1" lang="en-GB" altLang="en-US" sz="1400" smtClean="0">
                <a:effectLst/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YOY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40551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C82C88E-1010-375D-CF88-CE95F5D5ED4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36" imgW="7772400" imgH="10058400" progId="TCLayout.ActiveDocument.1">
                  <p:embed/>
                </p:oleObj>
              </mc:Choice>
              <mc:Fallback>
                <p:oleObj name="think-cell 幻灯片" r:id="rId136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2C88E-1010-375D-CF88-CE95F5D5E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7" name="直线连接符 486">
            <a:extLst>
              <a:ext uri="{FF2B5EF4-FFF2-40B4-BE49-F238E27FC236}">
                <a16:creationId xmlns:a16="http://schemas.microsoft.com/office/drawing/2014/main" id="{FF692E8E-8BAC-E9E3-5257-D805F6E9BF55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 flipV="1">
            <a:off x="1392238" y="4338638"/>
            <a:ext cx="328613" cy="1539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线连接符 73">
            <a:extLst>
              <a:ext uri="{FF2B5EF4-FFF2-40B4-BE49-F238E27FC236}">
                <a16:creationId xmlns:a16="http://schemas.microsoft.com/office/drawing/2014/main" id="{CF0B2F7F-6CC2-3618-7BD9-DEC4DD721CE6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4349750" y="6291264"/>
            <a:ext cx="328613" cy="31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线连接符 72">
            <a:extLst>
              <a:ext uri="{FF2B5EF4-FFF2-40B4-BE49-F238E27FC236}">
                <a16:creationId xmlns:a16="http://schemas.microsoft.com/office/drawing/2014/main" id="{36B62D03-19E4-B507-8367-C4172FA125F1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4349750" y="5675313"/>
            <a:ext cx="3286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线连接符 68">
            <a:extLst>
              <a:ext uri="{FF2B5EF4-FFF2-40B4-BE49-F238E27FC236}">
                <a16:creationId xmlns:a16="http://schemas.microsoft.com/office/drawing/2014/main" id="{A9CEC8F3-8E79-83E2-1DE4-19F724AC191C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 bwMode="auto">
          <a:xfrm flipV="1">
            <a:off x="4349750" y="4240213"/>
            <a:ext cx="328613" cy="63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线连接符 66">
            <a:extLst>
              <a:ext uri="{FF2B5EF4-FFF2-40B4-BE49-F238E27FC236}">
                <a16:creationId xmlns:a16="http://schemas.microsoft.com/office/drawing/2014/main" id="{37B0A991-DAC5-B6B6-1C40-250302AE6F6D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 bwMode="auto">
          <a:xfrm>
            <a:off x="3609975" y="6291263"/>
            <a:ext cx="3286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线连接符 65">
            <a:extLst>
              <a:ext uri="{FF2B5EF4-FFF2-40B4-BE49-F238E27FC236}">
                <a16:creationId xmlns:a16="http://schemas.microsoft.com/office/drawing/2014/main" id="{7F80520A-70D9-0D9F-6A6C-AE36BD82AE2E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3609975" y="5651501"/>
            <a:ext cx="328613" cy="238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线连接符 64">
            <a:extLst>
              <a:ext uri="{FF2B5EF4-FFF2-40B4-BE49-F238E27FC236}">
                <a16:creationId xmlns:a16="http://schemas.microsoft.com/office/drawing/2014/main" id="{921D897C-EE80-3CB4-08EA-B3B176C74C80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 flipV="1">
            <a:off x="3609975" y="4246563"/>
            <a:ext cx="328613" cy="428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线连接符 63">
            <a:extLst>
              <a:ext uri="{FF2B5EF4-FFF2-40B4-BE49-F238E27FC236}">
                <a16:creationId xmlns:a16="http://schemas.microsoft.com/office/drawing/2014/main" id="{F716FD46-DF19-4B3C-7520-BBBA04EC4E2D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2871788" y="6289675"/>
            <a:ext cx="327025" cy="15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8" name="直线连接符 497">
            <a:extLst>
              <a:ext uri="{FF2B5EF4-FFF2-40B4-BE49-F238E27FC236}">
                <a16:creationId xmlns:a16="http://schemas.microsoft.com/office/drawing/2014/main" id="{2819E4AA-F8D0-C6E0-9204-C7F8930B7CD9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2871788" y="5602288"/>
            <a:ext cx="327025" cy="492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7" name="直线连接符 496">
            <a:extLst>
              <a:ext uri="{FF2B5EF4-FFF2-40B4-BE49-F238E27FC236}">
                <a16:creationId xmlns:a16="http://schemas.microsoft.com/office/drawing/2014/main" id="{F3E92EDE-3B1C-23D9-2008-8714CA10FF92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2871788" y="4192588"/>
            <a:ext cx="327025" cy="968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4" name="直线连接符 493">
            <a:extLst>
              <a:ext uri="{FF2B5EF4-FFF2-40B4-BE49-F238E27FC236}">
                <a16:creationId xmlns:a16="http://schemas.microsoft.com/office/drawing/2014/main" id="{F73D5BB6-ACFD-F636-F0F2-9C87C6B20D6E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 flipV="1">
            <a:off x="2132013" y="6289675"/>
            <a:ext cx="328613" cy="31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2" name="直线连接符 491">
            <a:extLst>
              <a:ext uri="{FF2B5EF4-FFF2-40B4-BE49-F238E27FC236}">
                <a16:creationId xmlns:a16="http://schemas.microsoft.com/office/drawing/2014/main" id="{93468366-6ED3-9ABB-1FAD-03D5E26A88F9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 flipV="1">
            <a:off x="2132013" y="5602288"/>
            <a:ext cx="328613" cy="428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1" name="直线连接符 490">
            <a:extLst>
              <a:ext uri="{FF2B5EF4-FFF2-40B4-BE49-F238E27FC236}">
                <a16:creationId xmlns:a16="http://schemas.microsoft.com/office/drawing/2014/main" id="{E0C8FCBB-09D5-B57D-E821-22246232B345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 flipV="1">
            <a:off x="2132013" y="4192588"/>
            <a:ext cx="328613" cy="1460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9" name="直线连接符 488">
            <a:extLst>
              <a:ext uri="{FF2B5EF4-FFF2-40B4-BE49-F238E27FC236}">
                <a16:creationId xmlns:a16="http://schemas.microsoft.com/office/drawing/2014/main" id="{B02C1844-8E5E-9506-BB74-BFE626806006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 flipV="1">
            <a:off x="1392238" y="6292850"/>
            <a:ext cx="328613" cy="31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8" name="直线连接符 487">
            <a:extLst>
              <a:ext uri="{FF2B5EF4-FFF2-40B4-BE49-F238E27FC236}">
                <a16:creationId xmlns:a16="http://schemas.microsoft.com/office/drawing/2014/main" id="{D8B5CD6F-7B8C-0B7C-D505-5F3DFA9F212B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 flipV="1">
            <a:off x="1392238" y="5645150"/>
            <a:ext cx="328613" cy="777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3" name="直线连接符 482">
            <a:extLst>
              <a:ext uri="{FF2B5EF4-FFF2-40B4-BE49-F238E27FC236}">
                <a16:creationId xmlns:a16="http://schemas.microsoft.com/office/drawing/2014/main" id="{9F12F8BB-3690-6BD8-65C2-FCE140C94220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 flipV="1">
            <a:off x="652463" y="4492625"/>
            <a:ext cx="328613" cy="698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5" name="直线连接符 484">
            <a:extLst>
              <a:ext uri="{FF2B5EF4-FFF2-40B4-BE49-F238E27FC236}">
                <a16:creationId xmlns:a16="http://schemas.microsoft.com/office/drawing/2014/main" id="{2635B53A-C2C1-A1C9-6A43-CBBA06FB4E01}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 bwMode="auto">
          <a:xfrm>
            <a:off x="652463" y="6296025"/>
            <a:ext cx="3286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4" name="直线连接符 483">
            <a:extLst>
              <a:ext uri="{FF2B5EF4-FFF2-40B4-BE49-F238E27FC236}">
                <a16:creationId xmlns:a16="http://schemas.microsoft.com/office/drawing/2014/main" id="{C3B3AD4D-7E5C-78E1-6B9C-01C662BA2CE5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 flipV="1">
            <a:off x="652463" y="5722938"/>
            <a:ext cx="328613" cy="127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73" name="Chart 3">
            <a:extLst>
              <a:ext uri="{FF2B5EF4-FFF2-40B4-BE49-F238E27FC236}">
                <a16:creationId xmlns:a16="http://schemas.microsoft.com/office/drawing/2014/main" id="{2984AE19-9B5F-E641-4434-EC0DA83E38BD}"/>
              </a:ext>
            </a:extLst>
          </p:cNvPr>
          <p:cNvGraphicFramePr/>
          <p:nvPr>
            <p:custDataLst>
              <p:tags r:id="rId20"/>
            </p:custDataLst>
          </p:nvPr>
        </p:nvGraphicFramePr>
        <p:xfrm>
          <a:off x="-4763" y="4110038"/>
          <a:ext cx="5341937" cy="229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8"/>
          </a:graphicData>
        </a:graphic>
      </p:graphicFrame>
      <p:cxnSp>
        <p:nvCxnSpPr>
          <p:cNvPr id="106" name="直线连接符 105">
            <a:extLst>
              <a:ext uri="{FF2B5EF4-FFF2-40B4-BE49-F238E27FC236}">
                <a16:creationId xmlns:a16="http://schemas.microsoft.com/office/drawing/2014/main" id="{BFB7531C-FB0D-FB4A-B1AE-F25A6332FC1B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1147763" y="4062413"/>
            <a:ext cx="0" cy="1746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直线连接符 104">
            <a:extLst>
              <a:ext uri="{FF2B5EF4-FFF2-40B4-BE49-F238E27FC236}">
                <a16:creationId xmlns:a16="http://schemas.microsoft.com/office/drawing/2014/main" id="{CC4D9DE2-E71E-D245-8F2A-08BF18E29988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446088" y="4062413"/>
            <a:ext cx="7016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直线连接符 103">
            <a:extLst>
              <a:ext uri="{FF2B5EF4-FFF2-40B4-BE49-F238E27FC236}">
                <a16:creationId xmlns:a16="http://schemas.microsoft.com/office/drawing/2014/main" id="{9CAD49B9-982E-7F4F-8535-B9B5C49EC91F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 flipV="1">
            <a:off x="446088" y="4062414"/>
            <a:ext cx="0" cy="2444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直线连接符 107">
            <a:extLst>
              <a:ext uri="{FF2B5EF4-FFF2-40B4-BE49-F238E27FC236}">
                <a16:creationId xmlns:a16="http://schemas.microsoft.com/office/drawing/2014/main" id="{6765FB38-53F3-014A-AD0E-A78EFCB6E10B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 flipV="1">
            <a:off x="1223963" y="3908426"/>
            <a:ext cx="0" cy="3286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直线连接符 108">
            <a:extLst>
              <a:ext uri="{FF2B5EF4-FFF2-40B4-BE49-F238E27FC236}">
                <a16:creationId xmlns:a16="http://schemas.microsoft.com/office/drawing/2014/main" id="{BA9E87E0-8A46-D943-BD34-DBA078D2AEC7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1223963" y="3908425"/>
            <a:ext cx="6635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直线连接符 109">
            <a:extLst>
              <a:ext uri="{FF2B5EF4-FFF2-40B4-BE49-F238E27FC236}">
                <a16:creationId xmlns:a16="http://schemas.microsoft.com/office/drawing/2014/main" id="{F50EEC80-8FC0-324E-A12A-F02F3E60551C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1887538" y="3908425"/>
            <a:ext cx="0" cy="1746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直线连接符 112">
            <a:extLst>
              <a:ext uri="{FF2B5EF4-FFF2-40B4-BE49-F238E27FC236}">
                <a16:creationId xmlns:a16="http://schemas.microsoft.com/office/drawing/2014/main" id="{3F9221DB-E62B-784C-BE12-319EEA908F39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>
            <a:off x="1963738" y="3762375"/>
            <a:ext cx="6635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直线连接符 111">
            <a:extLst>
              <a:ext uri="{FF2B5EF4-FFF2-40B4-BE49-F238E27FC236}">
                <a16:creationId xmlns:a16="http://schemas.microsoft.com/office/drawing/2014/main" id="{49DD1F3E-D50D-8746-B014-D2290DEF3299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 flipV="1">
            <a:off x="1963738" y="3762375"/>
            <a:ext cx="0" cy="3206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直线连接符 113">
            <a:extLst>
              <a:ext uri="{FF2B5EF4-FFF2-40B4-BE49-F238E27FC236}">
                <a16:creationId xmlns:a16="http://schemas.microsoft.com/office/drawing/2014/main" id="{76977AAC-7C60-6149-B502-30494505E8C7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>
            <a:off x="2627313" y="3762375"/>
            <a:ext cx="0" cy="1746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直线连接符 119">
            <a:extLst>
              <a:ext uri="{FF2B5EF4-FFF2-40B4-BE49-F238E27FC236}">
                <a16:creationId xmlns:a16="http://schemas.microsoft.com/office/drawing/2014/main" id="{6CA4CF6C-251E-295D-A5F5-61EE9DB760C6}"/>
              </a:ext>
            </a:extLst>
          </p:cNvPr>
          <p:cNvCxnSpPr/>
          <p:nvPr>
            <p:custDataLst>
              <p:tags r:id="rId30"/>
            </p:custDataLst>
          </p:nvPr>
        </p:nvCxnSpPr>
        <p:spPr bwMode="auto">
          <a:xfrm>
            <a:off x="2703513" y="3762375"/>
            <a:ext cx="6619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直线连接符 141">
            <a:extLst>
              <a:ext uri="{FF2B5EF4-FFF2-40B4-BE49-F238E27FC236}">
                <a16:creationId xmlns:a16="http://schemas.microsoft.com/office/drawing/2014/main" id="{6560D0E9-BBF5-894D-BD76-9C41F0B13D76}"/>
              </a:ext>
            </a:extLst>
          </p:cNvPr>
          <p:cNvCxnSpPr>
            <a:cxnSpLocks/>
          </p:cNvCxnSpPr>
          <p:nvPr>
            <p:custDataLst>
              <p:tags r:id="rId31"/>
            </p:custDataLst>
          </p:nvPr>
        </p:nvCxnSpPr>
        <p:spPr bwMode="auto">
          <a:xfrm flipV="1">
            <a:off x="2703513" y="3762375"/>
            <a:ext cx="0" cy="1746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直线连接符 123">
            <a:extLst>
              <a:ext uri="{FF2B5EF4-FFF2-40B4-BE49-F238E27FC236}">
                <a16:creationId xmlns:a16="http://schemas.microsoft.com/office/drawing/2014/main" id="{059BAD1E-2082-33DC-47E0-CDAA35320F3A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3365500" y="3762375"/>
            <a:ext cx="0" cy="2714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直线连接符 136">
            <a:extLst>
              <a:ext uri="{FF2B5EF4-FFF2-40B4-BE49-F238E27FC236}">
                <a16:creationId xmlns:a16="http://schemas.microsoft.com/office/drawing/2014/main" id="{523AC35D-8C10-E54F-8451-F0C122E70DC7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>
            <a:off x="3441700" y="3838575"/>
            <a:ext cx="6635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直线连接符 140">
            <a:extLst>
              <a:ext uri="{FF2B5EF4-FFF2-40B4-BE49-F238E27FC236}">
                <a16:creationId xmlns:a16="http://schemas.microsoft.com/office/drawing/2014/main" id="{AA3B46B3-8719-0143-89A8-8DD980EDB497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>
            <a:off x="4105275" y="3838575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直线连接符 121">
            <a:extLst>
              <a:ext uri="{FF2B5EF4-FFF2-40B4-BE49-F238E27FC236}">
                <a16:creationId xmlns:a16="http://schemas.microsoft.com/office/drawing/2014/main" id="{A4C3156A-340B-2649-AEDE-50008B2A4350}"/>
              </a:ext>
            </a:extLst>
          </p:cNvPr>
          <p:cNvCxnSpPr>
            <a:cxnSpLocks/>
          </p:cNvCxnSpPr>
          <p:nvPr>
            <p:custDataLst>
              <p:tags r:id="rId35"/>
            </p:custDataLst>
          </p:nvPr>
        </p:nvCxnSpPr>
        <p:spPr bwMode="auto">
          <a:xfrm flipV="1">
            <a:off x="3441700" y="3838575"/>
            <a:ext cx="0" cy="1952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573A5245-B24F-ED4B-BC95-AF48D38A0F47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>
            <a:off x="4883150" y="3829050"/>
            <a:ext cx="0" cy="1555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150C087D-A5F2-524B-89C4-AB655EFDCB0B}"/>
              </a:ext>
            </a:extLst>
          </p:cNvPr>
          <p:cNvCxnSpPr/>
          <p:nvPr>
            <p:custDataLst>
              <p:tags r:id="rId37"/>
            </p:custDataLst>
          </p:nvPr>
        </p:nvCxnSpPr>
        <p:spPr bwMode="auto">
          <a:xfrm>
            <a:off x="4181475" y="3829050"/>
            <a:ext cx="7016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C7D47714-569B-4A49-B85C-9D914CA5F03D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 flipV="1">
            <a:off x="4181475" y="3829050"/>
            <a:ext cx="0" cy="1619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5" name="文本占位符 2">
            <a:extLst>
              <a:ext uri="{FF2B5EF4-FFF2-40B4-BE49-F238E27FC236}">
                <a16:creationId xmlns:a16="http://schemas.microsoft.com/office/drawing/2014/main" id="{6019B283-C81B-57AC-B739-57710028C83F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258763" y="5011738"/>
            <a:ext cx="3746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412C5F2-EC59-4A22-A9F5-E4D327BED9DD}" type="datetime'''''''''''''''''''''6''''''''''''''7''''''''''''''%'''''''''''">
              <a:rPr lang="en-US" altLang="en-US" sz="1000" smtClean="0">
                <a:ea typeface="等线" panose="02010600030101010101" pitchFamily="2" charset="-122"/>
              </a:rPr>
              <a:pPr/>
              <a:t>67%</a:t>
            </a:fld>
            <a:br>
              <a:rPr lang="zh-CN" altLang="en-US" sz="1000" dirty="0">
                <a:effectLst/>
              </a:rPr>
            </a:br>
            <a:r>
              <a:rPr lang="en-US" altLang="zh-CN" sz="1000" dirty="0">
                <a:effectLst/>
              </a:rPr>
              <a:t>(</a:t>
            </a:r>
            <a:fld id="{B03C0840-93CC-40A4-86FB-F4A3A672F14D}" type="datetime'''4''''''''8''''''''1''''''''''''''''''''''''''''''''5'">
              <a:rPr lang="en-US" altLang="en-US" sz="1000" smtClean="0">
                <a:ea typeface="等线" panose="02010600030101010101" pitchFamily="2" charset="-122"/>
              </a:rPr>
              <a:pPr/>
              <a:t>4815</a:t>
            </a:fld>
            <a:r>
              <a:rPr lang="en-US" altLang="zh-CN" sz="1000" dirty="0">
                <a:effectLst/>
              </a:rPr>
              <a:t>)</a:t>
            </a:r>
            <a:endParaRPr kumimoji="1" lang="zh-CN" altLang="en-US" sz="1000" dirty="0"/>
          </a:p>
        </p:txBody>
      </p:sp>
      <p:sp>
        <p:nvSpPr>
          <p:cNvPr id="477" name="文本占位符 2">
            <a:extLst>
              <a:ext uri="{FF2B5EF4-FFF2-40B4-BE49-F238E27FC236}">
                <a16:creationId xmlns:a16="http://schemas.microsoft.com/office/drawing/2014/main" id="{75901A5C-2C81-AF9A-6F22-0229D77BEE54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3989388" y="6170613"/>
            <a:ext cx="307975" cy="273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AEDE5AD-578A-44DD-BFD7-074B44315315}" type="datetime'''''''''''''''''''''''''''''''''''''''2''''''''%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2%</a:t>
            </a:fld>
            <a:br>
              <a:rPr lang="zh-CN" altLang="en-US" sz="1000">
                <a:solidFill>
                  <a:schemeClr val="bg1"/>
                </a:solidFill>
                <a:effectLst/>
              </a:rPr>
            </a:br>
            <a:r>
              <a:rPr lang="en-US" altLang="zh-CN" sz="1000">
                <a:solidFill>
                  <a:schemeClr val="bg1"/>
                </a:solidFill>
                <a:effectLst/>
              </a:rPr>
              <a:t>(</a:t>
            </a:r>
            <a:fld id="{7DD4701A-B157-4FCA-B772-E87AF811B776}" type="datetime'''''''''1''''''''''''''''''''''''''3''''''''''''''''''''''3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133</a:t>
            </a:fld>
            <a:r>
              <a:rPr lang="en-US" altLang="zh-CN" sz="1000">
                <a:solidFill>
                  <a:schemeClr val="bg1"/>
                </a:solidFill>
                <a:effectLst/>
              </a:rPr>
              <a:t>)</a:t>
            </a:r>
            <a:endParaRPr kumimoji="1"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47" name="文本占位符 2">
            <a:extLst>
              <a:ext uri="{FF2B5EF4-FFF2-40B4-BE49-F238E27FC236}">
                <a16:creationId xmlns:a16="http://schemas.microsoft.com/office/drawing/2014/main" id="{C13A599A-CCE7-BE7E-6710-EE55F7881121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gray">
          <a:xfrm>
            <a:off x="4695825" y="4821238"/>
            <a:ext cx="3746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73472AF-529A-4612-94E2-10858D2C77C0}" type="datetime'''''''''''''''6''9''''''''''''''''''%'''''''">
              <a:rPr lang="en-US" altLang="en-US" sz="1000" smtClean="0">
                <a:ea typeface="等线" panose="02010600030101010101" pitchFamily="2" charset="-122"/>
              </a:rPr>
              <a:pPr/>
              <a:t>69%</a:t>
            </a:fld>
            <a:br>
              <a:rPr lang="en-US" altLang="en-US" sz="1000">
                <a:ea typeface="等线" panose="02010600030101010101" pitchFamily="2" charset="-122"/>
              </a:rPr>
            </a:br>
            <a:r>
              <a:rPr lang="en-US" altLang="en-US" sz="1000">
                <a:ea typeface="等线" panose="02010600030101010101" pitchFamily="2" charset="-122"/>
              </a:rPr>
              <a:t>(</a:t>
            </a:r>
            <a:fld id="{9655E9CF-4BD0-46C6-8E56-8DFDF05F2081}" type="datetime'''''''''''''5''''''''8''9''''''''''''3'''">
              <a:rPr lang="en-US" altLang="en-US" sz="1000" smtClean="0">
                <a:ea typeface="等线" panose="02010600030101010101" pitchFamily="2" charset="-122"/>
              </a:rPr>
              <a:pPr/>
              <a:t>5893</a:t>
            </a:fld>
            <a:r>
              <a:rPr lang="en-US" altLang="zh-CN" sz="1000">
                <a:ea typeface="等线" panose="02010600030101010101" pitchFamily="2" charset="-122"/>
              </a:rPr>
              <a:t>)</a:t>
            </a:r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356" name="文本占位符 2">
            <a:extLst>
              <a:ext uri="{FF2B5EF4-FFF2-40B4-BE49-F238E27FC236}">
                <a16:creationId xmlns:a16="http://schemas.microsoft.com/office/drawing/2014/main" id="{361C9724-5DA7-B252-4248-4956E7A3D8D4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auto">
          <a:xfrm>
            <a:off x="3856038" y="650398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5574BB-F7B0-4B8F-AF0F-96735A6A0319}" type="datetime'''''''''''2''''''''''''''02''''5''''''''0''''''''''''''''9''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202509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646" name="文本占位符 2">
            <a:extLst>
              <a:ext uri="{FF2B5EF4-FFF2-40B4-BE49-F238E27FC236}">
                <a16:creationId xmlns:a16="http://schemas.microsoft.com/office/drawing/2014/main" id="{C9498741-35CA-5A97-AA4D-E274E2B264F7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4695825" y="5848350"/>
            <a:ext cx="3746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AEEFA4C-8E89-423B-8519-4EE1A11B02F1}" type="datetime'3''''''0''''''''''%'''''''''''''''''''''''''''''''''''''''''''">
              <a:rPr lang="en-US" altLang="en-US" sz="1000" smtClean="0">
                <a:ea typeface="等线" panose="02010600030101010101" pitchFamily="2" charset="-122"/>
              </a:rPr>
              <a:pPr/>
              <a:t>30%</a:t>
            </a:fld>
            <a:br>
              <a:rPr lang="en-US" altLang="en-US" sz="1000">
                <a:ea typeface="等线" panose="02010600030101010101" pitchFamily="2" charset="-122"/>
              </a:rPr>
            </a:br>
            <a:r>
              <a:rPr lang="en-US" altLang="en-US" sz="1000">
                <a:ea typeface="等线" panose="02010600030101010101" pitchFamily="2" charset="-122"/>
              </a:rPr>
              <a:t>(</a:t>
            </a:r>
            <a:fld id="{BDE0A42B-7EAB-4303-BEB8-CF58815A8887}" type="datetime'''''''''''''''''''''''2''''''''''''5''''''''''''3''9'''''''">
              <a:rPr lang="en-US" altLang="en-US" sz="1000" smtClean="0">
                <a:ea typeface="等线" panose="02010600030101010101" pitchFamily="2" charset="-122"/>
              </a:rPr>
              <a:pPr/>
              <a:t>2539</a:t>
            </a:fld>
            <a:r>
              <a:rPr lang="en-US" altLang="zh-CN" sz="1000">
                <a:ea typeface="等线" panose="02010600030101010101" pitchFamily="2" charset="-122"/>
              </a:rPr>
              <a:t>)</a:t>
            </a:r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76" name="文本占位符 2">
            <a:extLst>
              <a:ext uri="{FF2B5EF4-FFF2-40B4-BE49-F238E27FC236}">
                <a16:creationId xmlns:a16="http://schemas.microsoft.com/office/drawing/2014/main" id="{D95AC917-8AFC-FE53-E1B6-989E4D966C0C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3956050" y="5846763"/>
            <a:ext cx="3746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8558E8-2226-46C2-9383-3625CCEAFA4D}" type="datetime'''''30''''''''''''''''''''''%'''''''''''''">
              <a:rPr lang="en-US" altLang="en-US" sz="1000" smtClean="0">
                <a:ea typeface="等线" panose="02010600030101010101" pitchFamily="2" charset="-122"/>
              </a:rPr>
              <a:pPr/>
              <a:t>30%</a:t>
            </a:fld>
            <a:br>
              <a:rPr lang="zh-CN" altLang="en-US" sz="1000">
                <a:effectLst/>
              </a:rPr>
            </a:br>
            <a:r>
              <a:rPr lang="en-US" altLang="zh-CN" sz="1000">
                <a:effectLst/>
              </a:rPr>
              <a:t>(</a:t>
            </a:r>
            <a:fld id="{A613F8F3-EE28-4183-AD7F-FE392B5B4795}" type="datetime'''''2''''''5''''''''''''''2''''''''''''''''''''''''''''''6'''">
              <a:rPr lang="en-US" altLang="en-US" sz="1000" smtClean="0">
                <a:ea typeface="等线" panose="02010600030101010101" pitchFamily="2" charset="-122"/>
              </a:rPr>
              <a:pPr/>
              <a:t>2526</a:t>
            </a:fld>
            <a:r>
              <a:rPr lang="en-US" altLang="zh-CN" sz="1000">
                <a:effectLst/>
              </a:rPr>
              <a:t>)</a:t>
            </a:r>
            <a:endParaRPr kumimoji="1" lang="zh-CN" altLang="en-US" sz="1000" dirty="0"/>
          </a:p>
        </p:txBody>
      </p:sp>
      <p:sp>
        <p:nvSpPr>
          <p:cNvPr id="475" name="文本占位符 2">
            <a:extLst>
              <a:ext uri="{FF2B5EF4-FFF2-40B4-BE49-F238E27FC236}">
                <a16:creationId xmlns:a16="http://schemas.microsoft.com/office/drawing/2014/main" id="{C863D6FE-C4DC-E1C7-CB9F-F57E821C39C4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3956050" y="4824413"/>
            <a:ext cx="3746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C4A658F-A757-4138-A76F-940154BE417C}" type="datetime'''''''''''''''''6''''''''''''''9''''%'''">
              <a:rPr lang="en-US" altLang="en-US" sz="1000" smtClean="0">
                <a:ea typeface="等线" panose="02010600030101010101" pitchFamily="2" charset="-122"/>
              </a:rPr>
              <a:pPr/>
              <a:t>69%</a:t>
            </a:fld>
            <a:br>
              <a:rPr lang="zh-CN" altLang="en-US" sz="1000">
                <a:effectLst/>
              </a:rPr>
            </a:br>
            <a:r>
              <a:rPr lang="en-US" altLang="zh-CN" sz="1000">
                <a:effectLst/>
              </a:rPr>
              <a:t>(</a:t>
            </a:r>
            <a:fld id="{1EFAA2CF-4AE8-4CF3-81DE-10435ECA33AB}" type="datetime'''''''''''''5''8''67'''''''''''''''''''">
              <a:rPr lang="en-US" altLang="en-US" sz="1000" smtClean="0">
                <a:ea typeface="等线" panose="02010600030101010101" pitchFamily="2" charset="-122"/>
              </a:rPr>
              <a:pPr/>
              <a:t>5867</a:t>
            </a:fld>
            <a:r>
              <a:rPr lang="en-US" altLang="zh-CN" sz="1000">
                <a:effectLst/>
              </a:rPr>
              <a:t>)</a:t>
            </a:r>
            <a:endParaRPr kumimoji="1" lang="zh-CN" altLang="en-US" sz="1000" dirty="0"/>
          </a:p>
        </p:txBody>
      </p:sp>
      <p:sp>
        <p:nvSpPr>
          <p:cNvPr id="355" name="文本占位符 2">
            <a:extLst>
              <a:ext uri="{FF2B5EF4-FFF2-40B4-BE49-F238E27FC236}">
                <a16:creationId xmlns:a16="http://schemas.microsoft.com/office/drawing/2014/main" id="{2E479CAF-3073-0C1A-6A61-28CFC8BB0A92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auto">
          <a:xfrm>
            <a:off x="3116263" y="650398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4ACDEAB-AA0C-4EDC-9F33-EAD34D08771F}" type="datetime'''''''''''2''''''''''''''''''''02''''5''''''0''''8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202508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645" name="文本占位符 2">
            <a:extLst>
              <a:ext uri="{FF2B5EF4-FFF2-40B4-BE49-F238E27FC236}">
                <a16:creationId xmlns:a16="http://schemas.microsoft.com/office/drawing/2014/main" id="{1B1381F5-673D-390A-ED51-45890E1B0934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4729163" y="6172200"/>
            <a:ext cx="307975" cy="273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B60EA9D-38F2-45C9-8921-04346B7B7190}" type="datetime'''''1''''%''''''''''''''''''''''''''''''''''''''''''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1%</a:t>
            </a:fld>
            <a:br>
              <a:rPr lang="en-US" altLang="en-US" sz="1000">
                <a:solidFill>
                  <a:schemeClr val="bg1"/>
                </a:solidFill>
                <a:effectLst/>
                <a:ea typeface="等线" panose="02010600030101010101" pitchFamily="2" charset="-122"/>
              </a:rPr>
            </a:br>
            <a:r>
              <a:rPr lang="en-US" altLang="en-US" sz="10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(</a:t>
            </a:r>
            <a:fld id="{ABC7C0A9-9162-432E-A4A1-A14B1E361231}" type="datetime'''1''''''''''''''''''''''''''17''''''''''''''''''''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117</a:t>
            </a:fld>
            <a:r>
              <a:rPr lang="en-US" altLang="zh-CN" sz="10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357" name="文本占位符 2">
            <a:extLst>
              <a:ext uri="{FF2B5EF4-FFF2-40B4-BE49-F238E27FC236}">
                <a16:creationId xmlns:a16="http://schemas.microsoft.com/office/drawing/2014/main" id="{94A178D4-E7BF-EC2A-D025-E4EB7FA3E77F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auto">
          <a:xfrm>
            <a:off x="4595813" y="650398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323F40-2E46-49FA-AB33-C6ACD10D1FB8}" type="datetime'''''2''''''''''''''0''''''''2''''''''5''''''''''1''''''''0''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202510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644" name="文本占位符 2">
            <a:extLst>
              <a:ext uri="{FF2B5EF4-FFF2-40B4-BE49-F238E27FC236}">
                <a16:creationId xmlns:a16="http://schemas.microsoft.com/office/drawing/2014/main" id="{C9BD417D-DCEF-7F41-4C6F-59BDCE2A1B53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4670425" y="4022725"/>
            <a:ext cx="425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AD84E16-DA6B-4DF1-AE30-4DF53AAB22A6}" type="datetime'''''''''''''''''''''''8''''5''''''''4''''9'''''''''''''''''''">
              <a:rPr lang="zh-CN" altLang="en-US" sz="1400" smtClean="0">
                <a:ea typeface="等线" panose="02010600030101010101" pitchFamily="2" charset="-122"/>
              </a:rPr>
              <a:pPr/>
              <a:t>8549</a:t>
            </a:fld>
            <a:endParaRPr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67" name="文本占位符 2">
            <a:extLst>
              <a:ext uri="{FF2B5EF4-FFF2-40B4-BE49-F238E27FC236}">
                <a16:creationId xmlns:a16="http://schemas.microsoft.com/office/drawing/2014/main" id="{4EAE938D-DD5C-0073-0C37-4F281AC61BEE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2478088" y="4760913"/>
            <a:ext cx="3746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8F94424-720C-48FA-B18A-625BB537395B}" type="datetime'''''''''''6''''''''''''''''6''''''''''''''''''''''''''%'">
              <a:rPr lang="en-US" altLang="en-US" sz="1000" smtClean="0">
                <a:ea typeface="等线" panose="02010600030101010101" pitchFamily="2" charset="-122"/>
              </a:rPr>
              <a:pPr/>
              <a:t>66%</a:t>
            </a:fld>
            <a:br>
              <a:rPr lang="zh-CN" altLang="en-US" sz="1000">
                <a:effectLst/>
              </a:rPr>
            </a:br>
            <a:r>
              <a:rPr lang="en-US" altLang="zh-CN" sz="1000">
                <a:effectLst/>
              </a:rPr>
              <a:t>(</a:t>
            </a:r>
            <a:fld id="{86265FB4-1B90-428E-BDBD-594A377CB4B9}" type="datetime'5''''''''''''''''7''''''''''''8''''''''''''''''''''''9'''''">
              <a:rPr lang="en-US" altLang="en-US" sz="1000" smtClean="0">
                <a:ea typeface="等线" panose="02010600030101010101" pitchFamily="2" charset="-122"/>
              </a:rPr>
              <a:pPr/>
              <a:t>5789</a:t>
            </a:fld>
            <a:r>
              <a:rPr lang="en-US" altLang="zh-CN" sz="1000">
                <a:effectLst/>
              </a:rPr>
              <a:t>)</a:t>
            </a:r>
            <a:endParaRPr kumimoji="1" lang="zh-CN" altLang="en-US" sz="1000" dirty="0"/>
          </a:p>
        </p:txBody>
      </p:sp>
      <p:sp>
        <p:nvSpPr>
          <p:cNvPr id="473" name="文本占位符 2">
            <a:extLst>
              <a:ext uri="{FF2B5EF4-FFF2-40B4-BE49-F238E27FC236}">
                <a16:creationId xmlns:a16="http://schemas.microsoft.com/office/drawing/2014/main" id="{0E7078E2-09C2-9C12-E211-3E000CE78E4F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3249613" y="6170613"/>
            <a:ext cx="307975" cy="273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038521-0FB5-4C4A-B0FC-579DF5AAD42E}" type="datetime'''''''''''''''2''''''''''''''''''%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2%</a:t>
            </a:fld>
            <a:br>
              <a:rPr lang="zh-CN" altLang="en-US" sz="1000">
                <a:solidFill>
                  <a:schemeClr val="bg1"/>
                </a:solidFill>
                <a:effectLst/>
              </a:rPr>
            </a:br>
            <a:r>
              <a:rPr lang="en-US" altLang="zh-CN" sz="1000">
                <a:solidFill>
                  <a:schemeClr val="bg1"/>
                </a:solidFill>
                <a:effectLst/>
              </a:rPr>
              <a:t>(</a:t>
            </a:r>
            <a:fld id="{B57B4CEA-551C-4C06-9374-CB1AD80ED72F}" type="datetime'''''12''''''''''9''''''''''''''''''''''''''''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129</a:t>
            </a:fld>
            <a:r>
              <a:rPr lang="en-US" altLang="zh-CN" sz="1000">
                <a:solidFill>
                  <a:schemeClr val="bg1"/>
                </a:solidFill>
                <a:effectLst/>
              </a:rPr>
              <a:t>)</a:t>
            </a:r>
            <a:endParaRPr kumimoji="1"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72" name="文本占位符 2">
            <a:extLst>
              <a:ext uri="{FF2B5EF4-FFF2-40B4-BE49-F238E27FC236}">
                <a16:creationId xmlns:a16="http://schemas.microsoft.com/office/drawing/2014/main" id="{798279BC-4B23-DA51-79F6-70216248EFF4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3216275" y="5834063"/>
            <a:ext cx="3746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3DF37B2-0C75-4BC5-8A3C-32FCAC661A2D}" type="datetime'3''''''''''''''''''''''''''''''''1%'">
              <a:rPr lang="en-US" altLang="en-US" sz="1000" smtClean="0">
                <a:ea typeface="等线" panose="02010600030101010101" pitchFamily="2" charset="-122"/>
              </a:rPr>
              <a:pPr/>
              <a:t>31%</a:t>
            </a:fld>
            <a:br>
              <a:rPr lang="zh-CN" altLang="en-US" sz="1000">
                <a:effectLst/>
              </a:rPr>
            </a:br>
            <a:r>
              <a:rPr lang="en-US" altLang="zh-CN" sz="1000">
                <a:effectLst/>
              </a:rPr>
              <a:t>(</a:t>
            </a:r>
            <a:fld id="{D8C0663C-7F5D-4FDD-8D4A-7D011EBD7A3F}" type="datetime'''''''''''''2''''''''''''''''''''''''62''''''''8'''''''">
              <a:rPr lang="en-US" altLang="en-US" sz="1000" smtClean="0">
                <a:ea typeface="等线" panose="02010600030101010101" pitchFamily="2" charset="-122"/>
              </a:rPr>
              <a:pPr/>
              <a:t>2628</a:t>
            </a:fld>
            <a:r>
              <a:rPr lang="en-US" altLang="zh-CN" sz="1000">
                <a:effectLst/>
              </a:rPr>
              <a:t>)</a:t>
            </a:r>
            <a:endParaRPr kumimoji="1" lang="zh-CN" altLang="en-US" sz="1000" dirty="0"/>
          </a:p>
        </p:txBody>
      </p:sp>
      <p:sp>
        <p:nvSpPr>
          <p:cNvPr id="471" name="文本占位符 2">
            <a:extLst>
              <a:ext uri="{FF2B5EF4-FFF2-40B4-BE49-F238E27FC236}">
                <a16:creationId xmlns:a16="http://schemas.microsoft.com/office/drawing/2014/main" id="{2254AFC9-D668-CB21-EC6C-8C93C6275903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gray">
          <a:xfrm>
            <a:off x="3216275" y="4833938"/>
            <a:ext cx="3746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96F1B9-5E34-407E-BD08-9182C1CAFCF0}" type="datetime'''''''''''''''''''''''''67''%'''''''''''''''''">
              <a:rPr lang="en-US" altLang="en-US" sz="1000" smtClean="0">
                <a:ea typeface="等线" panose="02010600030101010101" pitchFamily="2" charset="-122"/>
              </a:rPr>
              <a:pPr/>
              <a:t>67%</a:t>
            </a:fld>
            <a:br>
              <a:rPr lang="zh-CN" altLang="en-US" sz="1000">
                <a:effectLst/>
              </a:rPr>
            </a:br>
            <a:r>
              <a:rPr lang="en-US" altLang="zh-CN" sz="1000">
                <a:effectLst/>
              </a:rPr>
              <a:t>(</a:t>
            </a:r>
            <a:fld id="{5305AFD5-A1C0-4818-8588-1B1E8D06889A}" type="datetime'''''''5''''''''''''''''''''''''''''''58''''8'">
              <a:rPr lang="en-US" altLang="en-US" sz="1000" smtClean="0">
                <a:ea typeface="等线" panose="02010600030101010101" pitchFamily="2" charset="-122"/>
              </a:rPr>
              <a:pPr/>
              <a:t>5588</a:t>
            </a:fld>
            <a:r>
              <a:rPr lang="en-US" altLang="zh-CN" sz="1000">
                <a:effectLst/>
              </a:rPr>
              <a:t>)</a:t>
            </a:r>
            <a:endParaRPr kumimoji="1" lang="zh-CN" altLang="en-US" sz="1000" dirty="0"/>
          </a:p>
        </p:txBody>
      </p:sp>
      <p:sp>
        <p:nvSpPr>
          <p:cNvPr id="354" name="文本占位符 2">
            <a:extLst>
              <a:ext uri="{FF2B5EF4-FFF2-40B4-BE49-F238E27FC236}">
                <a16:creationId xmlns:a16="http://schemas.microsoft.com/office/drawing/2014/main" id="{0A1E9C2D-BB8F-CD68-30F1-78C7D298F53C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auto">
          <a:xfrm>
            <a:off x="2378075" y="650398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F078FA4-E3C4-4E00-9AA6-217F250F07DC}" type="datetime'''''2''''''''0''2''5''''''''0''''''''''''''''''''7''''''''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202507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469" name="文本占位符 2">
            <a:extLst>
              <a:ext uri="{FF2B5EF4-FFF2-40B4-BE49-F238E27FC236}">
                <a16:creationId xmlns:a16="http://schemas.microsoft.com/office/drawing/2014/main" id="{FC4555AC-8E83-08FD-76DA-17A1E7EDAADE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2511425" y="6169025"/>
            <a:ext cx="307975" cy="273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7E775EC-3CA1-4ED6-A099-9E0FDBC8C9CC}" type="datetime'''''''''''2''''''''''''''''%''''''''''''''''''''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2%</a:t>
            </a:fld>
            <a:br>
              <a:rPr lang="zh-CN" altLang="en-US" sz="1000">
                <a:solidFill>
                  <a:schemeClr val="bg1"/>
                </a:solidFill>
                <a:effectLst/>
              </a:rPr>
            </a:br>
            <a:r>
              <a:rPr lang="en-US" altLang="zh-CN" sz="1000">
                <a:solidFill>
                  <a:schemeClr val="bg1"/>
                </a:solidFill>
                <a:effectLst/>
              </a:rPr>
              <a:t>(</a:t>
            </a:r>
            <a:fld id="{FE28CEAC-AC13-46E1-AA79-398C27C322F7}" type="datetime'''''''''''''''''''''''''1''''''''40''''''''''''''''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140</a:t>
            </a:fld>
            <a:r>
              <a:rPr lang="en-US" altLang="zh-CN" sz="1000">
                <a:solidFill>
                  <a:schemeClr val="bg1"/>
                </a:solidFill>
                <a:effectLst/>
              </a:rPr>
              <a:t>)</a:t>
            </a:r>
            <a:endParaRPr kumimoji="1"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68" name="文本占位符 2">
            <a:extLst>
              <a:ext uri="{FF2B5EF4-FFF2-40B4-BE49-F238E27FC236}">
                <a16:creationId xmlns:a16="http://schemas.microsoft.com/office/drawing/2014/main" id="{D20D7FBB-BF23-A27A-046A-DC9B7F454B7E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2478088" y="5808663"/>
            <a:ext cx="3746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6A8FB8C-6786-4E26-8F46-E349B0467038}" type="datetime'3''''''''''''''''''''''''''''''''''''''''''2''''''''''%'''''">
              <a:rPr lang="en-US" altLang="en-US" sz="1000" smtClean="0">
                <a:ea typeface="等线" panose="02010600030101010101" pitchFamily="2" charset="-122"/>
              </a:rPr>
              <a:pPr/>
              <a:t>32%</a:t>
            </a:fld>
            <a:br>
              <a:rPr lang="zh-CN" altLang="en-US" sz="1000">
                <a:effectLst/>
              </a:rPr>
            </a:br>
            <a:r>
              <a:rPr lang="en-US" altLang="zh-CN" sz="1000">
                <a:effectLst/>
              </a:rPr>
              <a:t>(</a:t>
            </a:r>
            <a:fld id="{C966900B-FA4A-4945-9771-FC436A16FEAF}" type="datetime'''''''''''2''''''''''''''''''''817'''''''''''''''">
              <a:rPr lang="en-US" altLang="en-US" sz="1000" smtClean="0">
                <a:ea typeface="等线" panose="02010600030101010101" pitchFamily="2" charset="-122"/>
              </a:rPr>
              <a:pPr/>
              <a:t>2817</a:t>
            </a:fld>
            <a:r>
              <a:rPr lang="en-US" altLang="zh-CN" sz="1000">
                <a:effectLst/>
              </a:rPr>
              <a:t>)</a:t>
            </a:r>
            <a:endParaRPr kumimoji="1" lang="zh-CN" altLang="en-US" sz="1000" dirty="0"/>
          </a:p>
        </p:txBody>
      </p:sp>
      <p:sp>
        <p:nvSpPr>
          <p:cNvPr id="478" name="文本占位符 2">
            <a:extLst>
              <a:ext uri="{FF2B5EF4-FFF2-40B4-BE49-F238E27FC236}">
                <a16:creationId xmlns:a16="http://schemas.microsoft.com/office/drawing/2014/main" id="{C5FDE9AC-AB42-243A-2A62-E81E617F0C47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gray">
          <a:xfrm>
            <a:off x="3930650" y="4029075"/>
            <a:ext cx="425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EB8312-3D36-4145-9C22-A19A8C286AAB}" type="datetime'''''''''''''''''''''''8''''''''''''5''''''''2''5'''''">
              <a:rPr lang="zh-CN" altLang="en-US" sz="1400" smtClean="0"/>
              <a:pPr/>
              <a:t>8525</a:t>
            </a:fld>
            <a:endParaRPr kumimoji="1" lang="zh-CN" altLang="en-US" sz="1400" dirty="0"/>
          </a:p>
        </p:txBody>
      </p:sp>
      <p:sp>
        <p:nvSpPr>
          <p:cNvPr id="353" name="文本占位符 2">
            <a:extLst>
              <a:ext uri="{FF2B5EF4-FFF2-40B4-BE49-F238E27FC236}">
                <a16:creationId xmlns:a16="http://schemas.microsoft.com/office/drawing/2014/main" id="{9F5D949A-0C79-2D7C-CE1F-5216C77C8DE6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auto">
          <a:xfrm>
            <a:off x="1638300" y="650398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8C849F6-7BA9-4F8F-9DE1-3B8701EB7059}" type="datetime'''2''02''''''''5''''''''''''0''''6''''''''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202506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465" name="文本占位符 2">
            <a:extLst>
              <a:ext uri="{FF2B5EF4-FFF2-40B4-BE49-F238E27FC236}">
                <a16:creationId xmlns:a16="http://schemas.microsoft.com/office/drawing/2014/main" id="{B8ABBC8F-26B3-39EB-2AFB-C1E9256BA123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1771650" y="6170613"/>
            <a:ext cx="307975" cy="273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2E9C532-455B-4037-A178-DFD8C5ACB8BE}" type="datetime'''''''''''''''''''''2''''''''''''''''''''''%''''''''''''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2%</a:t>
            </a:fld>
            <a:br>
              <a:rPr lang="zh-CN" altLang="en-US" sz="1000">
                <a:solidFill>
                  <a:schemeClr val="bg1"/>
                </a:solidFill>
                <a:effectLst/>
              </a:rPr>
            </a:br>
            <a:r>
              <a:rPr lang="en-US" altLang="zh-CN" sz="1000">
                <a:solidFill>
                  <a:schemeClr val="bg1"/>
                </a:solidFill>
                <a:effectLst/>
              </a:rPr>
              <a:t>(</a:t>
            </a:r>
            <a:fld id="{4DB6D101-6BEF-4424-8B64-F1749E1894C9}" type="datetime'''''''''''''1''''''''''''''''''''''''''23''''''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123</a:t>
            </a:fld>
            <a:r>
              <a:rPr lang="en-US" altLang="zh-CN" sz="1000">
                <a:solidFill>
                  <a:schemeClr val="bg1"/>
                </a:solidFill>
                <a:effectLst/>
              </a:rPr>
              <a:t>)</a:t>
            </a:r>
            <a:endParaRPr kumimoji="1"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64" name="文本占位符 2">
            <a:extLst>
              <a:ext uri="{FF2B5EF4-FFF2-40B4-BE49-F238E27FC236}">
                <a16:creationId xmlns:a16="http://schemas.microsoft.com/office/drawing/2014/main" id="{29658A59-18F4-2C51-571B-77F61DCCCDC2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1738313" y="5832475"/>
            <a:ext cx="3746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4A86881-4577-4AD1-B474-0C5B49D22204}" type="datetime'33''''''''''''%'''''''''''''''''''">
              <a:rPr lang="en-US" altLang="en-US" sz="1000" smtClean="0">
                <a:ea typeface="等线" panose="02010600030101010101" pitchFamily="2" charset="-122"/>
              </a:rPr>
              <a:pPr/>
              <a:t>33%</a:t>
            </a:fld>
            <a:br>
              <a:rPr lang="zh-CN" altLang="en-US" sz="1000">
                <a:effectLst/>
              </a:rPr>
            </a:br>
            <a:r>
              <a:rPr lang="en-US" altLang="zh-CN" sz="1000">
                <a:effectLst/>
              </a:rPr>
              <a:t>(</a:t>
            </a:r>
            <a:fld id="{ABC003CA-318E-4EC7-B22E-DD3905B2FFC2}" type="datetime'''''''''''''''''''2''''6''57'''''''''''''''''''''''''''">
              <a:rPr lang="en-US" altLang="en-US" sz="1000" smtClean="0">
                <a:ea typeface="等线" panose="02010600030101010101" pitchFamily="2" charset="-122"/>
              </a:rPr>
              <a:pPr/>
              <a:t>2657</a:t>
            </a:fld>
            <a:r>
              <a:rPr lang="en-US" altLang="zh-CN" sz="1000">
                <a:effectLst/>
              </a:rPr>
              <a:t>)</a:t>
            </a:r>
            <a:endParaRPr kumimoji="1" lang="zh-CN" altLang="en-US" sz="1000" dirty="0"/>
          </a:p>
        </p:txBody>
      </p:sp>
      <p:sp>
        <p:nvSpPr>
          <p:cNvPr id="463" name="文本占位符 2">
            <a:extLst>
              <a:ext uri="{FF2B5EF4-FFF2-40B4-BE49-F238E27FC236}">
                <a16:creationId xmlns:a16="http://schemas.microsoft.com/office/drawing/2014/main" id="{73936CA8-A9F4-A6CD-0F7C-08B5D7BFBCAB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gray">
          <a:xfrm>
            <a:off x="1738313" y="4854575"/>
            <a:ext cx="3746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A3F66BD-42E8-42A2-964E-71923268345D}" type="datetime'''''''''''''''''''''''6''''''''''6''%'''''''''">
              <a:rPr lang="en-US" altLang="en-US" sz="1000" smtClean="0">
                <a:ea typeface="等线" panose="02010600030101010101" pitchFamily="2" charset="-122"/>
              </a:rPr>
              <a:pPr/>
              <a:t>66%</a:t>
            </a:fld>
            <a:br>
              <a:rPr lang="zh-CN" altLang="en-US" sz="1000">
                <a:effectLst/>
              </a:rPr>
            </a:br>
            <a:r>
              <a:rPr lang="en-US" altLang="zh-CN" sz="1000">
                <a:effectLst/>
              </a:rPr>
              <a:t>(</a:t>
            </a:r>
            <a:fld id="{7965F836-E9A9-4B9F-B636-278A6BD23524}" type="datetime'''''''5''''''''3''''''''6''''''''''''''''''4'''''''">
              <a:rPr lang="en-US" altLang="en-US" sz="1000" smtClean="0">
                <a:ea typeface="等线" panose="02010600030101010101" pitchFamily="2" charset="-122"/>
              </a:rPr>
              <a:pPr/>
              <a:t>5364</a:t>
            </a:fld>
            <a:r>
              <a:rPr lang="en-US" altLang="zh-CN" sz="1000">
                <a:effectLst/>
              </a:rPr>
              <a:t>)</a:t>
            </a:r>
            <a:endParaRPr kumimoji="1" lang="zh-CN" altLang="en-US" sz="1000" dirty="0"/>
          </a:p>
        </p:txBody>
      </p:sp>
      <p:sp>
        <p:nvSpPr>
          <p:cNvPr id="352" name="文本占位符 2">
            <a:extLst>
              <a:ext uri="{FF2B5EF4-FFF2-40B4-BE49-F238E27FC236}">
                <a16:creationId xmlns:a16="http://schemas.microsoft.com/office/drawing/2014/main" id="{216F1A76-230E-5807-E205-328EBA6B9E86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auto">
          <a:xfrm>
            <a:off x="898525" y="650398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0126DD-462C-4BE4-AFF2-C95C75F3A063}" type="datetime'''''''''''''''''''2''0''''''''''25''''''''''05''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202505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461" name="文本占位符 2">
            <a:extLst>
              <a:ext uri="{FF2B5EF4-FFF2-40B4-BE49-F238E27FC236}">
                <a16:creationId xmlns:a16="http://schemas.microsoft.com/office/drawing/2014/main" id="{824EEDBA-287E-2772-0D90-D3498B13E371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1031875" y="6172200"/>
            <a:ext cx="307975" cy="273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BEECD5-DFE9-46C8-9DAC-907D60780E47}" type="datetime'1''%''''''''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1%</a:t>
            </a:fld>
            <a:br>
              <a:rPr lang="zh-CN" altLang="en-US" sz="1000">
                <a:solidFill>
                  <a:schemeClr val="bg1"/>
                </a:solidFill>
                <a:effectLst/>
              </a:rPr>
            </a:br>
            <a:r>
              <a:rPr lang="en-US" altLang="zh-CN" sz="1000">
                <a:solidFill>
                  <a:schemeClr val="bg1"/>
                </a:solidFill>
                <a:effectLst/>
              </a:rPr>
              <a:t>(</a:t>
            </a:r>
            <a:fld id="{D5293627-AC3D-4B43-84E6-F46135278F58}" type="datetime'1''''''1''''''''''3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113</a:t>
            </a:fld>
            <a:r>
              <a:rPr lang="en-US" altLang="zh-CN" sz="1000">
                <a:solidFill>
                  <a:schemeClr val="bg1"/>
                </a:solidFill>
                <a:effectLst/>
              </a:rPr>
              <a:t>)</a:t>
            </a:r>
            <a:endParaRPr kumimoji="1"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60" name="文本占位符 2">
            <a:extLst>
              <a:ext uri="{FF2B5EF4-FFF2-40B4-BE49-F238E27FC236}">
                <a16:creationId xmlns:a16="http://schemas.microsoft.com/office/drawing/2014/main" id="{C2268885-FBB0-21EF-787C-91B6B4C10633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998538" y="5872163"/>
            <a:ext cx="3746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FED86A8-0B9C-4328-8F2E-5DD896D582DE}" type="datetime'''''''''3''''''1''''''''''''''''''''''''''''%'''">
              <a:rPr lang="en-US" altLang="en-US" sz="1000" smtClean="0">
                <a:ea typeface="等线" panose="02010600030101010101" pitchFamily="2" charset="-122"/>
              </a:rPr>
              <a:pPr/>
              <a:t>31%</a:t>
            </a:fld>
            <a:br>
              <a:rPr lang="zh-CN" altLang="en-US" sz="1000">
                <a:effectLst/>
              </a:rPr>
            </a:br>
            <a:r>
              <a:rPr lang="en-US" altLang="zh-CN" sz="1000">
                <a:effectLst/>
              </a:rPr>
              <a:t>(</a:t>
            </a:r>
            <a:fld id="{A8015B8F-2E03-463C-AEE0-497742FCEE3F}" type="datetime'''''''2''3''''''''5''''''''3'''''''''''''''''''''''''">
              <a:rPr lang="en-US" altLang="en-US" sz="1000" smtClean="0">
                <a:ea typeface="等线" panose="02010600030101010101" pitchFamily="2" charset="-122"/>
              </a:rPr>
              <a:pPr/>
              <a:t>2353</a:t>
            </a:fld>
            <a:r>
              <a:rPr lang="en-US" altLang="zh-CN" sz="1000">
                <a:effectLst/>
              </a:rPr>
              <a:t>)</a:t>
            </a:r>
            <a:endParaRPr kumimoji="1" lang="zh-CN" altLang="en-US" sz="1000" dirty="0"/>
          </a:p>
        </p:txBody>
      </p:sp>
      <p:sp>
        <p:nvSpPr>
          <p:cNvPr id="459" name="文本占位符 2">
            <a:extLst>
              <a:ext uri="{FF2B5EF4-FFF2-40B4-BE49-F238E27FC236}">
                <a16:creationId xmlns:a16="http://schemas.microsoft.com/office/drawing/2014/main" id="{9C8108C6-390E-01A4-FBF1-7EC4CA6AE60E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998538" y="4970463"/>
            <a:ext cx="3746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C48D40-1360-4A83-8CF9-E10739592FD5}" type="datetime'''6''''''''''''''''7%'''''''''''''''''''''''''''''''''''''''''">
              <a:rPr lang="en-US" altLang="en-US" sz="1000" smtClean="0">
                <a:ea typeface="等线" panose="02010600030101010101" pitchFamily="2" charset="-122"/>
              </a:rPr>
              <a:pPr/>
              <a:t>67%</a:t>
            </a:fld>
            <a:br>
              <a:rPr lang="zh-CN" altLang="en-US" sz="1000">
                <a:effectLst/>
              </a:rPr>
            </a:br>
            <a:r>
              <a:rPr lang="en-US" altLang="zh-CN" sz="1000">
                <a:effectLst/>
              </a:rPr>
              <a:t>(</a:t>
            </a:r>
            <a:fld id="{3B744E67-4FE7-4B71-BBD8-D40C8C0C1C97}" type="datetime'''''5''''''''''''''''''0''''''4''''8'''''''''''''''">
              <a:rPr lang="en-US" altLang="en-US" sz="1000" smtClean="0">
                <a:ea typeface="等线" panose="02010600030101010101" pitchFamily="2" charset="-122"/>
              </a:rPr>
              <a:pPr/>
              <a:t>5048</a:t>
            </a:fld>
            <a:r>
              <a:rPr lang="en-US" altLang="zh-CN" sz="1000">
                <a:effectLst/>
              </a:rPr>
              <a:t>)</a:t>
            </a:r>
            <a:endParaRPr kumimoji="1" lang="zh-CN" altLang="en-US" sz="1000" dirty="0"/>
          </a:p>
        </p:txBody>
      </p:sp>
      <p:sp>
        <p:nvSpPr>
          <p:cNvPr id="350" name="文本占位符 2">
            <a:extLst>
              <a:ext uri="{FF2B5EF4-FFF2-40B4-BE49-F238E27FC236}">
                <a16:creationId xmlns:a16="http://schemas.microsoft.com/office/drawing/2014/main" id="{E02525E2-2809-32C9-7B8B-7A1B3CB3E2D9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auto">
          <a:xfrm>
            <a:off x="158750" y="6503988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504A839-0004-42E4-A3C7-46703661A9D1}" type="datetime'''''''''2''''0''''''''''''2''''''''5''''''''0''''''''''4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202504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457" name="文本占位符 2">
            <a:extLst>
              <a:ext uri="{FF2B5EF4-FFF2-40B4-BE49-F238E27FC236}">
                <a16:creationId xmlns:a16="http://schemas.microsoft.com/office/drawing/2014/main" id="{D694DAB1-3BB1-79CA-A38B-CDBADF6F66E7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gray">
          <a:xfrm>
            <a:off x="292100" y="6172200"/>
            <a:ext cx="307975" cy="273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034CF21-B521-41AB-9981-D2BF48420358}" type="datetime'2''''''''''''%''''''''''''''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2%</a:t>
            </a:fld>
            <a:br>
              <a:rPr lang="zh-CN" altLang="en-US" sz="1000">
                <a:solidFill>
                  <a:schemeClr val="bg1"/>
                </a:solidFill>
                <a:effectLst/>
              </a:rPr>
            </a:br>
            <a:r>
              <a:rPr lang="en-US" altLang="zh-CN" sz="1000">
                <a:solidFill>
                  <a:schemeClr val="bg1"/>
                </a:solidFill>
                <a:effectLst/>
              </a:rPr>
              <a:t>(</a:t>
            </a:r>
            <a:fld id="{AB19E2F1-1C4C-40C6-AE1B-B3A707A0EB8B}" type="datetime'''''''''''11''''2''''''''''''''''''''''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112</a:t>
            </a:fld>
            <a:r>
              <a:rPr lang="en-US" altLang="zh-CN" sz="1000">
                <a:solidFill>
                  <a:schemeClr val="bg1"/>
                </a:solidFill>
                <a:effectLst/>
              </a:rPr>
              <a:t>)</a:t>
            </a:r>
            <a:endParaRPr kumimoji="1"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56" name="文本占位符 2">
            <a:extLst>
              <a:ext uri="{FF2B5EF4-FFF2-40B4-BE49-F238E27FC236}">
                <a16:creationId xmlns:a16="http://schemas.microsoft.com/office/drawing/2014/main" id="{254D16D4-4462-1EEC-901E-96CBFE185E4F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gray">
          <a:xfrm>
            <a:off x="258763" y="5878513"/>
            <a:ext cx="3746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F3AC6C0-A45F-49E3-9653-DD064014767A}" type="datetime'''''''''''3''''''''''2''''''''''''''''''%'''">
              <a:rPr lang="en-US" altLang="en-US" sz="1000" smtClean="0">
                <a:ea typeface="等线" panose="02010600030101010101" pitchFamily="2" charset="-122"/>
              </a:rPr>
              <a:pPr/>
              <a:t>32%</a:t>
            </a:fld>
            <a:br>
              <a:rPr lang="zh-CN" altLang="en-US" sz="1000">
                <a:effectLst/>
              </a:rPr>
            </a:br>
            <a:r>
              <a:rPr lang="en-US" altLang="zh-CN" sz="1000">
                <a:effectLst/>
              </a:rPr>
              <a:t>(</a:t>
            </a:r>
            <a:fld id="{0B976349-24D4-49F0-819C-3227D8C68D19}" type="datetime'''''''''''''2''''''''29''8'''''''''''''''''''''''''''''''">
              <a:rPr lang="en-US" altLang="en-US" sz="1000" smtClean="0">
                <a:ea typeface="等线" panose="02010600030101010101" pitchFamily="2" charset="-122"/>
              </a:rPr>
              <a:pPr/>
              <a:t>2298</a:t>
            </a:fld>
            <a:r>
              <a:rPr lang="en-US" altLang="zh-CN" sz="1000">
                <a:effectLst/>
              </a:rPr>
              <a:t>)</a:t>
            </a:r>
            <a:endParaRPr kumimoji="1" lang="zh-CN" altLang="en-US" sz="1000" dirty="0"/>
          </a:p>
        </p:txBody>
      </p:sp>
      <p:sp>
        <p:nvSpPr>
          <p:cNvPr id="458" name="文本占位符 2">
            <a:extLst>
              <a:ext uri="{FF2B5EF4-FFF2-40B4-BE49-F238E27FC236}">
                <a16:creationId xmlns:a16="http://schemas.microsoft.com/office/drawing/2014/main" id="{1A699D45-6AC4-352B-ED57-747DDDBBBC57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233363" y="4344988"/>
            <a:ext cx="425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3A43842-C9CB-49E2-853E-21B8F2E02B54}" type="datetime'''''''''''''''7''2''''''''2''''''''''''''5'''''''''">
              <a:rPr lang="zh-CN" altLang="en-US" sz="1400" smtClean="0"/>
              <a:pPr/>
              <a:t>7225</a:t>
            </a:fld>
            <a:endParaRPr kumimoji="1" lang="zh-CN" altLang="en-US" sz="1400" dirty="0"/>
          </a:p>
        </p:txBody>
      </p:sp>
      <p:sp>
        <p:nvSpPr>
          <p:cNvPr id="462" name="文本占位符 2">
            <a:extLst>
              <a:ext uri="{FF2B5EF4-FFF2-40B4-BE49-F238E27FC236}">
                <a16:creationId xmlns:a16="http://schemas.microsoft.com/office/drawing/2014/main" id="{1D3C0F55-4829-CFE6-5C51-A4B64FBDAE6B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973138" y="4275138"/>
            <a:ext cx="425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E7B9E19-4E8B-48E3-AE9A-F61459926A59}" type="datetime'''''7''''''''''''5''1''''''''4'''''''''">
              <a:rPr lang="zh-CN" altLang="en-US" sz="1400" smtClean="0"/>
              <a:pPr/>
              <a:t>7514</a:t>
            </a:fld>
            <a:endParaRPr kumimoji="1" lang="zh-CN" altLang="en-US" sz="1400" dirty="0"/>
          </a:p>
        </p:txBody>
      </p:sp>
      <p:sp>
        <p:nvSpPr>
          <p:cNvPr id="466" name="文本占位符 2">
            <a:extLst>
              <a:ext uri="{FF2B5EF4-FFF2-40B4-BE49-F238E27FC236}">
                <a16:creationId xmlns:a16="http://schemas.microsoft.com/office/drawing/2014/main" id="{51D2DC06-6B46-E68F-78EE-E5CC5FCE447C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gray">
          <a:xfrm>
            <a:off x="1712913" y="4121150"/>
            <a:ext cx="425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AE19E71-5C16-4DC6-A7B3-4159D042573A}" type="datetime'''8''''''''''''''''1''''''''''''''''''''''4''''''4'''''''">
              <a:rPr lang="zh-CN" altLang="en-US" sz="1400" smtClean="0"/>
              <a:pPr/>
              <a:t>8144</a:t>
            </a:fld>
            <a:endParaRPr kumimoji="1" lang="zh-CN" altLang="en-US" sz="1400" dirty="0"/>
          </a:p>
        </p:txBody>
      </p:sp>
      <p:sp>
        <p:nvSpPr>
          <p:cNvPr id="470" name="文本占位符 2">
            <a:extLst>
              <a:ext uri="{FF2B5EF4-FFF2-40B4-BE49-F238E27FC236}">
                <a16:creationId xmlns:a16="http://schemas.microsoft.com/office/drawing/2014/main" id="{ACD24A16-0B90-E9AC-56E4-1AFE199B3E4D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 bwMode="gray">
          <a:xfrm>
            <a:off x="2452688" y="3975100"/>
            <a:ext cx="425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8DC22A9-93BA-4863-A019-772D6E025AFE}" type="datetime'''''''''''''''8''''7''''''''''''4''6'">
              <a:rPr lang="zh-CN" altLang="en-US" sz="1400" smtClean="0"/>
              <a:pPr/>
              <a:t>8746</a:t>
            </a:fld>
            <a:endParaRPr kumimoji="1" lang="zh-CN" altLang="en-US" sz="1400" dirty="0"/>
          </a:p>
        </p:txBody>
      </p:sp>
      <p:sp>
        <p:nvSpPr>
          <p:cNvPr id="474" name="文本占位符 2">
            <a:extLst>
              <a:ext uri="{FF2B5EF4-FFF2-40B4-BE49-F238E27FC236}">
                <a16:creationId xmlns:a16="http://schemas.microsoft.com/office/drawing/2014/main" id="{D67BD301-6EBC-58A9-03B3-B51DA8E0478C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 bwMode="gray">
          <a:xfrm>
            <a:off x="3190875" y="4071938"/>
            <a:ext cx="425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A76AE24-A786-4903-A1C7-07ACC5C1329F}" type="datetime'''''83''''4''''''''6'''''''''''''''''''''''''''''''''">
              <a:rPr lang="zh-CN" altLang="en-US" sz="1400" smtClean="0"/>
              <a:pPr/>
              <a:t>8346</a:t>
            </a:fld>
            <a:endParaRPr kumimoji="1" lang="zh-CN" altLang="en-US" sz="1400" dirty="0"/>
          </a:p>
        </p:txBody>
      </p:sp>
      <p:sp>
        <p:nvSpPr>
          <p:cNvPr id="140" name="文本占位符 2">
            <a:extLst>
              <a:ext uri="{FF2B5EF4-FFF2-40B4-BE49-F238E27FC236}">
                <a16:creationId xmlns:a16="http://schemas.microsoft.com/office/drawing/2014/main" id="{73B76293-2C55-AC41-96D0-72CEE7E103A1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auto">
          <a:xfrm>
            <a:off x="576263" y="3925888"/>
            <a:ext cx="441325" cy="2730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8458D9B-B28C-4EA6-AABE-AD2B2347D8A7}" type="datetime'''''''+''''''''''''''''''''''''4''%'''''''''''''''''">
              <a:rPr lang="en-US" altLang="en-US" sz="1400" b="1" smtClean="0">
                <a:solidFill>
                  <a:srgbClr val="00B050"/>
                </a:solidFill>
                <a:effectLst/>
                <a:ea typeface="等线" panose="02010600030101010101" pitchFamily="2" charset="-122"/>
              </a:rPr>
              <a:pPr/>
              <a:t>+4%</a:t>
            </a:fld>
            <a:endParaRPr kumimoji="1" lang="zh-CN" altLang="en-US" sz="1400" b="1" dirty="0">
              <a:solidFill>
                <a:srgbClr val="00B050"/>
              </a:solidFill>
              <a:ea typeface="等线" panose="02010600030101010101" pitchFamily="2" charset="-122"/>
            </a:endParaRPr>
          </a:p>
        </p:txBody>
      </p:sp>
      <p:sp>
        <p:nvSpPr>
          <p:cNvPr id="146" name="文本占位符 2">
            <a:extLst>
              <a:ext uri="{FF2B5EF4-FFF2-40B4-BE49-F238E27FC236}">
                <a16:creationId xmlns:a16="http://schemas.microsoft.com/office/drawing/2014/main" id="{A1CEF82D-6426-D744-B7DB-C938A327C5AE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auto">
          <a:xfrm>
            <a:off x="1335088" y="3771900"/>
            <a:ext cx="441325" cy="2730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457B133-26CA-4434-A9A2-7784A7C99ACA}" type="datetime'''+''''''''''''''''''''''''''''''''''''''''''''''8''''%'''''">
              <a:rPr lang="en-US" altLang="en-US" sz="1400" b="1" smtClean="0">
                <a:solidFill>
                  <a:srgbClr val="00B050"/>
                </a:solidFill>
                <a:effectLst/>
                <a:ea typeface="等线" panose="02010600030101010101" pitchFamily="2" charset="-122"/>
              </a:rPr>
              <a:pPr/>
              <a:t>+8%</a:t>
            </a:fld>
            <a:endParaRPr kumimoji="1" lang="zh-CN" altLang="en-US" sz="1400" b="1" dirty="0">
              <a:solidFill>
                <a:srgbClr val="00B050"/>
              </a:solidFill>
              <a:ea typeface="等线" panose="02010600030101010101" pitchFamily="2" charset="-122"/>
            </a:endParaRPr>
          </a:p>
        </p:txBody>
      </p:sp>
      <p:sp>
        <p:nvSpPr>
          <p:cNvPr id="152" name="文本占位符 2">
            <a:extLst>
              <a:ext uri="{FF2B5EF4-FFF2-40B4-BE49-F238E27FC236}">
                <a16:creationId xmlns:a16="http://schemas.microsoft.com/office/drawing/2014/main" id="{A19EF8D4-37B6-8C4A-A443-4297F968F818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 bwMode="auto">
          <a:xfrm>
            <a:off x="2074863" y="3625850"/>
            <a:ext cx="441325" cy="2730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0336096-195E-46D4-BD69-89E5771F3AC4}" type="datetime'''''''+''''''''''''''''''''''''''''''''''''''7''''''''''%'">
              <a:rPr lang="en-US" altLang="en-US" sz="1400" b="1" smtClean="0">
                <a:solidFill>
                  <a:srgbClr val="00B050"/>
                </a:solidFill>
                <a:effectLst/>
                <a:ea typeface="等线" panose="02010600030101010101" pitchFamily="2" charset="-122"/>
              </a:rPr>
              <a:pPr/>
              <a:t>+7%</a:t>
            </a:fld>
            <a:endParaRPr kumimoji="1" lang="zh-CN" altLang="en-US" sz="1400" b="1" dirty="0">
              <a:solidFill>
                <a:srgbClr val="00B050"/>
              </a:solidFill>
              <a:ea typeface="等线" panose="02010600030101010101" pitchFamily="2" charset="-122"/>
            </a:endParaRPr>
          </a:p>
        </p:txBody>
      </p:sp>
      <p:sp>
        <p:nvSpPr>
          <p:cNvPr id="190" name="文本占位符 2">
            <a:extLst>
              <a:ext uri="{FF2B5EF4-FFF2-40B4-BE49-F238E27FC236}">
                <a16:creationId xmlns:a16="http://schemas.microsoft.com/office/drawing/2014/main" id="{47B7EBC1-C4F6-0744-85B9-61132CDB60C9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auto">
          <a:xfrm>
            <a:off x="2838450" y="3625850"/>
            <a:ext cx="392113" cy="2730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C5FEA3A-DCE1-4173-AD43-59DF8CEB4D60}" type="datetime'''''''''-''''''''''''''''''''5''%'''''''''''''''">
              <a:rPr lang="en-US" altLang="en-US" sz="1400" b="1" smtClean="0">
                <a:solidFill>
                  <a:srgbClr val="FF0000"/>
                </a:solidFill>
                <a:effectLst/>
                <a:ea typeface="等线" panose="02010600030101010101" pitchFamily="2" charset="-122"/>
              </a:rPr>
              <a:pPr/>
              <a:t>-5%</a:t>
            </a:fld>
            <a:endParaRPr kumimoji="1" lang="zh-CN" altLang="en-US" sz="1400" b="1" dirty="0">
              <a:solidFill>
                <a:srgbClr val="FF0000"/>
              </a:solidFill>
              <a:ea typeface="等线" panose="02010600030101010101" pitchFamily="2" charset="-122"/>
            </a:endParaRPr>
          </a:p>
        </p:txBody>
      </p:sp>
      <p:sp>
        <p:nvSpPr>
          <p:cNvPr id="164" name="文本占位符 2">
            <a:extLst>
              <a:ext uri="{FF2B5EF4-FFF2-40B4-BE49-F238E27FC236}">
                <a16:creationId xmlns:a16="http://schemas.microsoft.com/office/drawing/2014/main" id="{268B09B9-4E1D-2F45-9FA6-F05AD5B8B8D8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auto">
          <a:xfrm>
            <a:off x="3638550" y="3703638"/>
            <a:ext cx="269875" cy="269875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1D276F2-C09A-461B-B31C-3DBD08D53E83}" type="datetime'''''''''2''''''''%'">
              <a:rPr lang="en-US" altLang="en-US" sz="1400" b="1" smtClean="0">
                <a:solidFill>
                  <a:srgbClr val="00B050"/>
                </a:solidFill>
                <a:effectLst/>
                <a:ea typeface="等线" panose="02010600030101010101" pitchFamily="2" charset="-122"/>
              </a:rPr>
              <a:pPr/>
              <a:t>2%</a:t>
            </a:fld>
            <a:endParaRPr kumimoji="1" lang="zh-CN" altLang="en-US" sz="1400" b="1" dirty="0">
              <a:solidFill>
                <a:srgbClr val="00B050"/>
              </a:solidFill>
              <a:ea typeface="等线" panose="02010600030101010101" pitchFamily="2" charset="-122"/>
            </a:endParaRPr>
          </a:p>
        </p:txBody>
      </p:sp>
      <p:sp>
        <p:nvSpPr>
          <p:cNvPr id="118" name="文本占位符 2">
            <a:extLst>
              <a:ext uri="{FF2B5EF4-FFF2-40B4-BE49-F238E27FC236}">
                <a16:creationId xmlns:a16="http://schemas.microsoft.com/office/drawing/2014/main" id="{32E55FB4-5392-B74E-A0A0-BF3CABE4C010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auto">
          <a:xfrm>
            <a:off x="4257676" y="3711575"/>
            <a:ext cx="549275" cy="2349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B55404E-1355-41B1-95B6-226C150F1BF4}" type="datetime'''+''''''''''''''''''''''''''''''''''0''''''''''.''3''''%'''">
              <a:rPr lang="en-US" altLang="en-US" sz="1200" b="1" smtClean="0">
                <a:solidFill>
                  <a:schemeClr val="accent6"/>
                </a:solidFill>
                <a:effectLst/>
                <a:ea typeface="等线" panose="02010600030101010101" pitchFamily="2" charset="-122"/>
              </a:rPr>
              <a:pPr/>
              <a:t>+0.3%</a:t>
            </a:fld>
            <a:endParaRPr kumimoji="1" lang="zh-CN" altLang="en-US" sz="1200" b="1" dirty="0">
              <a:solidFill>
                <a:schemeClr val="accent6"/>
              </a:solidFill>
              <a:ea typeface="等线" panose="02010600030101010101" pitchFamily="2" charset="-122"/>
            </a:endParaRPr>
          </a:p>
        </p:txBody>
      </p:sp>
      <p:sp>
        <p:nvSpPr>
          <p:cNvPr id="196" name="矩形 195">
            <a:extLst>
              <a:ext uri="{FF2B5EF4-FFF2-40B4-BE49-F238E27FC236}">
                <a16:creationId xmlns:a16="http://schemas.microsoft.com/office/drawing/2014/main" id="{68A1521E-B62B-A641-93F5-EC0C882F2733}"/>
              </a:ext>
            </a:extLst>
          </p:cNvPr>
          <p:cNvSpPr/>
          <p:nvPr>
            <p:custDataLst>
              <p:tags r:id="rId80"/>
            </p:custDataLst>
          </p:nvPr>
        </p:nvSpPr>
        <p:spPr bwMode="auto">
          <a:xfrm>
            <a:off x="5326063" y="5540375"/>
            <a:ext cx="250825" cy="1873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8" name="矩形 197">
            <a:extLst>
              <a:ext uri="{FF2B5EF4-FFF2-40B4-BE49-F238E27FC236}">
                <a16:creationId xmlns:a16="http://schemas.microsoft.com/office/drawing/2014/main" id="{BF466827-6392-1A43-A8D4-2BB40CE498F2}"/>
              </a:ext>
            </a:extLst>
          </p:cNvPr>
          <p:cNvSpPr/>
          <p:nvPr>
            <p:custDataLst>
              <p:tags r:id="rId81"/>
            </p:custDataLst>
          </p:nvPr>
        </p:nvSpPr>
        <p:spPr bwMode="auto">
          <a:xfrm>
            <a:off x="5326063" y="5794375"/>
            <a:ext cx="250825" cy="1873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5" name="矩形 194">
            <a:extLst>
              <a:ext uri="{FF2B5EF4-FFF2-40B4-BE49-F238E27FC236}">
                <a16:creationId xmlns:a16="http://schemas.microsoft.com/office/drawing/2014/main" id="{E6FC4632-23EC-4A41-9471-EA4BE58A1E25}"/>
              </a:ext>
            </a:extLst>
          </p:cNvPr>
          <p:cNvSpPr/>
          <p:nvPr>
            <p:custDataLst>
              <p:tags r:id="rId82"/>
            </p:custDataLst>
          </p:nvPr>
        </p:nvSpPr>
        <p:spPr bwMode="auto">
          <a:xfrm>
            <a:off x="5326063" y="6048375"/>
            <a:ext cx="250825" cy="1873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4" name="文本占位符 2">
            <a:extLst>
              <a:ext uri="{FF2B5EF4-FFF2-40B4-BE49-F238E27FC236}">
                <a16:creationId xmlns:a16="http://schemas.microsoft.com/office/drawing/2014/main" id="{72E92ED9-8277-E542-87ED-D11CB2D84997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auto">
          <a:xfrm>
            <a:off x="5627688" y="5551488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6653492-FBFD-45F1-B560-D3D879812628}" type="datetime'''''''''''''''''''''''''直''营'">
              <a:rPr lang="zh-CN" altLang="en-US" sz="1400" smtClean="0"/>
              <a:pPr/>
              <a:t>直营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2" name="文本占位符 2">
            <a:extLst>
              <a:ext uri="{FF2B5EF4-FFF2-40B4-BE49-F238E27FC236}">
                <a16:creationId xmlns:a16="http://schemas.microsoft.com/office/drawing/2014/main" id="{2E6533F4-144E-EE49-AC53-8F33099B88F9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auto">
          <a:xfrm>
            <a:off x="5627688" y="5805488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FB74D76-7AC1-4ADF-B5FD-712E8764ABF3}" type="datetime'''''''''''''''''''''''''''渠''道'''''''''''">
              <a:rPr lang="zh-CN" altLang="en-US" sz="1400" smtClean="0"/>
              <a:pPr/>
              <a:t>渠道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0" name="文本占位符 2">
            <a:extLst>
              <a:ext uri="{FF2B5EF4-FFF2-40B4-BE49-F238E27FC236}">
                <a16:creationId xmlns:a16="http://schemas.microsoft.com/office/drawing/2014/main" id="{7864F667-C931-A642-992E-248E09A470B0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auto">
          <a:xfrm>
            <a:off x="5627688" y="6059488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8261BFC-46D8-4DF7-938F-05DAEE67DAD6}" type="datetime'''''电''''''''''''''''''''''''''''销'''">
              <a:rPr lang="zh-CN" altLang="en-US" sz="1400" smtClean="0"/>
              <a:pPr/>
              <a:t>电销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graphicFrame>
        <p:nvGraphicFramePr>
          <p:cNvPr id="675" name="Chart 3">
            <a:extLst>
              <a:ext uri="{FF2B5EF4-FFF2-40B4-BE49-F238E27FC236}">
                <a16:creationId xmlns:a16="http://schemas.microsoft.com/office/drawing/2014/main" id="{4FD81774-1475-35E9-37D8-25BCA021ADE6}"/>
              </a:ext>
            </a:extLst>
          </p:cNvPr>
          <p:cNvGraphicFramePr/>
          <p:nvPr>
            <p:custDataLst>
              <p:tags r:id="rId86"/>
            </p:custDataLst>
          </p:nvPr>
        </p:nvGraphicFramePr>
        <p:xfrm>
          <a:off x="280988" y="3138488"/>
          <a:ext cx="4800600" cy="145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9"/>
          </a:graphicData>
        </a:graphic>
      </p:graphicFrame>
      <p:sp>
        <p:nvSpPr>
          <p:cNvPr id="369" name="文本占位符 2">
            <a:extLst>
              <a:ext uri="{FF2B5EF4-FFF2-40B4-BE49-F238E27FC236}">
                <a16:creationId xmlns:a16="http://schemas.microsoft.com/office/drawing/2014/main" id="{0906B275-619C-CE86-BE39-509238154297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gray">
          <a:xfrm>
            <a:off x="906463" y="3363913"/>
            <a:ext cx="4603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10B2F3A-27DC-46D9-BCD2-05DA1C38F570}" type="datetime'''''2''''''9''''''''''''''''''.''''''''''5''''''''''%'''">
              <a:rPr kumimoji="1" lang="en-US" altLang="en-US" sz="1400" smtClean="0">
                <a:ea typeface="等线" panose="02010600030101010101" pitchFamily="2" charset="-122"/>
              </a:rPr>
              <a:pPr/>
              <a:t>29.5%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370" name="文本占位符 2">
            <a:extLst>
              <a:ext uri="{FF2B5EF4-FFF2-40B4-BE49-F238E27FC236}">
                <a16:creationId xmlns:a16="http://schemas.microsoft.com/office/drawing/2014/main" id="{0ECFBDF0-B32E-4AB2-F330-4C48F13BDF3C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gray">
          <a:xfrm>
            <a:off x="1677988" y="3294063"/>
            <a:ext cx="460375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23A74D4-BF0C-47CF-A0F5-AF306790CA07}" type="datetime'''''''3''1''''''''''''''''''''''''''''.8''''''%'''''''''''">
              <a:rPr kumimoji="1" lang="en-US" altLang="en-US" sz="1400" smtClean="0">
                <a:effectLst/>
                <a:ea typeface="等线" panose="02010600030101010101" pitchFamily="2" charset="-122"/>
              </a:rPr>
              <a:pPr/>
              <a:t>31.8%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71" name="文本占位符 2">
            <a:extLst>
              <a:ext uri="{FF2B5EF4-FFF2-40B4-BE49-F238E27FC236}">
                <a16:creationId xmlns:a16="http://schemas.microsoft.com/office/drawing/2014/main" id="{7F3EA663-BE5D-9030-6911-74167F8ADEC9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gray">
          <a:xfrm>
            <a:off x="2451100" y="2973388"/>
            <a:ext cx="4603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516AAEB-06AF-4CE0-8127-9CB1FA8038A8}" type="datetime'''''4''''''''2''''''.3''''''''%'''''''''''''''''''''''">
              <a:rPr kumimoji="1" lang="en-US" altLang="en-US" sz="1400" smtClean="0">
                <a:ea typeface="等线" panose="02010600030101010101" pitchFamily="2" charset="-122"/>
              </a:rPr>
              <a:pPr/>
              <a:t>42.3%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68" name="文本占位符 2">
            <a:extLst>
              <a:ext uri="{FF2B5EF4-FFF2-40B4-BE49-F238E27FC236}">
                <a16:creationId xmlns:a16="http://schemas.microsoft.com/office/drawing/2014/main" id="{3A2F8C80-78D9-0ABC-E9E0-9DC91716A04F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gray">
          <a:xfrm>
            <a:off x="133350" y="3311525"/>
            <a:ext cx="4603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4F8BFB-B1FF-4AC5-8C31-9C51F62D841D}" type="datetime'''''''''''''''''''''''''''31''''''.''''2''''%'''''''">
              <a:rPr kumimoji="1" lang="en-US" altLang="en-US" sz="1400" smtClean="0">
                <a:ea typeface="等线" panose="02010600030101010101" pitchFamily="2" charset="-122"/>
              </a:rPr>
              <a:pPr/>
              <a:t>31.2%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73" name="文本占位符 2">
            <a:extLst>
              <a:ext uri="{FF2B5EF4-FFF2-40B4-BE49-F238E27FC236}">
                <a16:creationId xmlns:a16="http://schemas.microsoft.com/office/drawing/2014/main" id="{3D10B606-9FC0-ED25-51C8-97A7BAB13EE6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gray">
          <a:xfrm>
            <a:off x="3995738" y="2970213"/>
            <a:ext cx="4603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5BDBC51-1632-490B-A4CE-DAF265E76084}" type="datetime'''4''''''''''''2''''''''''''''''''''''''''.''''4''''''''''%'''">
              <a:rPr kumimoji="1" lang="en-US" altLang="en-US" sz="1400" smtClean="0">
                <a:ea typeface="等线" panose="02010600030101010101" pitchFamily="2" charset="-122"/>
              </a:rPr>
              <a:pPr/>
              <a:t>42.4%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74" name="文本占位符 2">
            <a:extLst>
              <a:ext uri="{FF2B5EF4-FFF2-40B4-BE49-F238E27FC236}">
                <a16:creationId xmlns:a16="http://schemas.microsoft.com/office/drawing/2014/main" id="{9C4BE125-7E45-B1E4-F745-491948F43BB4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gray">
          <a:xfrm>
            <a:off x="4768850" y="3062288"/>
            <a:ext cx="4603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4BFBCD4-D03C-47CB-AFB9-45228C2E96D2}" type="datetime'''''3''''''''''''''''''''''''''9''''.4''''''%'''''''''">
              <a:rPr kumimoji="1" lang="en-US" altLang="en-US" sz="1400" smtClean="0">
                <a:effectLst/>
                <a:ea typeface="等线" panose="02010600030101010101" pitchFamily="2" charset="-122"/>
              </a:rPr>
              <a:pPr/>
              <a:t>39.4%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72" name="文本占位符 2">
            <a:extLst>
              <a:ext uri="{FF2B5EF4-FFF2-40B4-BE49-F238E27FC236}">
                <a16:creationId xmlns:a16="http://schemas.microsoft.com/office/drawing/2014/main" id="{68B1BFD9-04A6-4961-94E5-E4DBD324EF8A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gray">
          <a:xfrm>
            <a:off x="3224213" y="3059113"/>
            <a:ext cx="4603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1573252-9ED4-4D19-8E31-09C8C2254DEA}" type="datetime'''''''''''''''''''''''''''''3''''9''''''''.''5%'''''''''">
              <a:rPr kumimoji="1" lang="en-US" altLang="en-US" sz="1400" smtClean="0">
                <a:ea typeface="等线" panose="02010600030101010101" pitchFamily="2" charset="-122"/>
              </a:rPr>
              <a:pPr/>
              <a:t>39.5%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cxnSp>
        <p:nvCxnSpPr>
          <p:cNvPr id="496" name="直线连接符 495">
            <a:extLst>
              <a:ext uri="{FF2B5EF4-FFF2-40B4-BE49-F238E27FC236}">
                <a16:creationId xmlns:a16="http://schemas.microsoft.com/office/drawing/2014/main" id="{99F4764A-061B-9537-55A7-64DA1A43CF75}"/>
              </a:ext>
            </a:extLst>
          </p:cNvPr>
          <p:cNvCxnSpPr/>
          <p:nvPr>
            <p:custDataLst>
              <p:tags r:id="rId94"/>
            </p:custDataLst>
          </p:nvPr>
        </p:nvCxnSpPr>
        <p:spPr bwMode="gray">
          <a:xfrm>
            <a:off x="5362575" y="3386138"/>
            <a:ext cx="231775" cy="0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3" name="文本占位符 2">
            <a:extLst>
              <a:ext uri="{FF2B5EF4-FFF2-40B4-BE49-F238E27FC236}">
                <a16:creationId xmlns:a16="http://schemas.microsoft.com/office/drawing/2014/main" id="{7247AAF3-8248-1BE3-914B-26FA616BE73E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auto">
          <a:xfrm>
            <a:off x="5654675" y="3303588"/>
            <a:ext cx="3286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935B540-E385-4646-8C6F-36EFEB3ADB66}" type="datetime'''''''''''''''''Y''''''''''''''O''''''''''Y'''">
              <a:rPr kumimoji="1" lang="en-GB" altLang="en-US" sz="1400" smtClean="0">
                <a:effectLst/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YOY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graphicFrame>
        <p:nvGraphicFramePr>
          <p:cNvPr id="666" name="Chart 3">
            <a:extLst>
              <a:ext uri="{FF2B5EF4-FFF2-40B4-BE49-F238E27FC236}">
                <a16:creationId xmlns:a16="http://schemas.microsoft.com/office/drawing/2014/main" id="{64A4CF2C-9413-153C-D1DF-2DC8CCFEE503}"/>
              </a:ext>
            </a:extLst>
          </p:cNvPr>
          <p:cNvGraphicFramePr/>
          <p:nvPr>
            <p:custDataLst>
              <p:tags r:id="rId96"/>
            </p:custDataLst>
          </p:nvPr>
        </p:nvGraphicFramePr>
        <p:xfrm>
          <a:off x="6853238" y="3484563"/>
          <a:ext cx="5019675" cy="334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0"/>
          </a:graphicData>
        </a:graphic>
      </p:graphicFrame>
      <p:sp>
        <p:nvSpPr>
          <p:cNvPr id="363" name="文本占位符 2">
            <a:extLst>
              <a:ext uri="{FF2B5EF4-FFF2-40B4-BE49-F238E27FC236}">
                <a16:creationId xmlns:a16="http://schemas.microsoft.com/office/drawing/2014/main" id="{B4A720E9-6452-C435-71B7-FBFC7992F5FB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gray">
          <a:xfrm>
            <a:off x="6932613" y="5926138"/>
            <a:ext cx="227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306A951-2167-4FB4-AE14-2F1DFFDE4CF7}" type="datetime'''''0.''''''''1'''''''''''''''''''''''''''''''''''''">
              <a:rPr kumimoji="1" lang="zh-CN" altLang="en-US" sz="1400" smtClean="0"/>
              <a:pPr/>
              <a:t>0.1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64" name="文本占位符 2">
            <a:extLst>
              <a:ext uri="{FF2B5EF4-FFF2-40B4-BE49-F238E27FC236}">
                <a16:creationId xmlns:a16="http://schemas.microsoft.com/office/drawing/2014/main" id="{05695969-25D2-3415-0467-15C283A8A329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6932613" y="5619750"/>
            <a:ext cx="227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98804D0-365A-43A7-8F96-E3149DEFD0D7}" type="datetime'''''''0''''''''.''''''''''''''''''''''2'''">
              <a:rPr kumimoji="1" lang="zh-CN" altLang="en-US" sz="1400" smtClean="0"/>
              <a:pPr/>
              <a:t>0.2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65" name="文本占位符 2">
            <a:extLst>
              <a:ext uri="{FF2B5EF4-FFF2-40B4-BE49-F238E27FC236}">
                <a16:creationId xmlns:a16="http://schemas.microsoft.com/office/drawing/2014/main" id="{BB80D1DD-5555-C5A0-9076-7045D1F4B770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gray">
          <a:xfrm>
            <a:off x="6932613" y="5313363"/>
            <a:ext cx="227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A3C9604-FE30-455E-9FA6-93C7F91286FC}" type="datetime'0''''''''''''.''''''''''''''3'''''''''''''''''''''''''''''''''">
              <a:rPr kumimoji="1" lang="zh-CN" altLang="en-US" sz="1400" smtClean="0"/>
              <a:pPr/>
              <a:t>0.3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66" name="文本占位符 2">
            <a:extLst>
              <a:ext uri="{FF2B5EF4-FFF2-40B4-BE49-F238E27FC236}">
                <a16:creationId xmlns:a16="http://schemas.microsoft.com/office/drawing/2014/main" id="{AB2CD291-7E12-40CC-E75A-566A9F0C6390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gray">
          <a:xfrm>
            <a:off x="6932613" y="5006975"/>
            <a:ext cx="227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2E7B4C9-3135-47E5-958C-AA37C4E007AE}" type="datetime'''''0.''''''''''4'''''''''''''''''''''''''''''">
              <a:rPr kumimoji="1" lang="zh-CN" altLang="en-US" sz="1400" smtClean="0"/>
              <a:pPr/>
              <a:t>0.4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67" name="文本占位符 2">
            <a:extLst>
              <a:ext uri="{FF2B5EF4-FFF2-40B4-BE49-F238E27FC236}">
                <a16:creationId xmlns:a16="http://schemas.microsoft.com/office/drawing/2014/main" id="{45365EA8-DFBB-E765-6112-71254C7577C1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6932613" y="4702175"/>
            <a:ext cx="227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36274C1-0A52-474A-9610-D2AB0F8FFAC0}" type="datetime'''''''''''''''0''''''''''''''''''''.''''''''''5'''''''''">
              <a:rPr kumimoji="1" lang="zh-CN" altLang="en-US" sz="1400" smtClean="0"/>
              <a:pPr/>
              <a:t>0.5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75" name="文本占位符 2">
            <a:extLst>
              <a:ext uri="{FF2B5EF4-FFF2-40B4-BE49-F238E27FC236}">
                <a16:creationId xmlns:a16="http://schemas.microsoft.com/office/drawing/2014/main" id="{D2E8D781-729E-084C-81D7-90B2D8537D9C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6932613" y="4395788"/>
            <a:ext cx="227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A0A5BBE-59BB-455D-B259-D0DA011F17ED}" type="datetime'''''0''''''''''''''''''''''.''''''''''''''''''''''''''6'''''">
              <a:rPr kumimoji="1" lang="zh-CN" altLang="en-US" sz="1400" smtClean="0"/>
              <a:pPr/>
              <a:t>0.6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76" name="文本占位符 2">
            <a:extLst>
              <a:ext uri="{FF2B5EF4-FFF2-40B4-BE49-F238E27FC236}">
                <a16:creationId xmlns:a16="http://schemas.microsoft.com/office/drawing/2014/main" id="{70BD76F5-B474-F417-D0F7-B1E526C2ABE0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gray">
          <a:xfrm>
            <a:off x="6932613" y="4089400"/>
            <a:ext cx="227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F759257-CD80-4AF6-8A54-9E8D16A4A698}" type="datetime'''''''''''''''''0''''''''''''''''''''''''''.''''''7'''''">
              <a:rPr kumimoji="1" lang="zh-CN" altLang="en-US" sz="1400" smtClean="0"/>
              <a:pPr/>
              <a:t>0.7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77" name="文本占位符 2">
            <a:extLst>
              <a:ext uri="{FF2B5EF4-FFF2-40B4-BE49-F238E27FC236}">
                <a16:creationId xmlns:a16="http://schemas.microsoft.com/office/drawing/2014/main" id="{FC337B31-8560-09BE-99A0-78830E054968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gray">
          <a:xfrm>
            <a:off x="6932613" y="3783013"/>
            <a:ext cx="227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345B802-24B4-43B0-A71B-4D2C91709210}" type="datetime'''''''''''0''.''''''''8'''''''''''">
              <a:rPr kumimoji="1" lang="zh-CN" altLang="en-US" sz="1400" smtClean="0"/>
              <a:pPr/>
              <a:t>0.8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78" name="文本占位符 2">
            <a:extLst>
              <a:ext uri="{FF2B5EF4-FFF2-40B4-BE49-F238E27FC236}">
                <a16:creationId xmlns:a16="http://schemas.microsoft.com/office/drawing/2014/main" id="{00712519-76D4-9D43-B581-BE2D2675496B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gray">
          <a:xfrm>
            <a:off x="6932613" y="3476625"/>
            <a:ext cx="227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EC4EC85-72D9-41F4-B5F7-F4227AE52B3C}" type="datetime'''''''''0''''''.''''''''9'''''">
              <a:rPr kumimoji="1" lang="zh-CN" altLang="en-US" sz="1400" smtClean="0"/>
              <a:pPr/>
              <a:t>0.9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62" name="文本占位符 2">
            <a:extLst>
              <a:ext uri="{FF2B5EF4-FFF2-40B4-BE49-F238E27FC236}">
                <a16:creationId xmlns:a16="http://schemas.microsoft.com/office/drawing/2014/main" id="{5C42ACA6-3F22-8A38-179A-E2E027F07C3E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gray">
          <a:xfrm>
            <a:off x="6932613" y="6232525"/>
            <a:ext cx="227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0609900-0665-4FF8-9303-56E33B0CD2AB}" type="datetime'''''''''0''''''.''''''0'''''''''''''">
              <a:rPr kumimoji="1" lang="zh-CN" altLang="en-US" sz="1400" smtClean="0"/>
              <a:pPr/>
              <a:t>0.0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47" name="右箭头 346">
            <a:extLst>
              <a:ext uri="{FF2B5EF4-FFF2-40B4-BE49-F238E27FC236}">
                <a16:creationId xmlns:a16="http://schemas.microsoft.com/office/drawing/2014/main" id="{19BBFD1C-ED6F-F64F-77DD-99859C9366EC}"/>
              </a:ext>
            </a:extLst>
          </p:cNvPr>
          <p:cNvSpPr/>
          <p:nvPr>
            <p:custDataLst>
              <p:tags r:id="rId107"/>
            </p:custDataLst>
          </p:nvPr>
        </p:nvSpPr>
        <p:spPr bwMode="auto">
          <a:xfrm rot="10800000">
            <a:off x="11569700" y="5021263"/>
            <a:ext cx="128588" cy="152400"/>
          </a:xfrm>
          <a:prstGeom prst="rightArrow">
            <a:avLst>
              <a:gd name="adj1" fmla="val 100000"/>
              <a:gd name="adj2" fmla="val 100000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48" name="直线连接符 347">
            <a:extLst>
              <a:ext uri="{FF2B5EF4-FFF2-40B4-BE49-F238E27FC236}">
                <a16:creationId xmlns:a16="http://schemas.microsoft.com/office/drawing/2014/main" id="{CAD1C4FC-1F0D-3B93-D9A2-221D1132A81D}"/>
              </a:ext>
            </a:extLst>
          </p:cNvPr>
          <p:cNvCxnSpPr/>
          <p:nvPr>
            <p:custDataLst>
              <p:tags r:id="rId108"/>
            </p:custDataLst>
          </p:nvPr>
        </p:nvCxnSpPr>
        <p:spPr bwMode="auto">
          <a:xfrm>
            <a:off x="7335838" y="5097463"/>
            <a:ext cx="189388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0" name="直线连接符 659">
            <a:extLst>
              <a:ext uri="{FF2B5EF4-FFF2-40B4-BE49-F238E27FC236}">
                <a16:creationId xmlns:a16="http://schemas.microsoft.com/office/drawing/2014/main" id="{3043DB07-9CB6-C2C6-B22C-790C4AFA38BF}"/>
              </a:ext>
            </a:extLst>
          </p:cNvPr>
          <p:cNvCxnSpPr/>
          <p:nvPr>
            <p:custDataLst>
              <p:tags r:id="rId109"/>
            </p:custDataLst>
          </p:nvPr>
        </p:nvCxnSpPr>
        <p:spPr bwMode="auto">
          <a:xfrm>
            <a:off x="9496425" y="5097463"/>
            <a:ext cx="409575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1" name="直线连接符 660">
            <a:extLst>
              <a:ext uri="{FF2B5EF4-FFF2-40B4-BE49-F238E27FC236}">
                <a16:creationId xmlns:a16="http://schemas.microsoft.com/office/drawing/2014/main" id="{2455DDC7-084A-7A9F-D595-D3AFC15108EA}"/>
              </a:ext>
            </a:extLst>
          </p:cNvPr>
          <p:cNvCxnSpPr/>
          <p:nvPr>
            <p:custDataLst>
              <p:tags r:id="rId110"/>
            </p:custDataLst>
          </p:nvPr>
        </p:nvCxnSpPr>
        <p:spPr bwMode="auto">
          <a:xfrm>
            <a:off x="10172700" y="5097463"/>
            <a:ext cx="13462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8" name="直线连接符 587">
            <a:extLst>
              <a:ext uri="{FF2B5EF4-FFF2-40B4-BE49-F238E27FC236}">
                <a16:creationId xmlns:a16="http://schemas.microsoft.com/office/drawing/2014/main" id="{E920A5BB-7550-7822-B3D9-982C002BF4ED}"/>
              </a:ext>
            </a:extLst>
          </p:cNvPr>
          <p:cNvCxnSpPr/>
          <p:nvPr>
            <p:custDataLst>
              <p:tags r:id="rId111"/>
            </p:custDataLst>
          </p:nvPr>
        </p:nvCxnSpPr>
        <p:spPr bwMode="auto">
          <a:xfrm>
            <a:off x="11390313" y="5124450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7" name="直线连接符 586">
            <a:extLst>
              <a:ext uri="{FF2B5EF4-FFF2-40B4-BE49-F238E27FC236}">
                <a16:creationId xmlns:a16="http://schemas.microsoft.com/office/drawing/2014/main" id="{5B2DE772-70A2-1714-65CA-3E86F6986D73}"/>
              </a:ext>
            </a:extLst>
          </p:cNvPr>
          <p:cNvCxnSpPr/>
          <p:nvPr>
            <p:custDataLst>
              <p:tags r:id="rId112"/>
            </p:custDataLst>
          </p:nvPr>
        </p:nvCxnSpPr>
        <p:spPr bwMode="auto">
          <a:xfrm>
            <a:off x="10714038" y="4995863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2" name="文本占位符 2">
            <a:extLst>
              <a:ext uri="{FF2B5EF4-FFF2-40B4-BE49-F238E27FC236}">
                <a16:creationId xmlns:a16="http://schemas.microsoft.com/office/drawing/2014/main" id="{413CDB1A-63C7-3B12-18E3-2DFEDA92A68B}"/>
              </a:ext>
            </a:extLst>
          </p:cNvPr>
          <p:cNvSpPr txBox="1">
            <a:spLocks/>
          </p:cNvSpPr>
          <p:nvPr>
            <p:custDataLst>
              <p:tags r:id="rId113"/>
            </p:custDataLst>
          </p:nvPr>
        </p:nvSpPr>
        <p:spPr bwMode="gray">
          <a:xfrm>
            <a:off x="9910763" y="4565650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0638" tIns="0" rIns="206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F302D8E-5237-463A-8514-DB933912E055}" type="datetime'''''''''''''''''''''''''''''''''''51''''''''''''''''''%'">
              <a:rPr kumimoji="1" lang="en-US" altLang="en-US" sz="1100" smtClean="0">
                <a:solidFill>
                  <a:srgbClr val="FF0000"/>
                </a:solidFill>
                <a:ea typeface="等线" panose="02010600030101010101" pitchFamily="2" charset="-122"/>
              </a:rPr>
              <a:pPr/>
              <a:t>51%</a:t>
            </a:fld>
            <a:endParaRPr kumimoji="1" lang="zh-CN" altLang="en-US" sz="1100" dirty="0">
              <a:solidFill>
                <a:srgbClr val="FF0000"/>
              </a:solidFill>
              <a:ea typeface="等线" panose="02010600030101010101" pitchFamily="2" charset="-122"/>
            </a:endParaRPr>
          </a:p>
        </p:txBody>
      </p:sp>
      <p:sp>
        <p:nvSpPr>
          <p:cNvPr id="563" name="文本占位符 2">
            <a:extLst>
              <a:ext uri="{FF2B5EF4-FFF2-40B4-BE49-F238E27FC236}">
                <a16:creationId xmlns:a16="http://schemas.microsoft.com/office/drawing/2014/main" id="{8007C472-E58E-F50E-96B5-0D10F9348ABF}"/>
              </a:ext>
            </a:extLst>
          </p:cNvPr>
          <p:cNvSpPr txBox="1">
            <a:spLocks/>
          </p:cNvSpPr>
          <p:nvPr>
            <p:custDataLst>
              <p:tags r:id="rId114"/>
            </p:custDataLst>
          </p:nvPr>
        </p:nvSpPr>
        <p:spPr bwMode="gray">
          <a:xfrm>
            <a:off x="10585450" y="4783138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5185A86-8BE9-4478-A039-066D4B14289E}" type="datetime'''''4''''''''''''''''''''''''4''%'''''''''''''">
              <a:rPr kumimoji="1" lang="en-US" altLang="en-US" sz="1100" smtClean="0">
                <a:solidFill>
                  <a:srgbClr val="FF0000"/>
                </a:solidFill>
                <a:ea typeface="等线" panose="02010600030101010101" pitchFamily="2" charset="-122"/>
              </a:rPr>
              <a:pPr/>
              <a:t>44%</a:t>
            </a:fld>
            <a:endParaRPr kumimoji="1" lang="zh-CN" altLang="en-US" sz="1100" dirty="0">
              <a:solidFill>
                <a:srgbClr val="FF0000"/>
              </a:solidFill>
              <a:ea typeface="等线" panose="02010600030101010101" pitchFamily="2" charset="-122"/>
            </a:endParaRPr>
          </a:p>
        </p:txBody>
      </p:sp>
      <p:sp>
        <p:nvSpPr>
          <p:cNvPr id="564" name="文本占位符 2">
            <a:extLst>
              <a:ext uri="{FF2B5EF4-FFF2-40B4-BE49-F238E27FC236}">
                <a16:creationId xmlns:a16="http://schemas.microsoft.com/office/drawing/2014/main" id="{B15D3AED-23A2-C7EC-68D7-387912AE2511}"/>
              </a:ext>
            </a:extLst>
          </p:cNvPr>
          <p:cNvSpPr txBox="1">
            <a:spLocks/>
          </p:cNvSpPr>
          <p:nvPr>
            <p:custDataLst>
              <p:tags r:id="rId115"/>
            </p:custDataLst>
          </p:nvPr>
        </p:nvSpPr>
        <p:spPr bwMode="gray">
          <a:xfrm>
            <a:off x="11261725" y="4764088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0638" tIns="0" rIns="206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B458F58-103F-4450-A6AE-A0FC9CC25C0E}" type="datetime'''''''''''''''''''''''''''''''''''''''''''''''4''4''''''%'">
              <a:rPr kumimoji="1" lang="en-US" altLang="en-US" sz="1100" smtClean="0">
                <a:solidFill>
                  <a:srgbClr val="FF0000"/>
                </a:solidFill>
                <a:ea typeface="等线" panose="02010600030101010101" pitchFamily="2" charset="-122"/>
              </a:rPr>
              <a:pPr/>
              <a:t>44%</a:t>
            </a:fld>
            <a:endParaRPr kumimoji="1" lang="zh-CN" altLang="en-US" sz="1100" dirty="0">
              <a:solidFill>
                <a:srgbClr val="FF0000"/>
              </a:solidFill>
              <a:ea typeface="等线" panose="02010600030101010101" pitchFamily="2" charset="-122"/>
            </a:endParaRPr>
          </a:p>
        </p:txBody>
      </p:sp>
      <p:sp useBgFill="1">
        <p:nvSpPr>
          <p:cNvPr id="579" name="文本占位符 2">
            <a:extLst>
              <a:ext uri="{FF2B5EF4-FFF2-40B4-BE49-F238E27FC236}">
                <a16:creationId xmlns:a16="http://schemas.microsoft.com/office/drawing/2014/main" id="{3D865A89-873D-ADD7-8189-3C19EA43EE92}"/>
              </a:ext>
            </a:extLst>
          </p:cNvPr>
          <p:cNvSpPr txBox="1">
            <a:spLocks/>
          </p:cNvSpPr>
          <p:nvPr>
            <p:custDataLst>
              <p:tags r:id="rId116"/>
            </p:custDataLst>
          </p:nvPr>
        </p:nvSpPr>
        <p:spPr bwMode="gray">
          <a:xfrm>
            <a:off x="11261725" y="4973638"/>
            <a:ext cx="257175" cy="150813"/>
          </a:xfrm>
          <a:prstGeom prst="rect">
            <a:avLst/>
          </a:prstGeom>
          <a:ln>
            <a:noFill/>
          </a:ln>
          <a:effectLst/>
        </p:spPr>
        <p:txBody>
          <a:bodyPr vert="horz" wrap="none" lIns="20638" tIns="0" rIns="206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D7BCDAD-6413-4AB2-B7E7-061D7F6BBCD3}" type="datetime'''''''''''''''''''''3''''7''''%'''''''''''''''''''''''''''''''">
              <a:rPr kumimoji="1" lang="en-US" altLang="en-US" sz="1100" smtClean="0">
                <a:effectLst/>
                <a:ea typeface="等线" panose="02010600030101010101" pitchFamily="2" charset="-122"/>
              </a:rPr>
              <a:pPr/>
              <a:t>37%</a:t>
            </a:fld>
            <a:endParaRPr kumimoji="1" lang="zh-CN" altLang="en-US" sz="1100" dirty="0">
              <a:ea typeface="等线" panose="02010600030101010101" pitchFamily="2" charset="-122"/>
            </a:endParaRPr>
          </a:p>
        </p:txBody>
      </p:sp>
      <p:sp useBgFill="1">
        <p:nvSpPr>
          <p:cNvPr id="580" name="文本占位符 2">
            <a:extLst>
              <a:ext uri="{FF2B5EF4-FFF2-40B4-BE49-F238E27FC236}">
                <a16:creationId xmlns:a16="http://schemas.microsoft.com/office/drawing/2014/main" id="{8589E70C-0B4A-E2B8-ADB9-5C95D9E3E852}"/>
              </a:ext>
            </a:extLst>
          </p:cNvPr>
          <p:cNvSpPr txBox="1">
            <a:spLocks/>
          </p:cNvSpPr>
          <p:nvPr>
            <p:custDataLst>
              <p:tags r:id="rId117"/>
            </p:custDataLst>
          </p:nvPr>
        </p:nvSpPr>
        <p:spPr bwMode="gray">
          <a:xfrm>
            <a:off x="10585450" y="4845050"/>
            <a:ext cx="257175" cy="150813"/>
          </a:xfrm>
          <a:prstGeom prst="rect">
            <a:avLst/>
          </a:prstGeom>
          <a:ln>
            <a:noFill/>
          </a:ln>
          <a:effectLst/>
        </p:spPr>
        <p:txBody>
          <a:bodyPr vert="horz" wrap="none" lIns="20638" tIns="0" rIns="206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B46281E-6727-4E6B-9649-73C13BD65007}" type="datetime'''''''''''''4''''''''''''''2''''''%'''''''''''''">
              <a:rPr kumimoji="1" lang="en-US" altLang="en-US" sz="1100" smtClean="0">
                <a:effectLst/>
                <a:ea typeface="等线" panose="02010600030101010101" pitchFamily="2" charset="-122"/>
              </a:rPr>
              <a:pPr/>
              <a:t>42%</a:t>
            </a:fld>
            <a:endParaRPr kumimoji="1" lang="zh-CN" altLang="en-US" sz="1100" dirty="0">
              <a:ea typeface="等线" panose="02010600030101010101" pitchFamily="2" charset="-122"/>
            </a:endParaRPr>
          </a:p>
        </p:txBody>
      </p:sp>
      <p:sp>
        <p:nvSpPr>
          <p:cNvPr id="581" name="文本占位符 2">
            <a:extLst>
              <a:ext uri="{FF2B5EF4-FFF2-40B4-BE49-F238E27FC236}">
                <a16:creationId xmlns:a16="http://schemas.microsoft.com/office/drawing/2014/main" id="{0C9D72E2-9396-CBFA-FD79-D8F1E0831714}"/>
              </a:ext>
            </a:extLst>
          </p:cNvPr>
          <p:cNvSpPr txBox="1">
            <a:spLocks/>
          </p:cNvSpPr>
          <p:nvPr>
            <p:custDataLst>
              <p:tags r:id="rId118"/>
            </p:custDataLst>
          </p:nvPr>
        </p:nvSpPr>
        <p:spPr bwMode="gray">
          <a:xfrm>
            <a:off x="9910763" y="5067300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0638" tIns="0" rIns="206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65B009-D009-4204-9BCB-9B7255CBA873}" type="datetime'''''''''''3''''''''''''''''4''''''''%'''''">
              <a:rPr kumimoji="1" lang="en-US" altLang="en-US" sz="1100" smtClean="0">
                <a:ea typeface="等线" panose="02010600030101010101" pitchFamily="2" charset="-122"/>
              </a:rPr>
              <a:pPr/>
              <a:t>34%</a:t>
            </a:fld>
            <a:endParaRPr kumimoji="1" lang="zh-CN" altLang="en-US" sz="1100" dirty="0">
              <a:ea typeface="等线" panose="02010600030101010101" pitchFamily="2" charset="-122"/>
            </a:endParaRPr>
          </a:p>
        </p:txBody>
      </p:sp>
      <p:sp>
        <p:nvSpPr>
          <p:cNvPr id="582" name="文本占位符 2">
            <a:extLst>
              <a:ext uri="{FF2B5EF4-FFF2-40B4-BE49-F238E27FC236}">
                <a16:creationId xmlns:a16="http://schemas.microsoft.com/office/drawing/2014/main" id="{F1D0E797-38F8-8E38-FF42-DB335458FEEA}"/>
              </a:ext>
            </a:extLst>
          </p:cNvPr>
          <p:cNvSpPr txBox="1">
            <a:spLocks/>
          </p:cNvSpPr>
          <p:nvPr>
            <p:custDataLst>
              <p:tags r:id="rId119"/>
            </p:custDataLst>
          </p:nvPr>
        </p:nvSpPr>
        <p:spPr bwMode="gray">
          <a:xfrm>
            <a:off x="9234488" y="5086350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0638" tIns="0" rIns="206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C5F3902-F9DA-466B-9B3A-ECB4E6301699}" type="datetime'''''''''''''''''''''''3''''''''''''''''''4''''''%'''''''''''''">
              <a:rPr kumimoji="1" lang="en-US" altLang="en-US" sz="1100" smtClean="0">
                <a:ea typeface="等线" panose="02010600030101010101" pitchFamily="2" charset="-122"/>
              </a:rPr>
              <a:pPr/>
              <a:t>34%</a:t>
            </a:fld>
            <a:endParaRPr kumimoji="1" lang="zh-CN" altLang="en-US" sz="1100" dirty="0">
              <a:ea typeface="等线" panose="02010600030101010101" pitchFamily="2" charset="-122"/>
            </a:endParaRPr>
          </a:p>
        </p:txBody>
      </p:sp>
      <p:sp>
        <p:nvSpPr>
          <p:cNvPr id="583" name="文本占位符 2">
            <a:extLst>
              <a:ext uri="{FF2B5EF4-FFF2-40B4-BE49-F238E27FC236}">
                <a16:creationId xmlns:a16="http://schemas.microsoft.com/office/drawing/2014/main" id="{D9A1C7DA-5E85-2DBB-357E-3E359F953544}"/>
              </a:ext>
            </a:extLst>
          </p:cNvPr>
          <p:cNvSpPr txBox="1">
            <a:spLocks/>
          </p:cNvSpPr>
          <p:nvPr>
            <p:custDataLst>
              <p:tags r:id="rId120"/>
            </p:custDataLst>
          </p:nvPr>
        </p:nvSpPr>
        <p:spPr bwMode="gray">
          <a:xfrm>
            <a:off x="7380288" y="5576888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0638" tIns="0" rIns="206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70CF667-BFAE-4F7B-AFDD-58CF96B7B8F2}" type="datetime'''''''''''''''1''''''''''''8%'''''''''''''''''''''''''''''''''">
              <a:rPr kumimoji="1" lang="en-US" altLang="en-US" sz="1100" smtClean="0">
                <a:ea typeface="等线" panose="02010600030101010101" pitchFamily="2" charset="-122"/>
              </a:rPr>
              <a:pPr/>
              <a:t>18%</a:t>
            </a:fld>
            <a:endParaRPr kumimoji="1" lang="zh-CN" altLang="en-US" sz="1100" dirty="0">
              <a:ea typeface="等线" panose="02010600030101010101" pitchFamily="2" charset="-122"/>
            </a:endParaRPr>
          </a:p>
        </p:txBody>
      </p:sp>
      <p:sp useBgFill="1">
        <p:nvSpPr>
          <p:cNvPr id="584" name="文本占位符 2">
            <a:extLst>
              <a:ext uri="{FF2B5EF4-FFF2-40B4-BE49-F238E27FC236}">
                <a16:creationId xmlns:a16="http://schemas.microsoft.com/office/drawing/2014/main" id="{68C51DCE-7CB3-E1AE-255E-492BE1AD1A6E}"/>
              </a:ext>
            </a:extLst>
          </p:cNvPr>
          <p:cNvSpPr txBox="1">
            <a:spLocks/>
          </p:cNvSpPr>
          <p:nvPr>
            <p:custDataLst>
              <p:tags r:id="rId121"/>
            </p:custDataLst>
          </p:nvPr>
        </p:nvSpPr>
        <p:spPr bwMode="gray">
          <a:xfrm>
            <a:off x="8558213" y="5541963"/>
            <a:ext cx="257175" cy="150813"/>
          </a:xfrm>
          <a:prstGeom prst="rect">
            <a:avLst/>
          </a:prstGeom>
          <a:ln>
            <a:noFill/>
          </a:ln>
          <a:effectLst/>
        </p:spPr>
        <p:txBody>
          <a:bodyPr vert="horz" wrap="none" lIns="20638" tIns="0" rIns="206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ACB8040-7290-4D14-9B98-8B386B56C973}" type="datetime'''''''''''''''''''''''''''''''''''''''19''''''%'">
              <a:rPr kumimoji="1" lang="en-US" altLang="en-US" sz="1100" smtClean="0">
                <a:effectLst/>
                <a:ea typeface="等线" panose="02010600030101010101" pitchFamily="2" charset="-122"/>
              </a:rPr>
              <a:pPr/>
              <a:t>19%</a:t>
            </a:fld>
            <a:endParaRPr kumimoji="1" lang="zh-CN" altLang="en-US" sz="1100" dirty="0">
              <a:ea typeface="等线" panose="02010600030101010101" pitchFamily="2" charset="-122"/>
            </a:endParaRPr>
          </a:p>
        </p:txBody>
      </p:sp>
      <p:sp>
        <p:nvSpPr>
          <p:cNvPr id="585" name="文本占位符 2">
            <a:extLst>
              <a:ext uri="{FF2B5EF4-FFF2-40B4-BE49-F238E27FC236}">
                <a16:creationId xmlns:a16="http://schemas.microsoft.com/office/drawing/2014/main" id="{BE42196A-1FE1-B9CF-AD5D-9A2655BB37AF}"/>
              </a:ext>
            </a:extLst>
          </p:cNvPr>
          <p:cNvSpPr txBox="1">
            <a:spLocks/>
          </p:cNvSpPr>
          <p:nvPr>
            <p:custDataLst>
              <p:tags r:id="rId122"/>
            </p:custDataLst>
          </p:nvPr>
        </p:nvSpPr>
        <p:spPr bwMode="gray">
          <a:xfrm>
            <a:off x="7883525" y="5545138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0638" tIns="0" rIns="206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E61EF76-020F-4F5A-8599-57FCE54A311D}" type="datetime'''''''''''''1''''''''''''''9''''''''''''''%'''">
              <a:rPr kumimoji="1" lang="en-US" altLang="en-US" sz="1100" smtClean="0">
                <a:ea typeface="等线" panose="02010600030101010101" pitchFamily="2" charset="-122"/>
              </a:rPr>
              <a:pPr/>
              <a:t>19%</a:t>
            </a:fld>
            <a:endParaRPr kumimoji="1" lang="zh-CN" altLang="en-US" sz="1100" dirty="0">
              <a:ea typeface="等线" panose="02010600030101010101" pitchFamily="2" charset="-122"/>
            </a:endParaRPr>
          </a:p>
        </p:txBody>
      </p:sp>
      <p:sp>
        <p:nvSpPr>
          <p:cNvPr id="560" name="文本占位符 2">
            <a:extLst>
              <a:ext uri="{FF2B5EF4-FFF2-40B4-BE49-F238E27FC236}">
                <a16:creationId xmlns:a16="http://schemas.microsoft.com/office/drawing/2014/main" id="{E5F3674F-8D01-F4D9-A284-F09C23495700}"/>
              </a:ext>
            </a:extLst>
          </p:cNvPr>
          <p:cNvSpPr txBox="1">
            <a:spLocks/>
          </p:cNvSpPr>
          <p:nvPr>
            <p:custDataLst>
              <p:tags r:id="rId123"/>
            </p:custDataLst>
          </p:nvPr>
        </p:nvSpPr>
        <p:spPr bwMode="gray">
          <a:xfrm>
            <a:off x="8558213" y="4057650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2EDC452-61D9-409F-A9E1-A399951C0F35}" type="datetime'''''''''''''6''''''''''7''''''''%'''''">
              <a:rPr kumimoji="1" lang="en-US" altLang="en-US" sz="1100" smtClean="0">
                <a:solidFill>
                  <a:srgbClr val="FF0000"/>
                </a:solidFill>
                <a:ea typeface="等线" panose="02010600030101010101" pitchFamily="2" charset="-122"/>
              </a:rPr>
              <a:pPr/>
              <a:t>67%</a:t>
            </a:fld>
            <a:endParaRPr kumimoji="1" lang="zh-CN" altLang="en-US" sz="1100" dirty="0">
              <a:solidFill>
                <a:srgbClr val="FF0000"/>
              </a:solidFill>
              <a:ea typeface="等线" panose="02010600030101010101" pitchFamily="2" charset="-122"/>
            </a:endParaRPr>
          </a:p>
        </p:txBody>
      </p:sp>
      <p:sp>
        <p:nvSpPr>
          <p:cNvPr id="559" name="文本占位符 2">
            <a:extLst>
              <a:ext uri="{FF2B5EF4-FFF2-40B4-BE49-F238E27FC236}">
                <a16:creationId xmlns:a16="http://schemas.microsoft.com/office/drawing/2014/main" id="{8FBA32D3-8380-83C9-385B-6FF4F0E7CC86}"/>
              </a:ext>
            </a:extLst>
          </p:cNvPr>
          <p:cNvSpPr txBox="1">
            <a:spLocks/>
          </p:cNvSpPr>
          <p:nvPr>
            <p:custDataLst>
              <p:tags r:id="rId124"/>
            </p:custDataLst>
          </p:nvPr>
        </p:nvSpPr>
        <p:spPr bwMode="gray">
          <a:xfrm>
            <a:off x="7883525" y="4314825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0638" tIns="0" rIns="206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4474AC5-24F4-4396-AD37-06A424ABAADA}" type="datetime'''''''''''''''''''''''''''5''''''''9''%'''''">
              <a:rPr kumimoji="1" lang="en-US" altLang="en-US" sz="1100" smtClean="0">
                <a:solidFill>
                  <a:srgbClr val="FF0000"/>
                </a:solidFill>
                <a:ea typeface="等线" panose="02010600030101010101" pitchFamily="2" charset="-122"/>
              </a:rPr>
              <a:pPr/>
              <a:t>59%</a:t>
            </a:fld>
            <a:endParaRPr kumimoji="1" lang="zh-CN" altLang="en-US" sz="1100" dirty="0">
              <a:solidFill>
                <a:srgbClr val="FF0000"/>
              </a:solidFill>
              <a:ea typeface="等线" panose="02010600030101010101" pitchFamily="2" charset="-122"/>
            </a:endParaRPr>
          </a:p>
        </p:txBody>
      </p:sp>
      <p:sp>
        <p:nvSpPr>
          <p:cNvPr id="558" name="文本占位符 2">
            <a:extLst>
              <a:ext uri="{FF2B5EF4-FFF2-40B4-BE49-F238E27FC236}">
                <a16:creationId xmlns:a16="http://schemas.microsoft.com/office/drawing/2014/main" id="{7010328D-B240-8A1C-4FE0-B5278D8DA6A6}"/>
              </a:ext>
            </a:extLst>
          </p:cNvPr>
          <p:cNvSpPr txBox="1">
            <a:spLocks/>
          </p:cNvSpPr>
          <p:nvPr>
            <p:custDataLst>
              <p:tags r:id="rId125"/>
            </p:custDataLst>
          </p:nvPr>
        </p:nvSpPr>
        <p:spPr bwMode="gray">
          <a:xfrm>
            <a:off x="7380288" y="3975100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73E7518-C778-4100-8840-F6D8ADC948F2}" type="datetime'''''7''0''''''''''''''''''%'''''''''''">
              <a:rPr kumimoji="1" lang="en-US" altLang="en-US" sz="1100" smtClean="0">
                <a:ea typeface="等线" panose="02010600030101010101" pitchFamily="2" charset="-122"/>
              </a:rPr>
              <a:pPr/>
              <a:t>70%</a:t>
            </a:fld>
            <a:endParaRPr kumimoji="1" lang="zh-CN" altLang="en-US" sz="1100" dirty="0">
              <a:ea typeface="等线" panose="02010600030101010101" pitchFamily="2" charset="-122"/>
            </a:endParaRPr>
          </a:p>
        </p:txBody>
      </p:sp>
      <p:sp>
        <p:nvSpPr>
          <p:cNvPr id="346" name="文本占位符 2">
            <a:extLst>
              <a:ext uri="{FF2B5EF4-FFF2-40B4-BE49-F238E27FC236}">
                <a16:creationId xmlns:a16="http://schemas.microsoft.com/office/drawing/2014/main" id="{7889EFF4-A8A3-B18F-1F1D-D02AB1B2223B}"/>
              </a:ext>
            </a:extLst>
          </p:cNvPr>
          <p:cNvSpPr txBox="1">
            <a:spLocks/>
          </p:cNvSpPr>
          <p:nvPr>
            <p:custDataLst>
              <p:tags r:id="rId126"/>
            </p:custDataLst>
          </p:nvPr>
        </p:nvSpPr>
        <p:spPr bwMode="auto">
          <a:xfrm>
            <a:off x="11749088" y="5000625"/>
            <a:ext cx="320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F3DDA99-8CBF-4B24-ADED-916F65AB9A39}" type="datetime'''''''''''''0''''''''''.4''''''''''''''''0'''''''''">
              <a:rPr kumimoji="1" lang="zh-CN" altLang="en-US" sz="1400" smtClean="0"/>
              <a:pPr/>
              <a:t>0.40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561" name="文本占位符 2">
            <a:extLst>
              <a:ext uri="{FF2B5EF4-FFF2-40B4-BE49-F238E27FC236}">
                <a16:creationId xmlns:a16="http://schemas.microsoft.com/office/drawing/2014/main" id="{BB3A6259-BD74-F3FD-6A34-A78B8EEC0987}"/>
              </a:ext>
            </a:extLst>
          </p:cNvPr>
          <p:cNvSpPr txBox="1">
            <a:spLocks/>
          </p:cNvSpPr>
          <p:nvPr>
            <p:custDataLst>
              <p:tags r:id="rId127"/>
            </p:custDataLst>
          </p:nvPr>
        </p:nvSpPr>
        <p:spPr bwMode="gray">
          <a:xfrm>
            <a:off x="9234488" y="4210050"/>
            <a:ext cx="2571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B509A91-EA1C-469F-8E77-17A7A361A8CC}" type="datetime'''''''''''''''''''''6''''''2''%'''">
              <a:rPr kumimoji="1" lang="en-US" altLang="en-US" sz="1100" smtClean="0">
                <a:solidFill>
                  <a:srgbClr val="FF0000"/>
                </a:solidFill>
                <a:ea typeface="等线" panose="02010600030101010101" pitchFamily="2" charset="-122"/>
              </a:rPr>
              <a:pPr/>
              <a:t>62%</a:t>
            </a:fld>
            <a:endParaRPr kumimoji="1" lang="zh-CN" altLang="en-US" sz="1100" dirty="0">
              <a:solidFill>
                <a:srgbClr val="FF0000"/>
              </a:solidFill>
              <a:ea typeface="等线" panose="02010600030101010101" pitchFamily="2" charset="-122"/>
            </a:endParaRPr>
          </a:p>
        </p:txBody>
      </p:sp>
      <p:cxnSp>
        <p:nvCxnSpPr>
          <p:cNvPr id="59" name="直线连接符 58">
            <a:extLst>
              <a:ext uri="{FF2B5EF4-FFF2-40B4-BE49-F238E27FC236}">
                <a16:creationId xmlns:a16="http://schemas.microsoft.com/office/drawing/2014/main" id="{C72FFB29-75F4-42B8-EC7B-A43C74E310C4}"/>
              </a:ext>
            </a:extLst>
          </p:cNvPr>
          <p:cNvCxnSpPr/>
          <p:nvPr>
            <p:custDataLst>
              <p:tags r:id="rId128"/>
            </p:custDataLst>
          </p:nvPr>
        </p:nvCxnSpPr>
        <p:spPr bwMode="gray">
          <a:xfrm>
            <a:off x="10675938" y="3225800"/>
            <a:ext cx="222250" cy="0"/>
          </a:xfrm>
          <a:prstGeom prst="line">
            <a:avLst/>
          </a:prstGeom>
          <a:ln w="28575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线连接符 59">
            <a:extLst>
              <a:ext uri="{FF2B5EF4-FFF2-40B4-BE49-F238E27FC236}">
                <a16:creationId xmlns:a16="http://schemas.microsoft.com/office/drawing/2014/main" id="{6722D290-A28F-E08E-6840-E744353A15D5}"/>
              </a:ext>
            </a:extLst>
          </p:cNvPr>
          <p:cNvCxnSpPr/>
          <p:nvPr>
            <p:custDataLst>
              <p:tags r:id="rId129"/>
            </p:custDataLst>
          </p:nvPr>
        </p:nvCxnSpPr>
        <p:spPr bwMode="gray">
          <a:xfrm>
            <a:off x="10675938" y="3479800"/>
            <a:ext cx="222250" cy="0"/>
          </a:xfrm>
          <a:prstGeom prst="line">
            <a:avLst/>
          </a:prstGeom>
          <a:ln w="28575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线连接符 60">
            <a:extLst>
              <a:ext uri="{FF2B5EF4-FFF2-40B4-BE49-F238E27FC236}">
                <a16:creationId xmlns:a16="http://schemas.microsoft.com/office/drawing/2014/main" id="{A6E82E3C-049F-C4C0-3E8D-5E26F77A7DCD}"/>
              </a:ext>
            </a:extLst>
          </p:cNvPr>
          <p:cNvCxnSpPr/>
          <p:nvPr>
            <p:custDataLst>
              <p:tags r:id="rId130"/>
            </p:custDataLst>
          </p:nvPr>
        </p:nvCxnSpPr>
        <p:spPr bwMode="gray">
          <a:xfrm>
            <a:off x="10675938" y="3733800"/>
            <a:ext cx="222250" cy="0"/>
          </a:xfrm>
          <a:prstGeom prst="line">
            <a:avLst/>
          </a:prstGeom>
          <a:ln w="28575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02991C1F-2A97-F451-D558-CB73CCD1DD44}"/>
              </a:ext>
            </a:extLst>
          </p:cNvPr>
          <p:cNvSpPr txBox="1">
            <a:spLocks/>
          </p:cNvSpPr>
          <p:nvPr>
            <p:custDataLst>
              <p:tags r:id="rId131"/>
            </p:custDataLst>
          </p:nvPr>
        </p:nvSpPr>
        <p:spPr bwMode="auto">
          <a:xfrm>
            <a:off x="10963275" y="314325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FD6CF6F-E941-4640-85A7-B3E8BBF591A8}" type="datetime'''''''''''''''''直营'">
              <a:rPr kumimoji="1" lang="zh-CN" altLang="en-US" sz="1400" smtClean="0"/>
              <a:pPr/>
              <a:t>直营</a:t>
            </a:fld>
            <a:endParaRPr kumimoji="1" lang="zh-CN" altLang="en-US" sz="1400" dirty="0"/>
          </a:p>
        </p:txBody>
      </p:sp>
      <p:sp>
        <p:nvSpPr>
          <p:cNvPr id="19" name="文本占位符 2">
            <a:extLst>
              <a:ext uri="{FF2B5EF4-FFF2-40B4-BE49-F238E27FC236}">
                <a16:creationId xmlns:a16="http://schemas.microsoft.com/office/drawing/2014/main" id="{80FE7A81-06D2-00E6-0C03-725B83C9FD5A}"/>
              </a:ext>
            </a:extLst>
          </p:cNvPr>
          <p:cNvSpPr txBox="1">
            <a:spLocks/>
          </p:cNvSpPr>
          <p:nvPr>
            <p:custDataLst>
              <p:tags r:id="rId132"/>
            </p:custDataLst>
          </p:nvPr>
        </p:nvSpPr>
        <p:spPr bwMode="auto">
          <a:xfrm>
            <a:off x="10963275" y="339725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C4ED455-8B2F-480C-88BF-42A68C41D362}" type="datetime'''''''渠''''道'''''''''''''">
              <a:rPr kumimoji="1" lang="zh-CN" altLang="en-US" sz="1400" smtClean="0"/>
              <a:pPr/>
              <a:t>渠道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3" name="文本占位符 2">
            <a:extLst>
              <a:ext uri="{FF2B5EF4-FFF2-40B4-BE49-F238E27FC236}">
                <a16:creationId xmlns:a16="http://schemas.microsoft.com/office/drawing/2014/main" id="{1BE8BA0A-4B75-13B9-662B-A7E54423FEFC}"/>
              </a:ext>
            </a:extLst>
          </p:cNvPr>
          <p:cNvSpPr txBox="1">
            <a:spLocks/>
          </p:cNvSpPr>
          <p:nvPr>
            <p:custDataLst>
              <p:tags r:id="rId133"/>
            </p:custDataLst>
          </p:nvPr>
        </p:nvSpPr>
        <p:spPr bwMode="auto">
          <a:xfrm>
            <a:off x="10963275" y="365125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643534D-27A3-435C-9C0D-DB78DE0DF1D5}" type="datetime'''''''''''''''''''''''''''''''电''''销'''''">
              <a:rPr kumimoji="1" lang="zh-CN" altLang="en-US" sz="1400" smtClean="0"/>
              <a:pPr/>
              <a:t>电销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555" name="Title 1">
            <a:extLst>
              <a:ext uri="{FF2B5EF4-FFF2-40B4-BE49-F238E27FC236}">
                <a16:creationId xmlns:a16="http://schemas.microsoft.com/office/drawing/2014/main" id="{155BFBFC-B2DE-EDC2-F4D1-85DFF08ABF8C}"/>
              </a:ext>
            </a:extLst>
          </p:cNvPr>
          <p:cNvSpPr txBox="1">
            <a:spLocks/>
          </p:cNvSpPr>
          <p:nvPr/>
        </p:nvSpPr>
        <p:spPr>
          <a:xfrm>
            <a:off x="741076" y="1684836"/>
            <a:ext cx="4584987" cy="6853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分渠道收入月环比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56" name="Title 1">
            <a:extLst>
              <a:ext uri="{FF2B5EF4-FFF2-40B4-BE49-F238E27FC236}">
                <a16:creationId xmlns:a16="http://schemas.microsoft.com/office/drawing/2014/main" id="{F8E7D3FD-35D2-F037-65C7-4AEBD0B7C1D1}"/>
              </a:ext>
            </a:extLst>
          </p:cNvPr>
          <p:cNvSpPr txBox="1">
            <a:spLocks/>
          </p:cNvSpPr>
          <p:nvPr/>
        </p:nvSpPr>
        <p:spPr>
          <a:xfrm>
            <a:off x="6573808" y="1733800"/>
            <a:ext cx="4584987" cy="6853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分渠道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YOY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月变化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67734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00A64D25-86E0-CEFD-2217-FABF8B272944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107539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74" imgW="7772400" imgH="10058400" progId="TCLayout.ActiveDocument.1">
                  <p:embed/>
                </p:oleObj>
              </mc:Choice>
              <mc:Fallback>
                <p:oleObj name="think-cell 幻灯片" r:id="rId74" imgW="7772400" imgH="10058400" progId="TCLayout.ActiveDocument.1">
                  <p:embed/>
                  <p:pic>
                    <p:nvPicPr>
                      <p:cNvPr id="1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0A64D25-86E0-CEFD-2217-FABF8B2729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itle 1">
            <a:extLst>
              <a:ext uri="{FF2B5EF4-FFF2-40B4-BE49-F238E27FC236}">
                <a16:creationId xmlns:a16="http://schemas.microsoft.com/office/drawing/2014/main" id="{6E25F799-EAF4-9366-C6D1-91A1EAD2974C}"/>
              </a:ext>
            </a:extLst>
          </p:cNvPr>
          <p:cNvSpPr txBox="1">
            <a:spLocks/>
          </p:cNvSpPr>
          <p:nvPr/>
        </p:nvSpPr>
        <p:spPr>
          <a:xfrm>
            <a:off x="7727950" y="6426200"/>
            <a:ext cx="2049463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效果广告收入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(w)</a:t>
            </a:r>
          </a:p>
        </p:txBody>
      </p:sp>
      <p:cxnSp>
        <p:nvCxnSpPr>
          <p:cNvPr id="87" name="直线连接符 86">
            <a:extLst>
              <a:ext uri="{FF2B5EF4-FFF2-40B4-BE49-F238E27FC236}">
                <a16:creationId xmlns:a16="http://schemas.microsoft.com/office/drawing/2014/main" id="{2DB90066-9040-D28A-4B8F-D0C2F24D3FEA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 bwMode="auto">
          <a:xfrm>
            <a:off x="4956175" y="1711325"/>
            <a:ext cx="633413" cy="22574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1" name="直线连接符 220">
            <a:extLst>
              <a:ext uri="{FF2B5EF4-FFF2-40B4-BE49-F238E27FC236}">
                <a16:creationId xmlns:a16="http://schemas.microsoft.com/office/drawing/2014/main" id="{6C736755-BE66-7D90-CD1E-97F9C340BBB2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4956175" y="3475038"/>
            <a:ext cx="633413" cy="5603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2" name="直线连接符 221">
            <a:extLst>
              <a:ext uri="{FF2B5EF4-FFF2-40B4-BE49-F238E27FC236}">
                <a16:creationId xmlns:a16="http://schemas.microsoft.com/office/drawing/2014/main" id="{98172D2D-F2D4-57F6-FA32-7FB2D20F7596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4956175" y="4719638"/>
            <a:ext cx="633413" cy="2540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" name="直线连接符 222">
            <a:extLst>
              <a:ext uri="{FF2B5EF4-FFF2-40B4-BE49-F238E27FC236}">
                <a16:creationId xmlns:a16="http://schemas.microsoft.com/office/drawing/2014/main" id="{FB9CCD90-9CEA-3261-63FE-8793E1C327F7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4956175" y="5873750"/>
            <a:ext cx="633413" cy="63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8" name="Chart 3">
            <a:extLst>
              <a:ext uri="{FF2B5EF4-FFF2-40B4-BE49-F238E27FC236}">
                <a16:creationId xmlns:a16="http://schemas.microsoft.com/office/drawing/2014/main" id="{C8748913-C209-4616-8D46-B1865317D6A1}"/>
              </a:ext>
            </a:extLst>
          </p:cNvPr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508050997"/>
              </p:ext>
            </p:extLst>
          </p:nvPr>
        </p:nvGraphicFramePr>
        <p:xfrm>
          <a:off x="3765550" y="1628775"/>
          <a:ext cx="30162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6"/>
          </a:graphicData>
        </a:graphic>
      </p:graphicFrame>
      <p:cxnSp>
        <p:nvCxnSpPr>
          <p:cNvPr id="5" name="直接连接符 102">
            <a:extLst>
              <a:ext uri="{FF2B5EF4-FFF2-40B4-BE49-F238E27FC236}">
                <a16:creationId xmlns:a16="http://schemas.microsoft.com/office/drawing/2014/main" id="{4389AE73-625B-707D-3EAB-1B828FDEA4B7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 flipV="1">
            <a:off x="4559300" y="1323975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103">
            <a:extLst>
              <a:ext uri="{FF2B5EF4-FFF2-40B4-BE49-F238E27FC236}">
                <a16:creationId xmlns:a16="http://schemas.microsoft.com/office/drawing/2014/main" id="{3869724C-0F5C-6967-9593-9B3FF80E5134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59300" y="1323975"/>
            <a:ext cx="14255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直接连接符 104">
            <a:extLst>
              <a:ext uri="{FF2B5EF4-FFF2-40B4-BE49-F238E27FC236}">
                <a16:creationId xmlns:a16="http://schemas.microsoft.com/office/drawing/2014/main" id="{AE1F826D-1C90-D912-D2BF-8E2DF490A9D0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5984875" y="1323975"/>
            <a:ext cx="0" cy="22002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本占位符 2">
            <a:extLst>
              <a:ext uri="{FF2B5EF4-FFF2-40B4-BE49-F238E27FC236}">
                <a16:creationId xmlns:a16="http://schemas.microsoft.com/office/drawing/2014/main" id="{8475AA3F-B3B5-E1B4-9FE4-6E4D714D2D0D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4341813" y="2400300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B248F3-DA76-4D0F-A2B3-BA15D8659B3F}" type="datetime'''''''''''40%''''''''''''''''''''''''''''''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40%</a:t>
            </a:fld>
            <a:br>
              <a:rPr lang="zh-CN" altLang="en-US" sz="1400"/>
            </a:br>
            <a:r>
              <a:rPr lang="en-US" altLang="zh-CN" sz="1400"/>
              <a:t>(</a:t>
            </a:r>
            <a:fld id="{F9403932-FB31-4BB5-BF3C-5959A173F2FB}" type="datetime'1''''''''''''''''''0''''''2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102</a:t>
            </a:fld>
            <a:r>
              <a:rPr lang="en-US" altLang="zh-CN" sz="1400"/>
              <a:t>)</a:t>
            </a:r>
            <a:endParaRPr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28" name="文本占位符 2">
            <a:extLst>
              <a:ext uri="{FF2B5EF4-FFF2-40B4-BE49-F238E27FC236}">
                <a16:creationId xmlns:a16="http://schemas.microsoft.com/office/drawing/2014/main" id="{55DF2AEF-391A-5318-8F0D-3DF76D572BBF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4387850" y="3905250"/>
            <a:ext cx="3429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BB5BD85-D3E1-4E23-90E6-ACD62BDF3A78}" type="datetime'''''''''2''''''''''''''''''''9''''''''''''%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29%</a:t>
            </a:fld>
            <a:br>
              <a:rPr lang="en-US" altLang="en-US" sz="1400">
                <a:ea typeface="等线" panose="02010600030101010101" pitchFamily="2" charset="-122"/>
              </a:rPr>
            </a:br>
            <a:r>
              <a:rPr lang="en-US" altLang="en-US" sz="1400">
                <a:ea typeface="等线" panose="02010600030101010101" pitchFamily="2" charset="-122"/>
              </a:rPr>
              <a:t>(</a:t>
            </a:r>
            <a:fld id="{218C6810-BDA7-4255-BDD0-50D76C10F9DD}" type="datetime'''''''''''7''''''''''''''''''''''''''''''2''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</a:t>
            </a:fld>
            <a:r>
              <a:rPr lang="en-US" altLang="zh-CN" sz="1400">
                <a:ea typeface="等线" panose="02010600030101010101" pitchFamily="2" charset="-122"/>
              </a:rPr>
              <a:t>)</a:t>
            </a:r>
            <a:endParaRPr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17" name="文本占位符 2">
            <a:extLst>
              <a:ext uri="{FF2B5EF4-FFF2-40B4-BE49-F238E27FC236}">
                <a16:creationId xmlns:a16="http://schemas.microsoft.com/office/drawing/2014/main" id="{F70D272C-490D-EA18-B182-AF0A0EA4B506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4387850" y="5103813"/>
            <a:ext cx="3429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372DE31-28C3-458F-BFB8-2F4EBF60D2B8}" type="datetime'''''''''''''''''''''2''''''''''''''''''''''''''''''6''''''%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26%</a:t>
            </a:fld>
            <a:br>
              <a:rPr lang="en-US" altLang="en-US" sz="1400">
                <a:ea typeface="等线" panose="02010600030101010101" pitchFamily="2" charset="-122"/>
              </a:rPr>
            </a:br>
            <a:r>
              <a:rPr lang="en-US" altLang="en-US" sz="1400">
                <a:ea typeface="等线" panose="02010600030101010101" pitchFamily="2" charset="-122"/>
              </a:rPr>
              <a:t>(</a:t>
            </a:r>
            <a:fld id="{146712D0-50E8-4F52-9A18-DD7B9FA32280}" type="datetime'''''''''6''''''''''''''''''''''''''''''''''''7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</a:t>
            </a:fld>
            <a:r>
              <a:rPr lang="en-US" altLang="zh-CN" sz="1400">
                <a:ea typeface="等线" panose="02010600030101010101" pitchFamily="2" charset="-122"/>
              </a:rPr>
              <a:t>)</a:t>
            </a:r>
            <a:endParaRPr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16" name="文本占位符 2">
            <a:extLst>
              <a:ext uri="{FF2B5EF4-FFF2-40B4-BE49-F238E27FC236}">
                <a16:creationId xmlns:a16="http://schemas.microsoft.com/office/drawing/2014/main" id="{79735F28-F53F-C100-4FAA-2F10217FE7F1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4387850" y="5780088"/>
            <a:ext cx="342900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3C1C42-9763-448F-8193-8A9A3332795B}" type="datetime'''''5''''''''''''''''''''''%'''''''''''''''''''''''''''''''">
              <a:rPr lang="en-US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5%</a:t>
            </a:fld>
            <a:br>
              <a:rPr lang="en-US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lang="en-US" altLang="en-US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EA3A7751-EF8F-40FD-AFBB-C73F3A97ACED}" type="datetime'''1''''''''''''''''''''''''''''''1'''''''''''''''''''''">
              <a:rPr lang="en-US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r>
              <a:rPr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5" name="文本占位符 2">
            <a:extLst>
              <a:ext uri="{FF2B5EF4-FFF2-40B4-BE49-F238E27FC236}">
                <a16:creationId xmlns:a16="http://schemas.microsoft.com/office/drawing/2014/main" id="{F8DCC79D-2D79-4938-1A99-A31057F67BFE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4414838" y="6226175"/>
            <a:ext cx="2889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5108F0C-3B79-4E35-A07A-58E35241A42E}" type="datetime'''''9''''''''''''''''''''月'''''''''''''''''''''''''''''''">
              <a:rPr lang="zh-CN" altLang="en-US" sz="1400" b="1" smtClean="0"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9月</a:t>
            </a:fld>
            <a:endParaRPr lang="zh-CN" altLang="en-US" sz="1400" b="1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34" name="文本占位符 2">
            <a:extLst>
              <a:ext uri="{FF2B5EF4-FFF2-40B4-BE49-F238E27FC236}">
                <a16:creationId xmlns:a16="http://schemas.microsoft.com/office/drawing/2014/main" id="{9FC56AC4-3820-B98C-C191-E888F6B35028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5861049" y="3810000"/>
            <a:ext cx="249238" cy="38417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871B9F5-FACE-4CC0-87C9-9119BD7BB916}" type="datetime'''''''''''''''''''''''''3''''''''%'''''''">
              <a:rPr lang="en-US" altLang="en-US" sz="14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br>
              <a:rPr lang="zh-CN" altLang="en-US" sz="1400"/>
            </a:br>
            <a:r>
              <a:rPr lang="en-US" altLang="zh-CN" sz="1400"/>
              <a:t>(</a:t>
            </a:r>
            <a:fld id="{4996986A-EB9E-4B48-A7B5-772584FE1B5C}" type="datetime'''''''''''''''''''''''''''''''''''''''''''4'''">
              <a:rPr lang="en-US" altLang="en-US" sz="14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r>
              <a:rPr lang="en-US" altLang="zh-CN" sz="1400"/>
              <a:t>)</a:t>
            </a:r>
            <a:endParaRPr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29" name="文本占位符 2">
            <a:extLst>
              <a:ext uri="{FF2B5EF4-FFF2-40B4-BE49-F238E27FC236}">
                <a16:creationId xmlns:a16="http://schemas.microsoft.com/office/drawing/2014/main" id="{7BEB82DB-1B2A-FB96-02AC-610317AF464C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5813425" y="4311650"/>
            <a:ext cx="3429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0578DF3-9C83-4666-BDA4-AC291715CA7A}" type="datetime'''''''''''''''''''''''''''''''4''''''5''''''%'''">
              <a:rPr lang="en-US" altLang="en-US" sz="14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45%</a:t>
            </a:fld>
            <a:br>
              <a:rPr lang="en-US" altLang="en-US" sz="1400">
                <a:effectLst/>
                <a:ea typeface="等线" panose="02010600030101010101" pitchFamily="2" charset="-122"/>
              </a:rPr>
            </a:br>
            <a:r>
              <a:rPr lang="en-US" altLang="en-US" sz="1400">
                <a:effectLst/>
                <a:ea typeface="等线" panose="02010600030101010101" pitchFamily="2" charset="-122"/>
              </a:rPr>
              <a:t>(</a:t>
            </a:r>
            <a:fld id="{D345EE20-CD88-40B7-BA88-AF3ACB32F4A8}" type="datetime'''''''''''''''''''''''''''''''''''''''''''''''''5''''''''4'">
              <a:rPr lang="en-US" altLang="en-US" sz="14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54</a:t>
            </a:fld>
            <a:r>
              <a:rPr lang="en-US" altLang="zh-CN" sz="1400">
                <a:ea typeface="等线" panose="02010600030101010101" pitchFamily="2" charset="-122"/>
              </a:rPr>
              <a:t>)</a:t>
            </a:r>
            <a:endParaRPr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19" name="文本占位符 2">
            <a:extLst>
              <a:ext uri="{FF2B5EF4-FFF2-40B4-BE49-F238E27FC236}">
                <a16:creationId xmlns:a16="http://schemas.microsoft.com/office/drawing/2014/main" id="{732C1C65-3D48-02A0-F761-C672EFF9F8DA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5813425" y="5233988"/>
            <a:ext cx="3429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6932B5F-0116-4F70-AB92-45964C86FE3B}" type="datetime'''''4''''''''''''''3''''%'''''''''''''''''''''''''''">
              <a:rPr lang="en-US" altLang="en-US" sz="14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43%</a:t>
            </a:fld>
            <a:br>
              <a:rPr lang="en-US" altLang="en-US" sz="1400">
                <a:effectLst/>
                <a:ea typeface="等线" panose="02010600030101010101" pitchFamily="2" charset="-122"/>
              </a:rPr>
            </a:br>
            <a:r>
              <a:rPr lang="en-US" altLang="en-US" sz="1400">
                <a:effectLst/>
                <a:ea typeface="等线" panose="02010600030101010101" pitchFamily="2" charset="-122"/>
              </a:rPr>
              <a:t>(</a:t>
            </a:r>
            <a:fld id="{36ECBE7B-3D8C-4BF0-954D-FF21A3B0A700}" type="datetime'''''''''''''''''5''''''''''''''''''''''2'''''''''''''''''">
              <a:rPr lang="en-US" altLang="en-US" sz="14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</a:t>
            </a:fld>
            <a:r>
              <a:rPr lang="en-US" altLang="zh-CN" sz="1400">
                <a:ea typeface="等线" panose="02010600030101010101" pitchFamily="2" charset="-122"/>
              </a:rPr>
              <a:t>)</a:t>
            </a:r>
            <a:endParaRPr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18" name="文本占位符 2">
            <a:extLst>
              <a:ext uri="{FF2B5EF4-FFF2-40B4-BE49-F238E27FC236}">
                <a16:creationId xmlns:a16="http://schemas.microsoft.com/office/drawing/2014/main" id="{BCD0C223-EC0C-9703-AAC4-0029EFBD9AFD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5813425" y="5783263"/>
            <a:ext cx="342900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42D4B1C-6047-4716-807D-8408B520C366}" type="datetime'''''''9''''''''''''''''''%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9%</a:t>
            </a:fld>
            <a:br>
              <a:rPr lang="en-US" altLang="en-US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</a:br>
            <a:r>
              <a:rPr lang="en-US" altLang="en-US" sz="140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t>(</a:t>
            </a:r>
            <a:fld id="{7A1C4E39-BFB5-47E4-84ED-F073D2968F96}" type="datetime'''''1''''''''''1''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r>
              <a:rPr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0B4A52A9-090A-4B69-8E03-2D92191ECC84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5791200" y="6226175"/>
            <a:ext cx="3873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6441C66-6CF5-4784-A386-2679722FD8BC}" type="datetime'''''''''''1''''''''''0月'''''''''''''">
              <a:rPr lang="zh-CN" altLang="en-US" sz="1400" b="1" smtClean="0"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10月</a:t>
            </a:fld>
            <a:endParaRPr lang="zh-CN" altLang="en-US" sz="1400" b="1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73" name="文本占位符 2">
            <a:extLst>
              <a:ext uri="{FF2B5EF4-FFF2-40B4-BE49-F238E27FC236}">
                <a16:creationId xmlns:a16="http://schemas.microsoft.com/office/drawing/2014/main" id="{779E8D74-0353-526D-8C0B-D196B861C4E3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4344988" y="1438275"/>
            <a:ext cx="4286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3338" tIns="0" rIns="333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0DB0B7F-4B54-414D-8823-D30CD7F2CE13}" type="datetime'''2''''''''''5''''''''''''''''''2'''''''">
              <a:rPr lang="zh-CN" altLang="en-US" sz="18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252</a:t>
            </a:fld>
            <a:endParaRPr kumimoji="1" lang="zh-CN" altLang="en-US" sz="1800" dirty="0"/>
          </a:p>
        </p:txBody>
      </p:sp>
      <p:sp>
        <p:nvSpPr>
          <p:cNvPr id="74" name="文本占位符 2">
            <a:extLst>
              <a:ext uri="{FF2B5EF4-FFF2-40B4-BE49-F238E27FC236}">
                <a16:creationId xmlns:a16="http://schemas.microsoft.com/office/drawing/2014/main" id="{94ECAB14-B3F8-9084-2E8E-BAD12931ADAF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5770563" y="3562350"/>
            <a:ext cx="4286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3338" tIns="0" rIns="333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1C4BA93-1C3A-4918-AADF-CA0D90D33488}" type="datetime'''''''''''''''''''''''''''''122'''''''''''''''''''''''''">
              <a:rPr lang="zh-CN" altLang="en-US" sz="18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122</a:t>
            </a:fld>
            <a:endParaRPr kumimoji="1" lang="zh-CN" altLang="en-US" sz="1800" dirty="0"/>
          </a:p>
        </p:txBody>
      </p:sp>
      <p:sp>
        <p:nvSpPr>
          <p:cNvPr id="20" name="文本占位符 2">
            <a:extLst>
              <a:ext uri="{FF2B5EF4-FFF2-40B4-BE49-F238E27FC236}">
                <a16:creationId xmlns:a16="http://schemas.microsoft.com/office/drawing/2014/main" id="{11D51702-4120-1F83-B834-43E80DA37A5C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5006975" y="1187450"/>
            <a:ext cx="530225" cy="273050"/>
          </a:xfrm>
          <a:prstGeom prst="ellipse">
            <a:avLst/>
          </a:prstGeom>
          <a:solidFill>
            <a:srgbClr val="C30C3E"/>
          </a:solidFill>
          <a:ln w="9525" cmpd="sng" algn="ctr">
            <a:noFill/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B3CD98A-AB92-49E6-959E-E7798F8C0179}" type="datetime'''''''''''''''''''''''''-''''5''''''''''''''''''''2''''%'''''">
              <a:rPr lang="en-US" altLang="en-US" sz="1400" b="1" smtClean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-52%</a:t>
            </a:fld>
            <a:endParaRPr lang="zh-CN" altLang="en-US" sz="1400" b="1" dirty="0">
              <a:solidFill>
                <a:schemeClr val="bg1"/>
              </a:solidFill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07288EEC-C7B4-B901-490D-547B1305D58F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10629900" y="4935538"/>
            <a:ext cx="250825" cy="187325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2" name="矩形 231">
            <a:extLst>
              <a:ext uri="{FF2B5EF4-FFF2-40B4-BE49-F238E27FC236}">
                <a16:creationId xmlns:a16="http://schemas.microsoft.com/office/drawing/2014/main" id="{4F41CBFB-492D-C553-AFC4-73CC45BE8A85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10629900" y="5189538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5" name="矩形 224">
            <a:extLst>
              <a:ext uri="{FF2B5EF4-FFF2-40B4-BE49-F238E27FC236}">
                <a16:creationId xmlns:a16="http://schemas.microsoft.com/office/drawing/2014/main" id="{7D6E416C-0BDF-9030-A071-D9F9427C559F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10629900" y="5443538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6" name="矩形 225">
            <a:extLst>
              <a:ext uri="{FF2B5EF4-FFF2-40B4-BE49-F238E27FC236}">
                <a16:creationId xmlns:a16="http://schemas.microsoft.com/office/drawing/2014/main" id="{78757862-F576-F83A-3424-1BAB2F4B736A}"/>
              </a:ext>
            </a:extLst>
          </p:cNvPr>
          <p:cNvSpPr/>
          <p:nvPr>
            <p:custDataLst>
              <p:tags r:id="rId26"/>
            </p:custDataLst>
          </p:nvPr>
        </p:nvSpPr>
        <p:spPr bwMode="auto">
          <a:xfrm>
            <a:off x="10629900" y="5697538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文本占位符 2">
            <a:extLst>
              <a:ext uri="{FF2B5EF4-FFF2-40B4-BE49-F238E27FC236}">
                <a16:creationId xmlns:a16="http://schemas.microsoft.com/office/drawing/2014/main" id="{CBD7C201-7148-E33F-B129-13131FC49E8B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auto">
          <a:xfrm>
            <a:off x="10931525" y="4946650"/>
            <a:ext cx="658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AFEAF39-036D-495C-A1CA-305B3C726B0C}" type="datetime'''''''''''直营''S''''''''''''''''''''KA'''''''">
              <a:rPr lang="zh-CN" altLang="en-US" sz="1400" smtClean="0"/>
              <a:pPr/>
              <a:t>直营SKA</a:t>
            </a:fld>
            <a:endParaRPr kumimoji="1" lang="zh-CN" altLang="en-US" sz="1400" dirty="0"/>
          </a:p>
        </p:txBody>
      </p:sp>
      <p:sp>
        <p:nvSpPr>
          <p:cNvPr id="227" name="文本占位符 2">
            <a:extLst>
              <a:ext uri="{FF2B5EF4-FFF2-40B4-BE49-F238E27FC236}">
                <a16:creationId xmlns:a16="http://schemas.microsoft.com/office/drawing/2014/main" id="{2C4BA2DE-12FB-584A-8BEA-BF74346095C2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auto">
          <a:xfrm>
            <a:off x="10931525" y="5200650"/>
            <a:ext cx="8366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82946BB-A80B-463C-9E28-C1F517B407E4}" type="datetime'''''''''直''''''''营''''''''''''''''''''非S''''KA'''''''''''">
              <a:rPr kumimoji="1" lang="zh-CN" altLang="en-US" sz="1400" smtClean="0"/>
              <a:pPr/>
              <a:t>直营非SKA</a:t>
            </a:fld>
            <a:endParaRPr kumimoji="1" lang="zh-CN" altLang="en-US" sz="1400" dirty="0"/>
          </a:p>
        </p:txBody>
      </p:sp>
      <p:sp>
        <p:nvSpPr>
          <p:cNvPr id="214" name="文本占位符 2">
            <a:extLst>
              <a:ext uri="{FF2B5EF4-FFF2-40B4-BE49-F238E27FC236}">
                <a16:creationId xmlns:a16="http://schemas.microsoft.com/office/drawing/2014/main" id="{0D73CA5E-6374-C433-0244-B6DEC3199D1D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auto">
          <a:xfrm>
            <a:off x="10931525" y="545465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40CD46A-342B-40ED-8457-90200E3CFD43}" type="datetime'''''''''''''''''''渠''道'''''''''''''''''''''''''''''''''''">
              <a:rPr kumimoji="1" lang="zh-CN" altLang="en-US" sz="1400" smtClean="0"/>
              <a:pPr/>
              <a:t>渠道</a:t>
            </a:fld>
            <a:endParaRPr kumimoji="1" lang="zh-CN" altLang="en-US" sz="1400" dirty="0"/>
          </a:p>
        </p:txBody>
      </p:sp>
      <p:sp>
        <p:nvSpPr>
          <p:cNvPr id="215" name="文本占位符 2">
            <a:extLst>
              <a:ext uri="{FF2B5EF4-FFF2-40B4-BE49-F238E27FC236}">
                <a16:creationId xmlns:a16="http://schemas.microsoft.com/office/drawing/2014/main" id="{E0814D29-CE67-2EA5-D38C-1E6552E8D00F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auto">
          <a:xfrm>
            <a:off x="10931525" y="570865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D80E228-0334-44D5-ACE1-C5721AE2960F}" type="datetime'''''电''''''''''''''''''''''''''''''''''''''''销'''''''''''''">
              <a:rPr kumimoji="1" lang="zh-CN" altLang="en-US" sz="1400" smtClean="0"/>
              <a:pPr/>
              <a:t>电销</a:t>
            </a:fld>
            <a:endParaRPr kumimoji="1" lang="zh-CN" altLang="en-US" sz="1400" dirty="0"/>
          </a:p>
        </p:txBody>
      </p:sp>
      <p:sp>
        <p:nvSpPr>
          <p:cNvPr id="96" name="Title 1">
            <a:extLst>
              <a:ext uri="{FF2B5EF4-FFF2-40B4-BE49-F238E27FC236}">
                <a16:creationId xmlns:a16="http://schemas.microsoft.com/office/drawing/2014/main" id="{267DD650-58F3-E90A-A6AF-A3D273089472}"/>
              </a:ext>
            </a:extLst>
          </p:cNvPr>
          <p:cNvSpPr txBox="1">
            <a:spLocks/>
          </p:cNvSpPr>
          <p:nvPr/>
        </p:nvSpPr>
        <p:spPr>
          <a:xfrm>
            <a:off x="4129088" y="6386513"/>
            <a:ext cx="2049463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续签收入（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w)</a:t>
            </a:r>
          </a:p>
        </p:txBody>
      </p:sp>
      <p:cxnSp>
        <p:nvCxnSpPr>
          <p:cNvPr id="116" name="直线连接符 115">
            <a:extLst>
              <a:ext uri="{FF2B5EF4-FFF2-40B4-BE49-F238E27FC236}">
                <a16:creationId xmlns:a16="http://schemas.microsoft.com/office/drawing/2014/main" id="{FC90E1D7-871E-060B-A22E-4E869B7E62D7}"/>
              </a:ext>
            </a:extLst>
          </p:cNvPr>
          <p:cNvCxnSpPr/>
          <p:nvPr>
            <p:custDataLst>
              <p:tags r:id="rId31"/>
            </p:custDataLst>
          </p:nvPr>
        </p:nvCxnSpPr>
        <p:spPr bwMode="auto">
          <a:xfrm>
            <a:off x="1397000" y="1711325"/>
            <a:ext cx="633413" cy="6334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直线连接符 114">
            <a:extLst>
              <a:ext uri="{FF2B5EF4-FFF2-40B4-BE49-F238E27FC236}">
                <a16:creationId xmlns:a16="http://schemas.microsoft.com/office/drawing/2014/main" id="{47FF21BD-2AE5-00CE-6261-5C2B8B8561B7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1397000" y="2430463"/>
            <a:ext cx="633413" cy="2952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" name="直线连接符 204">
            <a:extLst>
              <a:ext uri="{FF2B5EF4-FFF2-40B4-BE49-F238E27FC236}">
                <a16:creationId xmlns:a16="http://schemas.microsoft.com/office/drawing/2014/main" id="{17070E95-150B-5FF1-6048-0A7A36196CF0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>
            <a:off x="1397000" y="4138613"/>
            <a:ext cx="633413" cy="1460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" name="直线连接符 205">
            <a:extLst>
              <a:ext uri="{FF2B5EF4-FFF2-40B4-BE49-F238E27FC236}">
                <a16:creationId xmlns:a16="http://schemas.microsoft.com/office/drawing/2014/main" id="{2F3E70AF-FADE-92F9-33AE-64E0B47B25D6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>
            <a:off x="1397000" y="5840413"/>
            <a:ext cx="633413" cy="33337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9" name="Chart 3">
            <a:extLst>
              <a:ext uri="{FF2B5EF4-FFF2-40B4-BE49-F238E27FC236}">
                <a16:creationId xmlns:a16="http://schemas.microsoft.com/office/drawing/2014/main" id="{E6FAE9D3-EA03-43F0-9FB1-49E9704BF4BF}"/>
              </a:ext>
            </a:extLst>
          </p:cNvPr>
          <p:cNvGraphicFramePr/>
          <p:nvPr>
            <p:custDataLst>
              <p:tags r:id="rId35"/>
            </p:custDataLst>
            <p:extLst>
              <p:ext uri="{D42A27DB-BD31-4B8C-83A1-F6EECF244321}">
                <p14:modId xmlns:p14="http://schemas.microsoft.com/office/powerpoint/2010/main" val="947181888"/>
              </p:ext>
            </p:extLst>
          </p:nvPr>
        </p:nvGraphicFramePr>
        <p:xfrm>
          <a:off x="206375" y="1628775"/>
          <a:ext cx="30162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7"/>
          </a:graphicData>
        </a:graphic>
      </p:graphicFrame>
      <p:cxnSp>
        <p:nvCxnSpPr>
          <p:cNvPr id="120" name="直接连接符 102">
            <a:extLst>
              <a:ext uri="{FF2B5EF4-FFF2-40B4-BE49-F238E27FC236}">
                <a16:creationId xmlns:a16="http://schemas.microsoft.com/office/drawing/2014/main" id="{2E27818A-3A25-5A06-B440-33FC77FE7E6B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 flipV="1">
            <a:off x="1000125" y="1323975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直接连接符 103">
            <a:extLst>
              <a:ext uri="{FF2B5EF4-FFF2-40B4-BE49-F238E27FC236}">
                <a16:creationId xmlns:a16="http://schemas.microsoft.com/office/drawing/2014/main" id="{A312BC94-A254-FF15-DB5F-8C0BB90D21B0}"/>
              </a:ext>
            </a:extLst>
          </p:cNvPr>
          <p:cNvCxnSpPr/>
          <p:nvPr>
            <p:custDataLst>
              <p:tags r:id="rId37"/>
            </p:custDataLst>
          </p:nvPr>
        </p:nvCxnSpPr>
        <p:spPr bwMode="auto">
          <a:xfrm>
            <a:off x="1000125" y="1323975"/>
            <a:ext cx="14255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直接连接符 104">
            <a:extLst>
              <a:ext uri="{FF2B5EF4-FFF2-40B4-BE49-F238E27FC236}">
                <a16:creationId xmlns:a16="http://schemas.microsoft.com/office/drawing/2014/main" id="{91FA913B-A728-92C8-EDA5-6887B5FA9F04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>
            <a:off x="2425700" y="1323976"/>
            <a:ext cx="0" cy="7096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" name="文本占位符 2">
            <a:extLst>
              <a:ext uri="{FF2B5EF4-FFF2-40B4-BE49-F238E27FC236}">
                <a16:creationId xmlns:a16="http://schemas.microsoft.com/office/drawing/2014/main" id="{22BAA441-E157-DFFC-54C6-8FFEC82002CF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782638" y="1878013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DFE5AC0-E7C7-4C79-ADDB-ADE1BA610BAD}" type="datetime'''''''''''''''1''''''''7''%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17%</a:t>
            </a:fld>
            <a:br>
              <a:rPr lang="en-US" altLang="en-US" sz="1400">
                <a:ea typeface="等线" panose="02010600030101010101" pitchFamily="2" charset="-122"/>
              </a:rPr>
            </a:br>
            <a:r>
              <a:rPr lang="en-US" altLang="en-US" sz="1400">
                <a:ea typeface="等线" panose="02010600030101010101" pitchFamily="2" charset="-122"/>
              </a:rPr>
              <a:t>(</a:t>
            </a:r>
            <a:fld id="{988EC519-D466-4207-AED4-CCB58651B201}" type="datetime'''3''''''''''''''''5''''''''''''''''''9''''''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359</a:t>
            </a:fld>
            <a:r>
              <a:rPr lang="en-US" altLang="zh-CN" sz="1400">
                <a:ea typeface="等线" panose="02010600030101010101" pitchFamily="2" charset="-122"/>
              </a:rPr>
              <a:t>)</a:t>
            </a:r>
            <a:endParaRPr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29" name="文本占位符 2">
            <a:extLst>
              <a:ext uri="{FF2B5EF4-FFF2-40B4-BE49-F238E27FC236}">
                <a16:creationId xmlns:a16="http://schemas.microsoft.com/office/drawing/2014/main" id="{4AE4F43F-7D09-2367-D3B8-1387569AE4A0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782638" y="3092450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5723226-2B8D-4A63-8B23-BF91147B2DD2}" type="datetime'3''''9''''''''''''''''''''''''''''%''''''''''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39%</a:t>
            </a:fld>
            <a:br>
              <a:rPr lang="zh-CN" altLang="en-US" sz="1400"/>
            </a:br>
            <a:r>
              <a:rPr lang="en-US" altLang="zh-CN" sz="1400"/>
              <a:t>(</a:t>
            </a:r>
            <a:fld id="{3E99B231-2D4D-4C64-A58A-9643844A9AC4}" type="datetime'''''''''''8''''''5''''''''''''''''''''''2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852</a:t>
            </a:fld>
            <a:r>
              <a:rPr lang="en-US" altLang="zh-CN" sz="1400"/>
              <a:t>)</a:t>
            </a:r>
            <a:endParaRPr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1" name="文本占位符 2">
            <a:extLst>
              <a:ext uri="{FF2B5EF4-FFF2-40B4-BE49-F238E27FC236}">
                <a16:creationId xmlns:a16="http://schemas.microsoft.com/office/drawing/2014/main" id="{E115F4F3-3D31-D547-1F50-14EBFA931650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gray">
          <a:xfrm>
            <a:off x="782638" y="4797425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F9695BB-44B4-43B4-9D5B-71EF54807BD5}" type="datetime'''''''''''3''''''''''''''''''''9''%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39%</a:t>
            </a:fld>
            <a:br>
              <a:rPr lang="en-US" altLang="en-US" sz="1400">
                <a:ea typeface="等线" panose="02010600030101010101" pitchFamily="2" charset="-122"/>
              </a:rPr>
            </a:br>
            <a:r>
              <a:rPr lang="en-US" altLang="en-US" sz="1400">
                <a:ea typeface="等线" panose="02010600030101010101" pitchFamily="2" charset="-122"/>
              </a:rPr>
              <a:t>(</a:t>
            </a:r>
            <a:fld id="{70BC8ECA-D699-4B38-8C41-CE2A7C13BAF5}" type="datetime'''''''8''''''''49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849</a:t>
            </a:fld>
            <a:r>
              <a:rPr lang="en-US" altLang="zh-CN" sz="1400">
                <a:ea typeface="等线" panose="02010600030101010101" pitchFamily="2" charset="-122"/>
              </a:rPr>
              <a:t>)</a:t>
            </a:r>
            <a:endParaRPr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0" name="文本占位符 2">
            <a:extLst>
              <a:ext uri="{FF2B5EF4-FFF2-40B4-BE49-F238E27FC236}">
                <a16:creationId xmlns:a16="http://schemas.microsoft.com/office/drawing/2014/main" id="{C723D6C3-FB37-674E-3DF7-BAD447936026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782638" y="5764213"/>
            <a:ext cx="436563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E23A1A3-4167-487F-9861-CE510883E8D5}" type="datetime'''''''''''''''5''''''''''''''''''%'''''''''''''''''''''">
              <a:rPr lang="en-US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5%</a:t>
            </a:fld>
            <a:br>
              <a:rPr lang="en-US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lang="en-US" altLang="en-US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5BD2E626-C55F-471D-88FE-40AFC1B48B56}" type="datetime'''''''''1''16'''''''''''''''''''''''''''''''''''''''">
              <a:rPr lang="en-US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116</a:t>
            </a:fld>
            <a:r>
              <a:rPr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27" name="文本占位符 2">
            <a:extLst>
              <a:ext uri="{FF2B5EF4-FFF2-40B4-BE49-F238E27FC236}">
                <a16:creationId xmlns:a16="http://schemas.microsoft.com/office/drawing/2014/main" id="{B6D41568-EDDD-6754-41CF-79BFDC65F0FA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855663" y="6223000"/>
            <a:ext cx="2889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0FB1835-EF25-4CA8-9F1B-5FC72235035B}" type="datetime'''''''''''''''''''9''''''''''''''月'''''''''''''''">
              <a:rPr lang="zh-CN" altLang="en-US" sz="1400" b="1" smtClean="0"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9月</a:t>
            </a:fld>
            <a:endParaRPr lang="zh-CN" altLang="en-US" sz="1400" b="1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209" name="文本占位符 2">
            <a:extLst>
              <a:ext uri="{FF2B5EF4-FFF2-40B4-BE49-F238E27FC236}">
                <a16:creationId xmlns:a16="http://schemas.microsoft.com/office/drawing/2014/main" id="{C005F891-BA90-F4CB-EAA6-62BA242A0FD2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2208213" y="2343150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F5CB73C-0B1B-4FF2-BA5E-F7130245ED3A}" type="datetime'1''''''''''''''''''''''''''0''''''%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10%</a:t>
            </a:fld>
            <a:br>
              <a:rPr lang="en-US" altLang="en-US" sz="1400">
                <a:ea typeface="等线" panose="02010600030101010101" pitchFamily="2" charset="-122"/>
              </a:rPr>
            </a:br>
            <a:r>
              <a:rPr lang="en-US" altLang="en-US" sz="1400">
                <a:ea typeface="等线" panose="02010600030101010101" pitchFamily="2" charset="-122"/>
              </a:rPr>
              <a:t>(</a:t>
            </a:r>
            <a:fld id="{D7E4693F-4B5F-4A27-869D-FB607DB97EE6}" type="datetime'''''''''''''''''''''''''''''1''''''''''''''9''''0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190</a:t>
            </a:fld>
            <a:r>
              <a:rPr lang="en-US" altLang="zh-CN" sz="1400">
                <a:ea typeface="等线" panose="02010600030101010101" pitchFamily="2" charset="-122"/>
              </a:rPr>
              <a:t>)</a:t>
            </a:r>
            <a:endParaRPr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24" name="文本占位符 2">
            <a:extLst>
              <a:ext uri="{FF2B5EF4-FFF2-40B4-BE49-F238E27FC236}">
                <a16:creationId xmlns:a16="http://schemas.microsoft.com/office/drawing/2014/main" id="{17F74820-C1C1-B49D-06F8-DFC9C5D2CAE2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2208213" y="3313113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6DFAE85-E6DF-41DB-998C-59B6BD7906F4}" type="datetime'''''''''''''''''''''''''4''''''''''2''''''%''''''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42%</a:t>
            </a:fld>
            <a:br>
              <a:rPr lang="zh-CN" altLang="en-US" sz="1400"/>
            </a:br>
            <a:r>
              <a:rPr lang="en-US" altLang="zh-CN" sz="1400"/>
              <a:t>(</a:t>
            </a:r>
            <a:fld id="{3A758F02-A870-4AF2-A383-4A82C71E4480}" type="datetime'''''''''''''''''''''''''''''''''''''7''''78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778</a:t>
            </a:fld>
            <a:r>
              <a:rPr lang="en-US" altLang="zh-CN" sz="1400"/>
              <a:t>)</a:t>
            </a:r>
            <a:endParaRPr kumimoji="1" lang="zh-CN" altLang="en-US" sz="1400" dirty="0"/>
          </a:p>
        </p:txBody>
      </p:sp>
      <p:sp>
        <p:nvSpPr>
          <p:cNvPr id="203" name="文本占位符 2">
            <a:extLst>
              <a:ext uri="{FF2B5EF4-FFF2-40B4-BE49-F238E27FC236}">
                <a16:creationId xmlns:a16="http://schemas.microsoft.com/office/drawing/2014/main" id="{099D60F9-D68D-003A-BB14-1E4C3244DB4B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gray">
          <a:xfrm>
            <a:off x="2208213" y="4886325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D59ED89-4AE2-41A7-B0A2-A08FDE750172}" type="datetime'''''''''''''''''''''''''''''''''''''4''3''''''''''''''''''%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43%</a:t>
            </a:fld>
            <a:br>
              <a:rPr lang="en-US" altLang="en-US" sz="1400">
                <a:ea typeface="等线" panose="02010600030101010101" pitchFamily="2" charset="-122"/>
              </a:rPr>
            </a:br>
            <a:r>
              <a:rPr lang="en-US" altLang="en-US" sz="1400">
                <a:ea typeface="等线" panose="02010600030101010101" pitchFamily="2" charset="-122"/>
              </a:rPr>
              <a:t>(</a:t>
            </a:r>
            <a:fld id="{73823218-BA1C-47E8-89AD-1F6C2A14CAA4}" type="datetime'''7''''''''''''''''''''9''''''''''''''''''''''2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792</a:t>
            </a:fld>
            <a:r>
              <a:rPr lang="en-US" altLang="zh-CN" sz="1400">
                <a:ea typeface="等线" panose="02010600030101010101" pitchFamily="2" charset="-122"/>
              </a:rPr>
              <a:t>)</a:t>
            </a:r>
            <a:endParaRPr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2" name="文本占位符 2">
            <a:extLst>
              <a:ext uri="{FF2B5EF4-FFF2-40B4-BE49-F238E27FC236}">
                <a16:creationId xmlns:a16="http://schemas.microsoft.com/office/drawing/2014/main" id="{02ACF923-D544-CAE2-CECE-D7A56BFC3D40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2254250" y="5780088"/>
            <a:ext cx="342900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829AAC4-DAD1-411E-B809-064EC96720FA}" type="datetime'''''''''''''''5''''''''''''%'''''''''''''''''''''''''''''''''">
              <a:rPr lang="en-US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5%</a:t>
            </a:fld>
            <a:br>
              <a:rPr lang="en-US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lang="en-US" altLang="en-US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4C211877-3424-447C-BCAF-0BAB6FB77E41}" type="datetime'''''''''''''9''''''''''''''''''''''''9'''''''''''''">
              <a:rPr lang="en-US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99</a:t>
            </a:fld>
            <a:r>
              <a:rPr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22" name="文本占位符 2">
            <a:extLst>
              <a:ext uri="{FF2B5EF4-FFF2-40B4-BE49-F238E27FC236}">
                <a16:creationId xmlns:a16="http://schemas.microsoft.com/office/drawing/2014/main" id="{C58F475B-47EF-D6FE-76A9-08E70892F92A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2232025" y="6223000"/>
            <a:ext cx="3873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E549107-F92F-4018-BEBA-3AC529097D8F}" type="datetime'''1''''''''''''''''''''''''''''0''月'''''''''''''''''''''">
              <a:rPr lang="zh-CN" altLang="en-US" sz="1400" b="1" smtClean="0"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10月</a:t>
            </a:fld>
            <a:endParaRPr lang="zh-CN" altLang="en-US" sz="1400" b="1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131" name="文本占位符 2">
            <a:extLst>
              <a:ext uri="{FF2B5EF4-FFF2-40B4-BE49-F238E27FC236}">
                <a16:creationId xmlns:a16="http://schemas.microsoft.com/office/drawing/2014/main" id="{2B48B5EA-DCC5-9B46-F5C3-596CE3B0339C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700088" y="1438275"/>
            <a:ext cx="6000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3338" tIns="0" rIns="333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247BBD4-FE56-45D5-BE35-E7F97F5D67AE}" type="datetime'''2'''''''',''''''''''''1''76'''''''''''''''''''''''">
              <a:rPr lang="zh-CN" altLang="en-US" sz="18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2,176</a:t>
            </a:fld>
            <a:endParaRPr kumimoji="1" lang="zh-CN" altLang="en-US" sz="1800" dirty="0"/>
          </a:p>
        </p:txBody>
      </p:sp>
      <p:sp>
        <p:nvSpPr>
          <p:cNvPr id="132" name="文本占位符 2">
            <a:extLst>
              <a:ext uri="{FF2B5EF4-FFF2-40B4-BE49-F238E27FC236}">
                <a16:creationId xmlns:a16="http://schemas.microsoft.com/office/drawing/2014/main" id="{C6476609-9680-5E13-EE53-0C8AE0DE33D7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2125663" y="2071688"/>
            <a:ext cx="6000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3338" tIns="0" rIns="333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E9BD6A-C789-4748-B7C1-BA2E403E3A7F}" type="datetime'''1'''''''''''''''''''',''''''''''86''''''''0'''''''''''''''">
              <a:rPr lang="zh-CN" altLang="en-US" sz="18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1,860</a:t>
            </a:fld>
            <a:endParaRPr kumimoji="1" lang="zh-CN" altLang="en-US" sz="1800" dirty="0"/>
          </a:p>
        </p:txBody>
      </p:sp>
      <p:sp>
        <p:nvSpPr>
          <p:cNvPr id="133" name="文本占位符 2">
            <a:extLst>
              <a:ext uri="{FF2B5EF4-FFF2-40B4-BE49-F238E27FC236}">
                <a16:creationId xmlns:a16="http://schemas.microsoft.com/office/drawing/2014/main" id="{5CA005A9-8ED2-B23A-F6A6-2BBD09FAC367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auto">
          <a:xfrm>
            <a:off x="1447800" y="1187450"/>
            <a:ext cx="530225" cy="273050"/>
          </a:xfrm>
          <a:prstGeom prst="ellipse">
            <a:avLst/>
          </a:prstGeom>
          <a:solidFill>
            <a:srgbClr val="C30C3E"/>
          </a:solidFill>
          <a:ln w="9525" cmpd="sng" algn="ctr">
            <a:noFill/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48AD168-6170-42C5-8223-BAE0DCEB87C5}" type="datetime'''''''''''''''''''''-''''''''''''''''''''''''1''''''''''''5%'">
              <a:rPr lang="en-US" altLang="en-US" sz="1400" b="1" smtClean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-15%</a:t>
            </a:fld>
            <a:endParaRPr lang="zh-CN" altLang="en-US" sz="1400" b="1" dirty="0">
              <a:solidFill>
                <a:schemeClr val="bg1"/>
              </a:solidFill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155" name="Title 1">
            <a:extLst>
              <a:ext uri="{FF2B5EF4-FFF2-40B4-BE49-F238E27FC236}">
                <a16:creationId xmlns:a16="http://schemas.microsoft.com/office/drawing/2014/main" id="{2A272D05-CE89-B338-2EEC-DCA6F3630A78}"/>
              </a:ext>
            </a:extLst>
          </p:cNvPr>
          <p:cNvSpPr txBox="1">
            <a:spLocks/>
          </p:cNvSpPr>
          <p:nvPr/>
        </p:nvSpPr>
        <p:spPr>
          <a:xfrm>
            <a:off x="676275" y="6386513"/>
            <a:ext cx="2049463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总收入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(w)</a:t>
            </a:r>
          </a:p>
        </p:txBody>
      </p:sp>
      <p:cxnSp>
        <p:nvCxnSpPr>
          <p:cNvPr id="159" name="直线连接符 158">
            <a:extLst>
              <a:ext uri="{FF2B5EF4-FFF2-40B4-BE49-F238E27FC236}">
                <a16:creationId xmlns:a16="http://schemas.microsoft.com/office/drawing/2014/main" id="{501BFF72-D2A3-F65D-CB2B-1F789A890751}"/>
              </a:ext>
            </a:extLst>
          </p:cNvPr>
          <p:cNvCxnSpPr/>
          <p:nvPr>
            <p:custDataLst>
              <p:tags r:id="rId52"/>
            </p:custDataLst>
          </p:nvPr>
        </p:nvCxnSpPr>
        <p:spPr bwMode="auto">
          <a:xfrm>
            <a:off x="8410575" y="1739899"/>
            <a:ext cx="633413" cy="3238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直线连接符 157">
            <a:extLst>
              <a:ext uri="{FF2B5EF4-FFF2-40B4-BE49-F238E27FC236}">
                <a16:creationId xmlns:a16="http://schemas.microsoft.com/office/drawing/2014/main" id="{D6B1D4B3-4304-6B33-CB2A-7B05E07A65E0}"/>
              </a:ext>
            </a:extLst>
          </p:cNvPr>
          <p:cNvCxnSpPr/>
          <p:nvPr>
            <p:custDataLst>
              <p:tags r:id="rId53"/>
            </p:custDataLst>
          </p:nvPr>
        </p:nvCxnSpPr>
        <p:spPr bwMode="auto">
          <a:xfrm>
            <a:off x="8410575" y="2460625"/>
            <a:ext cx="633413" cy="1476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9" name="直线连接符 238">
            <a:extLst>
              <a:ext uri="{FF2B5EF4-FFF2-40B4-BE49-F238E27FC236}">
                <a16:creationId xmlns:a16="http://schemas.microsoft.com/office/drawing/2014/main" id="{1941A3A9-15BC-36F5-5FBB-DEB9A462063C}"/>
              </a:ext>
            </a:extLst>
          </p:cNvPr>
          <p:cNvCxnSpPr/>
          <p:nvPr>
            <p:custDataLst>
              <p:tags r:id="rId54"/>
            </p:custDataLst>
          </p:nvPr>
        </p:nvCxnSpPr>
        <p:spPr bwMode="auto">
          <a:xfrm>
            <a:off x="8410575" y="4127500"/>
            <a:ext cx="633413" cy="730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0" name="直线连接符 239">
            <a:extLst>
              <a:ext uri="{FF2B5EF4-FFF2-40B4-BE49-F238E27FC236}">
                <a16:creationId xmlns:a16="http://schemas.microsoft.com/office/drawing/2014/main" id="{E7B1905E-16D9-78D7-9EAA-E08AC48C6C9E}"/>
              </a:ext>
            </a:extLst>
          </p:cNvPr>
          <p:cNvCxnSpPr/>
          <p:nvPr>
            <p:custDataLst>
              <p:tags r:id="rId55"/>
            </p:custDataLst>
          </p:nvPr>
        </p:nvCxnSpPr>
        <p:spPr bwMode="auto">
          <a:xfrm>
            <a:off x="8410575" y="5867400"/>
            <a:ext cx="633413" cy="254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0" name="Chart 3">
            <a:extLst>
              <a:ext uri="{FF2B5EF4-FFF2-40B4-BE49-F238E27FC236}">
                <a16:creationId xmlns:a16="http://schemas.microsoft.com/office/drawing/2014/main" id="{8A9FA42A-FF47-42D5-9895-055CEA697A66}"/>
              </a:ext>
            </a:extLst>
          </p:cNvPr>
          <p:cNvGraphicFramePr/>
          <p:nvPr>
            <p:custDataLst>
              <p:tags r:id="rId56"/>
            </p:custDataLst>
            <p:extLst>
              <p:ext uri="{D42A27DB-BD31-4B8C-83A1-F6EECF244321}">
                <p14:modId xmlns:p14="http://schemas.microsoft.com/office/powerpoint/2010/main" val="201363955"/>
              </p:ext>
            </p:extLst>
          </p:nvPr>
        </p:nvGraphicFramePr>
        <p:xfrm>
          <a:off x="7219950" y="1657350"/>
          <a:ext cx="30162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8"/>
          </a:graphicData>
        </a:graphic>
      </p:graphicFrame>
      <p:cxnSp>
        <p:nvCxnSpPr>
          <p:cNvPr id="163" name="直接连接符 102">
            <a:extLst>
              <a:ext uri="{FF2B5EF4-FFF2-40B4-BE49-F238E27FC236}">
                <a16:creationId xmlns:a16="http://schemas.microsoft.com/office/drawing/2014/main" id="{430B637D-05B1-770B-4B8C-3EA7ACEE3741}"/>
              </a:ext>
            </a:extLst>
          </p:cNvPr>
          <p:cNvCxnSpPr/>
          <p:nvPr>
            <p:custDataLst>
              <p:tags r:id="rId57"/>
            </p:custDataLst>
          </p:nvPr>
        </p:nvCxnSpPr>
        <p:spPr bwMode="auto">
          <a:xfrm flipV="1">
            <a:off x="8013700" y="1352550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直接连接符 103">
            <a:extLst>
              <a:ext uri="{FF2B5EF4-FFF2-40B4-BE49-F238E27FC236}">
                <a16:creationId xmlns:a16="http://schemas.microsoft.com/office/drawing/2014/main" id="{51743477-4B76-1498-6332-8FE6893D06CC}"/>
              </a:ext>
            </a:extLst>
          </p:cNvPr>
          <p:cNvCxnSpPr/>
          <p:nvPr>
            <p:custDataLst>
              <p:tags r:id="rId58"/>
            </p:custDataLst>
          </p:nvPr>
        </p:nvCxnSpPr>
        <p:spPr bwMode="auto">
          <a:xfrm>
            <a:off x="8013700" y="1352550"/>
            <a:ext cx="14255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直接连接符 104">
            <a:extLst>
              <a:ext uri="{FF2B5EF4-FFF2-40B4-BE49-F238E27FC236}">
                <a16:creationId xmlns:a16="http://schemas.microsoft.com/office/drawing/2014/main" id="{3A05F04E-3D9B-DB8A-C8A5-737788B1ADCC}"/>
              </a:ext>
            </a:extLst>
          </p:cNvPr>
          <p:cNvCxnSpPr/>
          <p:nvPr>
            <p:custDataLst>
              <p:tags r:id="rId59"/>
            </p:custDataLst>
          </p:nvPr>
        </p:nvCxnSpPr>
        <p:spPr bwMode="auto">
          <a:xfrm>
            <a:off x="9439275" y="1352550"/>
            <a:ext cx="0" cy="4000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2" name="文本占位符 2">
            <a:extLst>
              <a:ext uri="{FF2B5EF4-FFF2-40B4-BE49-F238E27FC236}">
                <a16:creationId xmlns:a16="http://schemas.microsoft.com/office/drawing/2014/main" id="{21BB9BAF-64A8-3712-D6B7-D961F50A1B68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7796213" y="1908175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8924D41-9744-4D8A-8FF5-F0FD98D70F88}" type="datetime'''1''''''''''''''''''''''''''''''''7''''''''''''%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17%</a:t>
            </a:fld>
            <a:br>
              <a:rPr lang="en-US" altLang="en-US" sz="1400">
                <a:ea typeface="等线" panose="02010600030101010101" pitchFamily="2" charset="-122"/>
              </a:rPr>
            </a:br>
            <a:r>
              <a:rPr lang="en-US" altLang="en-US" sz="1400">
                <a:ea typeface="等线" panose="02010600030101010101" pitchFamily="2" charset="-122"/>
              </a:rPr>
              <a:t>(</a:t>
            </a:r>
            <a:fld id="{EACC7ACE-D14B-44D1-BA2A-2700DCB26C75}" type="datetime'''''''''''''2''''''''''''''''''''''''''3''''1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231</a:t>
            </a:fld>
            <a:r>
              <a:rPr lang="en-US" altLang="zh-CN" sz="1400">
                <a:ea typeface="等线" panose="02010600030101010101" pitchFamily="2" charset="-122"/>
              </a:rPr>
              <a:t>)</a:t>
            </a:r>
            <a:endParaRPr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72" name="文本占位符 2">
            <a:extLst>
              <a:ext uri="{FF2B5EF4-FFF2-40B4-BE49-F238E27FC236}">
                <a16:creationId xmlns:a16="http://schemas.microsoft.com/office/drawing/2014/main" id="{E09674CB-4DD3-8FCA-1FFC-C16EAA3BA9C8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gray">
          <a:xfrm>
            <a:off x="7796213" y="3101975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5B9F753-008F-4108-B465-4CE33A0EBDB1}" type="datetime'3''''''''''''''''''''''''''''''''''''''8''''''''%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38%</a:t>
            </a:fld>
            <a:br>
              <a:rPr lang="zh-CN" altLang="en-US" sz="1400"/>
            </a:br>
            <a:r>
              <a:rPr lang="en-US" altLang="zh-CN" sz="1400"/>
              <a:t>(</a:t>
            </a:r>
            <a:fld id="{76868399-4FA9-4714-AA23-749530519030}" type="datetime'''''5''''3''''''''''''''4''''''''''''''''''''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534</a:t>
            </a:fld>
            <a:r>
              <a:rPr lang="en-US" altLang="zh-CN" sz="1400"/>
              <a:t>)</a:t>
            </a:r>
            <a:endParaRPr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35" name="文本占位符 2">
            <a:extLst>
              <a:ext uri="{FF2B5EF4-FFF2-40B4-BE49-F238E27FC236}">
                <a16:creationId xmlns:a16="http://schemas.microsoft.com/office/drawing/2014/main" id="{E5DAFA27-991C-227E-D420-01B5F96DD4AF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gray">
          <a:xfrm>
            <a:off x="7796213" y="4805363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073AE8-2925-4373-A515-AED0D08073BC}" type="datetime'''''''''''''''''''40''''''''''''''''''''''''''''''''''''''%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40%</a:t>
            </a:fld>
            <a:br>
              <a:rPr lang="en-US" altLang="en-US" sz="1400">
                <a:ea typeface="等线" panose="02010600030101010101" pitchFamily="2" charset="-122"/>
              </a:rPr>
            </a:br>
            <a:r>
              <a:rPr lang="en-US" altLang="en-US" sz="1400">
                <a:ea typeface="等线" panose="02010600030101010101" pitchFamily="2" charset="-122"/>
              </a:rPr>
              <a:t>(</a:t>
            </a:r>
            <a:fld id="{F5146FBD-6FD6-4DA2-A9CF-CAA753500938}" type="datetime'''''''''''''''''''''''''''''''''''''''5''''''''''''57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557</a:t>
            </a:fld>
            <a:r>
              <a:rPr lang="en-US" altLang="zh-CN" sz="1400">
                <a:ea typeface="等线" panose="02010600030101010101" pitchFamily="2" charset="-122"/>
              </a:rPr>
              <a:t>)</a:t>
            </a:r>
            <a:endParaRPr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34" name="文本占位符 2">
            <a:extLst>
              <a:ext uri="{FF2B5EF4-FFF2-40B4-BE49-F238E27FC236}">
                <a16:creationId xmlns:a16="http://schemas.microsoft.com/office/drawing/2014/main" id="{10BA638F-DBC3-FF0B-6E44-442C94E5D3DB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7842250" y="5791200"/>
            <a:ext cx="342900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BC2079B-6B12-4A4F-A1A2-682435A088A7}" type="datetime'''''''''''''''5''''''%'''''''''''''''''''">
              <a:rPr lang="en-US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5%</a:t>
            </a:fld>
            <a:br>
              <a:rPr lang="en-US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lang="en-US" altLang="en-US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C5E6361E-39BB-451B-972C-BA0DFAF2F7BC}" type="datetime'''''''7''''''''''''''''''4'''''''''''''''''''''''''''''''''''">
              <a:rPr lang="en-US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</a:t>
            </a:fld>
            <a:r>
              <a:rPr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70" name="文本占位符 2">
            <a:extLst>
              <a:ext uri="{FF2B5EF4-FFF2-40B4-BE49-F238E27FC236}">
                <a16:creationId xmlns:a16="http://schemas.microsoft.com/office/drawing/2014/main" id="{1658C7C3-0187-074D-06CF-694784494C79}"/>
              </a:ext>
            </a:extLst>
          </p:cNvPr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7869238" y="6246813"/>
            <a:ext cx="2889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7A128C4-8F52-4DD7-94F2-745024D9318E}" type="datetime'''9''''''''''''''''''''''''''''''''''''''''''''''月'">
              <a:rPr lang="zh-CN" altLang="en-US" sz="1400" b="1" smtClean="0"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9月</a:t>
            </a:fld>
            <a:endParaRPr lang="zh-CN" altLang="en-US" sz="1400" b="1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243" name="文本占位符 2">
            <a:extLst>
              <a:ext uri="{FF2B5EF4-FFF2-40B4-BE49-F238E27FC236}">
                <a16:creationId xmlns:a16="http://schemas.microsoft.com/office/drawing/2014/main" id="{6EAE29A8-4D69-BC74-0F74-C5D9451E803E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9221788" y="2143125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DD11F10-E9BC-45BC-BB70-CA403524B2F7}" type="datetime'''''''''''''''''''''''''''1''''''''''''''''''''3''%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13%</a:t>
            </a:fld>
            <a:br>
              <a:rPr lang="en-US" altLang="en-US" sz="1400">
                <a:ea typeface="等线" panose="02010600030101010101" pitchFamily="2" charset="-122"/>
              </a:rPr>
            </a:br>
            <a:r>
              <a:rPr lang="en-US" altLang="en-US" sz="1400">
                <a:ea typeface="等线" panose="02010600030101010101" pitchFamily="2" charset="-122"/>
              </a:rPr>
              <a:t>(</a:t>
            </a:r>
            <a:fld id="{5F693B8E-92DA-4D2C-8926-E12EFB772486}" type="datetime'''''''''''''''''''1''''''''''''''''7''4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174</a:t>
            </a:fld>
            <a:r>
              <a:rPr lang="en-US" altLang="zh-CN" sz="1400">
                <a:ea typeface="等线" panose="02010600030101010101" pitchFamily="2" charset="-122"/>
              </a:rPr>
              <a:t>)</a:t>
            </a:r>
            <a:endParaRPr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67" name="文本占位符 2">
            <a:extLst>
              <a:ext uri="{FF2B5EF4-FFF2-40B4-BE49-F238E27FC236}">
                <a16:creationId xmlns:a16="http://schemas.microsoft.com/office/drawing/2014/main" id="{C9214852-7A31-2DB8-748C-85B185C55F68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gray">
          <a:xfrm>
            <a:off x="9221788" y="3211513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201099-210A-4370-B7EB-51AD6AE31274}" type="datetime'''''3''9''''''''%''''''''''''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39%</a:t>
            </a:fld>
            <a:br>
              <a:rPr lang="zh-CN" altLang="en-US" sz="1400"/>
            </a:br>
            <a:r>
              <a:rPr lang="en-US" altLang="zh-CN" sz="1400"/>
              <a:t>(</a:t>
            </a:r>
            <a:fld id="{A163B8C1-0961-476A-BF97-6DDCA12697CB}" type="datetime'''''''''''''''''''''''''''5''''''''1''''''''''''''0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510</a:t>
            </a:fld>
            <a:r>
              <a:rPr lang="en-US" altLang="zh-CN" sz="1400"/>
              <a:t>)</a:t>
            </a:r>
            <a:endParaRPr kumimoji="1" lang="zh-CN" altLang="en-US" sz="1400" dirty="0"/>
          </a:p>
        </p:txBody>
      </p:sp>
      <p:sp>
        <p:nvSpPr>
          <p:cNvPr id="237" name="文本占位符 2">
            <a:extLst>
              <a:ext uri="{FF2B5EF4-FFF2-40B4-BE49-F238E27FC236}">
                <a16:creationId xmlns:a16="http://schemas.microsoft.com/office/drawing/2014/main" id="{78C8BC3F-F3AD-93EA-B5DE-489D4463876B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gray">
          <a:xfrm>
            <a:off x="9221788" y="4854575"/>
            <a:ext cx="436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FDDD67C-9C9B-473B-A149-B7A593DF01E2}" type="datetime'''''''''''''''''''''''4''''''2''''''%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42%</a:t>
            </a:fld>
            <a:br>
              <a:rPr lang="en-US" altLang="en-US" sz="1400">
                <a:ea typeface="等线" panose="02010600030101010101" pitchFamily="2" charset="-122"/>
              </a:rPr>
            </a:br>
            <a:r>
              <a:rPr lang="en-US" altLang="en-US" sz="1400">
                <a:ea typeface="等线" panose="02010600030101010101" pitchFamily="2" charset="-122"/>
              </a:rPr>
              <a:t>(</a:t>
            </a:r>
            <a:fld id="{349C7987-3A1B-4D2A-97DB-40FAA7FA5B6F}" type="datetime'''''''''5''''''''''4''''''''''''''''2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542</a:t>
            </a:fld>
            <a:r>
              <a:rPr lang="en-US" altLang="zh-CN" sz="1400">
                <a:ea typeface="等线" panose="02010600030101010101" pitchFamily="2" charset="-122"/>
              </a:rPr>
              <a:t>)</a:t>
            </a:r>
            <a:endParaRPr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36" name="文本占位符 2">
            <a:extLst>
              <a:ext uri="{FF2B5EF4-FFF2-40B4-BE49-F238E27FC236}">
                <a16:creationId xmlns:a16="http://schemas.microsoft.com/office/drawing/2014/main" id="{06CEF945-87B5-C692-C62C-327FB980C594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gray">
          <a:xfrm>
            <a:off x="9267825" y="5803900"/>
            <a:ext cx="342900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354E478-8AEC-4CBA-9EBF-BC4D3355FA99}" type="datetime'''5''''''''''''''''''''''%'''''">
              <a:rPr lang="en-US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5%</a:t>
            </a:fld>
            <a:br>
              <a:rPr lang="en-US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lang="en-US" altLang="en-US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2107DDEC-8F26-4A6B-97F6-6E84E781C1E0}" type="datetime'''''''''''''''''''''''''6''''''''''''''''''''''7'''''">
              <a:rPr lang="en-US" altLang="en-US" sz="14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</a:t>
            </a:fld>
            <a:r>
              <a:rPr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65" name="文本占位符 2">
            <a:extLst>
              <a:ext uri="{FF2B5EF4-FFF2-40B4-BE49-F238E27FC236}">
                <a16:creationId xmlns:a16="http://schemas.microsoft.com/office/drawing/2014/main" id="{3388C6F7-099D-D963-90EE-F3CCF0808C43}"/>
              </a:ext>
            </a:extLst>
          </p:cNvPr>
          <p:cNvSpPr>
            <a:spLocks/>
          </p:cNvSpPr>
          <p:nvPr>
            <p:custDataLst>
              <p:tags r:id="rId69"/>
            </p:custDataLst>
          </p:nvPr>
        </p:nvSpPr>
        <p:spPr bwMode="auto">
          <a:xfrm>
            <a:off x="9245600" y="6246813"/>
            <a:ext cx="3873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770D1FD-1834-4CCA-9DD0-6A57C3BEFBCF}" type="datetime'''''''''''''1''''''''''''0''''''''''''''''''''月'''">
              <a:rPr lang="zh-CN" altLang="en-US" sz="1400" b="1" smtClean="0"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10月</a:t>
            </a:fld>
            <a:endParaRPr lang="zh-CN" altLang="en-US" sz="1400" b="1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174" name="文本占位符 2">
            <a:extLst>
              <a:ext uri="{FF2B5EF4-FFF2-40B4-BE49-F238E27FC236}">
                <a16:creationId xmlns:a16="http://schemas.microsoft.com/office/drawing/2014/main" id="{DB9BF0FE-1E24-9CB6-F997-D4C84832E3FA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7713663" y="1466850"/>
            <a:ext cx="6000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3338" tIns="0" rIns="333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7AD8677-E8F1-4794-BC8A-81DC4C25666E}" type="datetime'''''''''''1'''',''''''''''3''''''''''''''''9''''''''''6'">
              <a:rPr lang="zh-CN" altLang="en-US" sz="18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1,396</a:t>
            </a:fld>
            <a:endParaRPr kumimoji="1" lang="zh-CN" altLang="en-US" sz="1800" dirty="0"/>
          </a:p>
        </p:txBody>
      </p:sp>
      <p:sp>
        <p:nvSpPr>
          <p:cNvPr id="175" name="文本占位符 2">
            <a:extLst>
              <a:ext uri="{FF2B5EF4-FFF2-40B4-BE49-F238E27FC236}">
                <a16:creationId xmlns:a16="http://schemas.microsoft.com/office/drawing/2014/main" id="{EF7EFA6B-5943-9F11-9C92-2B4C13437996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gray">
          <a:xfrm>
            <a:off x="9139238" y="1790700"/>
            <a:ext cx="6000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3338" tIns="0" rIns="333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F0A63A6-1338-4524-91A2-67E1032B273F}" type="datetime'''''''''''''1'''''''''''''''''''''',''''2''9''''''3'''">
              <a:rPr lang="zh-CN" altLang="en-US" sz="18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1,293</a:t>
            </a:fld>
            <a:endParaRPr kumimoji="1" lang="zh-CN" altLang="en-US" sz="1800" dirty="0"/>
          </a:p>
        </p:txBody>
      </p:sp>
      <p:sp>
        <p:nvSpPr>
          <p:cNvPr id="176" name="文本占位符 2">
            <a:extLst>
              <a:ext uri="{FF2B5EF4-FFF2-40B4-BE49-F238E27FC236}">
                <a16:creationId xmlns:a16="http://schemas.microsoft.com/office/drawing/2014/main" id="{608C04A1-3189-0F2B-C976-E89281A35ABE}"/>
              </a:ext>
            </a:extLst>
          </p:cNvPr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8531225" y="1216025"/>
            <a:ext cx="392113" cy="273050"/>
          </a:xfrm>
          <a:prstGeom prst="ellipse">
            <a:avLst/>
          </a:prstGeom>
          <a:solidFill>
            <a:srgbClr val="C30C3E"/>
          </a:solidFill>
          <a:ln w="9525" cmpd="sng" algn="ctr">
            <a:noFill/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9F09923-25ED-42D9-B511-15E7A1A7E8A5}" type="datetime'''''-''''''7''''''''''''%'''''''''''''''''''''''">
              <a:rPr lang="en-US" altLang="en-US" sz="1400" b="1" smtClean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-7%</a:t>
            </a:fld>
            <a:endParaRPr lang="zh-CN" altLang="en-US" sz="1400" b="1" dirty="0">
              <a:solidFill>
                <a:schemeClr val="bg1"/>
              </a:solidFill>
              <a:latin typeface="+mn-lt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76200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hink-cell data - do not delete" hidden="1">
            <a:extLst>
              <a:ext uri="{FF2B5EF4-FFF2-40B4-BE49-F238E27FC236}">
                <a16:creationId xmlns:a16="http://schemas.microsoft.com/office/drawing/2014/main" id="{130A1A80-DEA5-DA1C-8D42-E003BF49E8A6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51" imgW="7772400" imgH="10058400" progId="TCLayout.ActiveDocument.1">
                  <p:embed/>
                </p:oleObj>
              </mc:Choice>
              <mc:Fallback>
                <p:oleObj name="think-cell 幻灯片" r:id="rId51" imgW="7772400" imgH="10058400" progId="TCLayout.ActiveDocument.1">
                  <p:embed/>
                  <p:pic>
                    <p:nvPicPr>
                      <p:cNvPr id="2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30A1A80-DEA5-DA1C-8D42-E003BF49E8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AFC1F7D7-679E-CCA0-A6FD-25383A8759D2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1152525" y="1190625"/>
            <a:ext cx="447675" cy="2444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75" name="Chart 3">
            <a:extLst>
              <a:ext uri="{FF2B5EF4-FFF2-40B4-BE49-F238E27FC236}">
                <a16:creationId xmlns:a16="http://schemas.microsoft.com/office/drawing/2014/main" id="{CEDEA611-44CE-C6B2-D277-1BE6061431B0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101600" y="801688"/>
          <a:ext cx="2547938" cy="5138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3"/>
          </a:graphicData>
        </a:graphic>
      </p:graphicFrame>
      <p:cxnSp>
        <p:nvCxnSpPr>
          <p:cNvPr id="9" name="直接连接符 104">
            <a:extLst>
              <a:ext uri="{FF2B5EF4-FFF2-40B4-BE49-F238E27FC236}">
                <a16:creationId xmlns:a16="http://schemas.microsoft.com/office/drawing/2014/main" id="{C46CD7CE-099F-2ED9-0FC6-B5E2B80986BC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1879600" y="831850"/>
            <a:ext cx="0" cy="3206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102">
            <a:extLst>
              <a:ext uri="{FF2B5EF4-FFF2-40B4-BE49-F238E27FC236}">
                <a16:creationId xmlns:a16="http://schemas.microsoft.com/office/drawing/2014/main" id="{BFE8DDDF-4921-C6FC-D449-5467BDE5B326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 flipV="1">
            <a:off x="871538" y="831850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103">
            <a:extLst>
              <a:ext uri="{FF2B5EF4-FFF2-40B4-BE49-F238E27FC236}">
                <a16:creationId xmlns:a16="http://schemas.microsoft.com/office/drawing/2014/main" id="{65FDF03C-433A-15FA-8582-4F211C149915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871538" y="831850"/>
            <a:ext cx="10080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2817027C-526F-9E00-D34A-AAD60F9BDF06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1685925" y="5610225"/>
            <a:ext cx="3873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640B604-BF92-494E-B650-BBBEF26DA742}" type="datetime'''''''''''''10''月'">
              <a:rPr lang="zh-CN" altLang="en-US" sz="1400" b="1" smtClean="0">
                <a:latin typeface="+mn-lt"/>
                <a:ea typeface="等线" panose="02010600030101010101" pitchFamily="2" charset="-122"/>
              </a:rPr>
              <a:pPr/>
              <a:t>10月</a:t>
            </a:fld>
            <a:endParaRPr lang="zh-CN" altLang="en-US" sz="1400" b="1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16" name="文本占位符 2">
            <a:extLst>
              <a:ext uri="{FF2B5EF4-FFF2-40B4-BE49-F238E27FC236}">
                <a16:creationId xmlns:a16="http://schemas.microsoft.com/office/drawing/2014/main" id="{ECCF276A-782A-E276-9068-D06AEDC864AE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674688" y="946150"/>
            <a:ext cx="3952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4647624-E613-420C-A029-3A62EDD63E25}" type="datetime'''''83''9'''''''">
              <a:rPr lang="zh-CN" altLang="en-US" sz="1600" b="1" smtClean="0"/>
              <a:pPr/>
              <a:t>839</a:t>
            </a:fld>
            <a:endParaRPr kumimoji="1" lang="zh-CN" altLang="en-US" sz="1600" b="1" dirty="0"/>
          </a:p>
        </p:txBody>
      </p:sp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CD04789E-4893-450A-B2D3-B362A213DCA7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1682750" y="1190625"/>
            <a:ext cx="3952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8E34E57-6036-48AE-8EB6-42EAE3D80CEE}" type="datetime'''''''''''''''''''7''''''9''''2'''''''''''''''''''''''''''''''">
              <a:rPr lang="zh-CN" altLang="en-US" sz="1600" b="1" smtClean="0"/>
              <a:pPr/>
              <a:t>792</a:t>
            </a:fld>
            <a:endParaRPr kumimoji="1" lang="zh-CN" altLang="en-US" sz="1600" b="1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E840071D-2F89-2EFE-BD84-155ADEE7E20B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727075" y="5610225"/>
            <a:ext cx="2889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0CE6DE9-5D26-4759-B97B-3E65E52326BB}" type="datetime'''''9''''''''月'''''">
              <a:rPr lang="zh-CN" altLang="en-US" sz="1400" b="1" smtClean="0">
                <a:latin typeface="+mn-lt"/>
                <a:ea typeface="等线" panose="02010600030101010101" pitchFamily="2" charset="-122"/>
              </a:rPr>
              <a:pPr/>
              <a:t>9月</a:t>
            </a:fld>
            <a:endParaRPr lang="zh-CN" altLang="en-US" sz="1400" b="1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21" name="文本占位符 2">
            <a:extLst>
              <a:ext uri="{FF2B5EF4-FFF2-40B4-BE49-F238E27FC236}">
                <a16:creationId xmlns:a16="http://schemas.microsoft.com/office/drawing/2014/main" id="{BE23DEE8-28D2-0CB7-6EA4-FD13DBA9F192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1179513" y="695325"/>
            <a:ext cx="392113" cy="273050"/>
          </a:xfrm>
          <a:prstGeom prst="ellipse">
            <a:avLst/>
          </a:prstGeom>
          <a:solidFill>
            <a:srgbClr val="C30C3E"/>
          </a:solidFill>
          <a:ln w="9525" cmpd="sng" algn="ctr">
            <a:noFill/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5BAD564-696C-49E3-9420-598A4D618EFD}" type="datetime'''''''''''''''''''''''''''''-''''''''''''6''''%'">
              <a:rPr lang="en-US" altLang="en-US" sz="1400" b="1" smtClean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</a:rPr>
              <a:pPr/>
              <a:t>-6%</a:t>
            </a:fld>
            <a:endParaRPr lang="zh-CN" altLang="en-US" sz="1400" b="1" dirty="0">
              <a:solidFill>
                <a:schemeClr val="bg1"/>
              </a:solidFill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B716218-A928-0B2F-F125-1E6F5780CF7F}"/>
              </a:ext>
            </a:extLst>
          </p:cNvPr>
          <p:cNvSpPr txBox="1">
            <a:spLocks/>
          </p:cNvSpPr>
          <p:nvPr/>
        </p:nvSpPr>
        <p:spPr>
          <a:xfrm>
            <a:off x="450850" y="5946775"/>
            <a:ext cx="2049463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年费收费变化（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w)</a:t>
            </a:r>
          </a:p>
        </p:txBody>
      </p:sp>
      <p:graphicFrame>
        <p:nvGraphicFramePr>
          <p:cNvPr id="353" name="Chart 3">
            <a:extLst>
              <a:ext uri="{FF2B5EF4-FFF2-40B4-BE49-F238E27FC236}">
                <a16:creationId xmlns:a16="http://schemas.microsoft.com/office/drawing/2014/main" id="{69BDFB53-2D3D-F06D-0C76-F159E6DC6F81}"/>
              </a:ext>
            </a:extLst>
          </p:cNvPr>
          <p:cNvGraphicFramePr/>
          <p:nvPr>
            <p:custDataLst>
              <p:tags r:id="rId12"/>
            </p:custDataLst>
          </p:nvPr>
        </p:nvGraphicFramePr>
        <p:xfrm>
          <a:off x="6643688" y="112713"/>
          <a:ext cx="2071687" cy="259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4"/>
          </a:graphicData>
        </a:graphic>
      </p:graphicFrame>
      <p:cxnSp>
        <p:nvCxnSpPr>
          <p:cNvPr id="37" name="直接连接符 102">
            <a:extLst>
              <a:ext uri="{FF2B5EF4-FFF2-40B4-BE49-F238E27FC236}">
                <a16:creationId xmlns:a16="http://schemas.microsoft.com/office/drawing/2014/main" id="{1043417E-94D4-4332-13C3-58266E5BE592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 flipV="1">
            <a:off x="7202488" y="328613"/>
            <a:ext cx="0" cy="1746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103">
            <a:extLst>
              <a:ext uri="{FF2B5EF4-FFF2-40B4-BE49-F238E27FC236}">
                <a16:creationId xmlns:a16="http://schemas.microsoft.com/office/drawing/2014/main" id="{77E908B5-0B2A-E5CA-3582-BB72737AAC27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7202488" y="328613"/>
            <a:ext cx="94932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104">
            <a:extLst>
              <a:ext uri="{FF2B5EF4-FFF2-40B4-BE49-F238E27FC236}">
                <a16:creationId xmlns:a16="http://schemas.microsoft.com/office/drawing/2014/main" id="{8AE9F08E-BEFB-1732-9084-3EA6A4F4F848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8151813" y="328613"/>
            <a:ext cx="0" cy="5524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文本占位符 2">
            <a:extLst>
              <a:ext uri="{FF2B5EF4-FFF2-40B4-BE49-F238E27FC236}">
                <a16:creationId xmlns:a16="http://schemas.microsoft.com/office/drawing/2014/main" id="{6533D69C-2CBF-101D-7832-B9C769FD9874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7958138" y="2338388"/>
            <a:ext cx="3873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D98D260-C1EB-4E92-9141-5ABE37657602}" type="datetime'''''''''''''''''''''''''''1''''''''''''''''''0''月'">
              <a:rPr lang="zh-CN" altLang="en-US" sz="1400" b="1" smtClean="0">
                <a:latin typeface="+mn-lt"/>
                <a:ea typeface="等线" panose="02010600030101010101" pitchFamily="2" charset="-122"/>
              </a:rPr>
              <a:pPr/>
              <a:t>10月</a:t>
            </a:fld>
            <a:endParaRPr lang="zh-CN" altLang="en-US" sz="1400" b="1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40" name="文本占位符 2">
            <a:extLst>
              <a:ext uri="{FF2B5EF4-FFF2-40B4-BE49-F238E27FC236}">
                <a16:creationId xmlns:a16="http://schemas.microsoft.com/office/drawing/2014/main" id="{A5D916C5-822B-8320-14FF-CBFB2BBCDD6E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7058025" y="2338388"/>
            <a:ext cx="2889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D92C773-5228-4C78-A0C8-61D9A06404A1}" type="datetime'''''''''''''''''''''''''9''''''''''''''''''''''''''''''月'">
              <a:rPr lang="zh-CN" altLang="en-US" sz="1400" b="1" smtClean="0">
                <a:latin typeface="+mn-lt"/>
                <a:ea typeface="等线" panose="02010600030101010101" pitchFamily="2" charset="-122"/>
              </a:rPr>
              <a:pPr/>
              <a:t>9月</a:t>
            </a:fld>
            <a:endParaRPr lang="zh-CN" altLang="en-US" sz="1400" b="1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44" name="文本占位符 2">
            <a:extLst>
              <a:ext uri="{FF2B5EF4-FFF2-40B4-BE49-F238E27FC236}">
                <a16:creationId xmlns:a16="http://schemas.microsoft.com/office/drawing/2014/main" id="{2ED22111-2524-123C-E977-26FBDC687668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7412038" y="192088"/>
            <a:ext cx="530225" cy="273050"/>
          </a:xfrm>
          <a:prstGeom prst="ellipse">
            <a:avLst/>
          </a:prstGeom>
          <a:solidFill>
            <a:srgbClr val="C30C3E"/>
          </a:solidFill>
          <a:ln w="9525" cmpd="sng" algn="ctr">
            <a:noFill/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A15472E-A087-4B71-8A40-DABADA7F52F7}" type="datetime'''''''''''''''''-''''''''''''22''%'''''''''''''''''''''''">
              <a:rPr lang="en-US" altLang="en-US" sz="1400" b="1" smtClean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</a:rPr>
              <a:pPr/>
              <a:t>-22%</a:t>
            </a:fld>
            <a:endParaRPr lang="zh-CN" altLang="en-US" sz="1400" b="1" dirty="0">
              <a:solidFill>
                <a:schemeClr val="bg1"/>
              </a:solidFill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F320F155-9400-EEFB-D73A-225AD46986BD}"/>
              </a:ext>
            </a:extLst>
          </p:cNvPr>
          <p:cNvSpPr txBox="1">
            <a:spLocks/>
          </p:cNvSpPr>
          <p:nvPr/>
        </p:nvSpPr>
        <p:spPr>
          <a:xfrm>
            <a:off x="6729413" y="2528888"/>
            <a:ext cx="2159000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工作日天数</a:t>
            </a:r>
            <a:endParaRPr lang="en-US" altLang="zh-CN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368" name="Chart 3">
            <a:extLst>
              <a:ext uri="{FF2B5EF4-FFF2-40B4-BE49-F238E27FC236}">
                <a16:creationId xmlns:a16="http://schemas.microsoft.com/office/drawing/2014/main" id="{8A644F2C-5D8E-D593-20C2-E815CA5F628E}"/>
              </a:ext>
            </a:extLst>
          </p:cNvPr>
          <p:cNvGraphicFramePr/>
          <p:nvPr>
            <p:custDataLst>
              <p:tags r:id="rId19"/>
            </p:custDataLst>
          </p:nvPr>
        </p:nvGraphicFramePr>
        <p:xfrm>
          <a:off x="8755063" y="112713"/>
          <a:ext cx="3016250" cy="254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5"/>
          </a:graphicData>
        </a:graphic>
      </p:graphicFrame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CA40A853-6134-1F9F-5F1F-C1E750CF2F17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 flipV="1">
            <a:off x="9812338" y="328613"/>
            <a:ext cx="0" cy="3587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0C99313A-6EED-8EB5-DF63-CB3C5F8D8EFC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9812338" y="328613"/>
            <a:ext cx="9032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7ED94D92-1F82-E836-0C5C-6FAD572887EA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10715625" y="328613"/>
            <a:ext cx="0" cy="1746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文本占位符 2">
            <a:extLst>
              <a:ext uri="{FF2B5EF4-FFF2-40B4-BE49-F238E27FC236}">
                <a16:creationId xmlns:a16="http://schemas.microsoft.com/office/drawing/2014/main" id="{D9BCC8EB-ADDF-3528-CCC7-9D73B9C16A0D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10521950" y="2290763"/>
            <a:ext cx="3873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FDDEFFF-B4F6-4B8B-8D8F-3B1B597403D1}" type="datetime'''''''''''''10''''''''''''''''''''''''''''月'''''">
              <a:rPr lang="zh-CN" altLang="en-US" sz="1400" b="1" smtClean="0">
                <a:latin typeface="+mn-lt"/>
                <a:ea typeface="等线" panose="02010600030101010101" pitchFamily="2" charset="-122"/>
              </a:rPr>
              <a:pPr/>
              <a:t>10月</a:t>
            </a:fld>
            <a:endParaRPr lang="zh-CN" altLang="en-US" sz="1400" b="1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107" name="文本占位符 2">
            <a:extLst>
              <a:ext uri="{FF2B5EF4-FFF2-40B4-BE49-F238E27FC236}">
                <a16:creationId xmlns:a16="http://schemas.microsoft.com/office/drawing/2014/main" id="{1F59854D-6BCC-A220-331A-70EC43409937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9667875" y="2290763"/>
            <a:ext cx="2889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A99EDAB-25AD-442C-B619-4E545249D65E}" type="datetime'''''''''''''''''''''''''''''''''''''''''''''''''9月'''''''''">
              <a:rPr lang="zh-CN" altLang="en-US" sz="1400" b="1" smtClean="0">
                <a:latin typeface="+mn-lt"/>
                <a:ea typeface="等线" panose="02010600030101010101" pitchFamily="2" charset="-122"/>
              </a:rPr>
              <a:pPr/>
              <a:t>9月</a:t>
            </a:fld>
            <a:endParaRPr lang="zh-CN" altLang="en-US" sz="1400" b="1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108" name="文本占位符 2">
            <a:extLst>
              <a:ext uri="{FF2B5EF4-FFF2-40B4-BE49-F238E27FC236}">
                <a16:creationId xmlns:a16="http://schemas.microsoft.com/office/drawing/2014/main" id="{EFF3D052-46B6-FBF8-13BD-0D995E0D93CC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9974262" y="192088"/>
            <a:ext cx="579438" cy="273050"/>
          </a:xfrm>
          <a:prstGeom prst="ellipse">
            <a:avLst/>
          </a:prstGeom>
          <a:solidFill>
            <a:schemeClr val="accent6"/>
          </a:solidFill>
          <a:ln w="9525" cmpd="sng" algn="ctr">
            <a:noFill/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8CA7CDA-B96C-48D6-931C-060CA4882EBC}" type="datetime'''''''''''''''+''''''12''''''''''''''''''''''%'''''">
              <a:rPr lang="en-US" altLang="en-US" sz="1400" b="1" smtClean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</a:rPr>
              <a:pPr/>
              <a:t>+12%</a:t>
            </a:fld>
            <a:endParaRPr lang="zh-CN" altLang="en-US" sz="1400" b="1" dirty="0">
              <a:solidFill>
                <a:schemeClr val="bg1"/>
              </a:solidFill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111" name="Title 1">
            <a:extLst>
              <a:ext uri="{FF2B5EF4-FFF2-40B4-BE49-F238E27FC236}">
                <a16:creationId xmlns:a16="http://schemas.microsoft.com/office/drawing/2014/main" id="{B23D4DCC-0433-9FBD-1D43-75B067BCF4E4}"/>
              </a:ext>
            </a:extLst>
          </p:cNvPr>
          <p:cNvSpPr txBox="1">
            <a:spLocks/>
          </p:cNvSpPr>
          <p:nvPr/>
        </p:nvSpPr>
        <p:spPr>
          <a:xfrm>
            <a:off x="9232900" y="2519363"/>
            <a:ext cx="2159000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日均签约客户量</a:t>
            </a:r>
            <a:endParaRPr lang="en-US" altLang="zh-CN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373" name="Chart 3">
            <a:extLst>
              <a:ext uri="{FF2B5EF4-FFF2-40B4-BE49-F238E27FC236}">
                <a16:creationId xmlns:a16="http://schemas.microsoft.com/office/drawing/2014/main" id="{71423F31-EF67-9B55-EAE5-F4E4E4555CAE}"/>
              </a:ext>
            </a:extLst>
          </p:cNvPr>
          <p:cNvGraphicFramePr/>
          <p:nvPr>
            <p:custDataLst>
              <p:tags r:id="rId26"/>
            </p:custDataLst>
          </p:nvPr>
        </p:nvGraphicFramePr>
        <p:xfrm>
          <a:off x="8721725" y="3255963"/>
          <a:ext cx="3016250" cy="2719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6"/>
          </a:graphicData>
        </a:graphic>
      </p:graphicFrame>
      <p:cxnSp>
        <p:nvCxnSpPr>
          <p:cNvPr id="132" name="直接连接符 102">
            <a:extLst>
              <a:ext uri="{FF2B5EF4-FFF2-40B4-BE49-F238E27FC236}">
                <a16:creationId xmlns:a16="http://schemas.microsoft.com/office/drawing/2014/main" id="{2E3A22C2-A3E4-482C-D731-D7939CAF9174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 flipV="1">
            <a:off x="9763125" y="3471862"/>
            <a:ext cx="0" cy="2936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直接连接符 103">
            <a:extLst>
              <a:ext uri="{FF2B5EF4-FFF2-40B4-BE49-F238E27FC236}">
                <a16:creationId xmlns:a16="http://schemas.microsoft.com/office/drawing/2014/main" id="{5251B7CC-66D1-72FB-07CA-0895C1098E7B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9763125" y="3471863"/>
            <a:ext cx="93503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直接连接符 104">
            <a:extLst>
              <a:ext uri="{FF2B5EF4-FFF2-40B4-BE49-F238E27FC236}">
                <a16:creationId xmlns:a16="http://schemas.microsoft.com/office/drawing/2014/main" id="{C40FE2AE-D7A3-EF16-9F19-006DFD874E77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>
            <a:off x="10698163" y="3471863"/>
            <a:ext cx="0" cy="1746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" name="文本占位符 2">
            <a:extLst>
              <a:ext uri="{FF2B5EF4-FFF2-40B4-BE49-F238E27FC236}">
                <a16:creationId xmlns:a16="http://schemas.microsoft.com/office/drawing/2014/main" id="{0BDBD49C-A6B8-F8DD-D0E3-EAB07F0A4C55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10504488" y="5605463"/>
            <a:ext cx="3873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25B58A5-400B-4C9F-90D6-59CC319C5915}" type="datetime'''''''''''10''''''''''''''''''''''月'''''''''''''''''''''''''">
              <a:rPr lang="zh-CN" altLang="en-US" sz="1400" b="1" smtClean="0">
                <a:latin typeface="+mn-lt"/>
                <a:ea typeface="等线" panose="02010600030101010101" pitchFamily="2" charset="-122"/>
              </a:rPr>
              <a:pPr/>
              <a:t>10月</a:t>
            </a:fld>
            <a:endParaRPr lang="zh-CN" altLang="en-US" sz="1400" b="1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136" name="文本占位符 2">
            <a:extLst>
              <a:ext uri="{FF2B5EF4-FFF2-40B4-BE49-F238E27FC236}">
                <a16:creationId xmlns:a16="http://schemas.microsoft.com/office/drawing/2014/main" id="{CA873352-8E15-32B9-A152-AEC783F117CE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9618663" y="5605463"/>
            <a:ext cx="2889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1D9520A-78BA-4FE1-86D3-6656E08A0FCA}" type="datetime'''''''''''''''''''''''''9''''''''''''月'''''''''">
              <a:rPr lang="zh-CN" altLang="en-US" sz="1400" b="1" smtClean="0">
                <a:latin typeface="+mn-lt"/>
                <a:ea typeface="等线" panose="02010600030101010101" pitchFamily="2" charset="-122"/>
              </a:rPr>
              <a:pPr/>
              <a:t>9月</a:t>
            </a:fld>
            <a:endParaRPr lang="zh-CN" altLang="en-US" sz="1400" b="1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137" name="文本占位符 2">
            <a:extLst>
              <a:ext uri="{FF2B5EF4-FFF2-40B4-BE49-F238E27FC236}">
                <a16:creationId xmlns:a16="http://schemas.microsoft.com/office/drawing/2014/main" id="{C7D783E8-C491-DF38-5096-6A8CA00EC2A9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10009188" y="3335338"/>
            <a:ext cx="441325" cy="273050"/>
          </a:xfrm>
          <a:prstGeom prst="ellipse">
            <a:avLst/>
          </a:prstGeom>
          <a:solidFill>
            <a:schemeClr val="accent6"/>
          </a:solidFill>
          <a:ln w="9525" cmpd="sng" algn="ctr">
            <a:noFill/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DD7B123-0BCA-44EE-99C2-1165F7ABCAB9}" type="datetime'''+''''''''''''''''''''''''''''7''''''%'''">
              <a:rPr lang="en-US" altLang="en-US" sz="1400" b="1" smtClean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</a:rPr>
              <a:pPr/>
              <a:t>+7%</a:t>
            </a:fld>
            <a:endParaRPr lang="zh-CN" altLang="en-US" sz="1400" b="1" dirty="0">
              <a:solidFill>
                <a:schemeClr val="bg1"/>
              </a:solidFill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149" name="Title 1">
            <a:extLst>
              <a:ext uri="{FF2B5EF4-FFF2-40B4-BE49-F238E27FC236}">
                <a16:creationId xmlns:a16="http://schemas.microsoft.com/office/drawing/2014/main" id="{24E821A1-1FD7-DA9A-E2C8-70E2A8F582C8}"/>
              </a:ext>
            </a:extLst>
          </p:cNvPr>
          <p:cNvSpPr txBox="1">
            <a:spLocks/>
          </p:cNvSpPr>
          <p:nvPr/>
        </p:nvSpPr>
        <p:spPr>
          <a:xfrm>
            <a:off x="9232900" y="6007100"/>
            <a:ext cx="2159000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店户比</a:t>
            </a:r>
            <a:endParaRPr lang="en-US" altLang="zh-CN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362" name="Chart 3">
            <a:extLst>
              <a:ext uri="{FF2B5EF4-FFF2-40B4-BE49-F238E27FC236}">
                <a16:creationId xmlns:a16="http://schemas.microsoft.com/office/drawing/2014/main" id="{B6163B26-0212-CFCD-438A-EE04B75A62D9}"/>
              </a:ext>
            </a:extLst>
          </p:cNvPr>
          <p:cNvGraphicFramePr/>
          <p:nvPr>
            <p:custDataLst>
              <p:tags r:id="rId33"/>
            </p:custDataLst>
          </p:nvPr>
        </p:nvGraphicFramePr>
        <p:xfrm>
          <a:off x="2773363" y="1108075"/>
          <a:ext cx="19939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7"/>
          </a:graphicData>
        </a:graphic>
      </p:graphicFrame>
      <p:cxnSp>
        <p:nvCxnSpPr>
          <p:cNvPr id="215" name="直接连接符 103">
            <a:extLst>
              <a:ext uri="{FF2B5EF4-FFF2-40B4-BE49-F238E27FC236}">
                <a16:creationId xmlns:a16="http://schemas.microsoft.com/office/drawing/2014/main" id="{3504D719-EBA3-C196-BAC6-4A1D0802AD9B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>
            <a:off x="3313113" y="977900"/>
            <a:ext cx="91440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直接连接符 104">
            <a:extLst>
              <a:ext uri="{FF2B5EF4-FFF2-40B4-BE49-F238E27FC236}">
                <a16:creationId xmlns:a16="http://schemas.microsoft.com/office/drawing/2014/main" id="{54104E5D-C625-477E-2791-39D773318842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>
            <a:off x="4227513" y="977900"/>
            <a:ext cx="0" cy="7048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4" name="直接连接符 102">
            <a:extLst>
              <a:ext uri="{FF2B5EF4-FFF2-40B4-BE49-F238E27FC236}">
                <a16:creationId xmlns:a16="http://schemas.microsoft.com/office/drawing/2014/main" id="{EB6F3E69-DB19-BCDF-8B01-8EDAD7CDBF79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 flipV="1">
            <a:off x="3313113" y="977900"/>
            <a:ext cx="0" cy="1746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7" name="文本占位符 2">
            <a:extLst>
              <a:ext uri="{FF2B5EF4-FFF2-40B4-BE49-F238E27FC236}">
                <a16:creationId xmlns:a16="http://schemas.microsoft.com/office/drawing/2014/main" id="{249AE87B-76EF-21C4-8A40-A8AC2EE36602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4033838" y="5610225"/>
            <a:ext cx="3873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62CA38A-95E8-40F6-8E05-7D1D370FD93E}" type="datetime'''''''''''''''''''''''''1''''''0''''''''''''''月'''''''">
              <a:rPr lang="zh-CN" altLang="en-US" sz="1400" b="1" smtClean="0">
                <a:latin typeface="+mn-lt"/>
                <a:ea typeface="等线" panose="02010600030101010101" pitchFamily="2" charset="-122"/>
              </a:rPr>
              <a:pPr/>
              <a:t>10月</a:t>
            </a:fld>
            <a:endParaRPr lang="zh-CN" altLang="en-US" sz="1400" b="1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218" name="文本占位符 2">
            <a:extLst>
              <a:ext uri="{FF2B5EF4-FFF2-40B4-BE49-F238E27FC236}">
                <a16:creationId xmlns:a16="http://schemas.microsoft.com/office/drawing/2014/main" id="{05F60413-26E8-6AF1-6444-009EE36FFA0A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3168650" y="5610225"/>
            <a:ext cx="2889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8887E47-DFB8-44B0-BDB2-10FAFD99A0EA}" type="datetime'''''''''''''''''''''''''''''''''''''''''''''9''月'">
              <a:rPr lang="zh-CN" altLang="en-US" sz="1400" b="1" smtClean="0">
                <a:latin typeface="+mn-lt"/>
                <a:ea typeface="等线" panose="02010600030101010101" pitchFamily="2" charset="-122"/>
              </a:rPr>
              <a:pPr/>
              <a:t>9月</a:t>
            </a:fld>
            <a:endParaRPr lang="zh-CN" altLang="en-US" sz="1400" b="1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321" name="文本占位符 2">
            <a:extLst>
              <a:ext uri="{FF2B5EF4-FFF2-40B4-BE49-F238E27FC236}">
                <a16:creationId xmlns:a16="http://schemas.microsoft.com/office/drawing/2014/main" id="{FC7838DD-AB79-CA6D-649B-BB0D9F6F0E2E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3013075" y="3246438"/>
            <a:ext cx="600075" cy="2476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33338" tIns="0" rIns="33338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8C0E469-4905-4E56-BFAB-4907395848C5}" type="datetime'1'''''''''''''',''''''''6''7''''''''''''''''''''9'''''''">
              <a:rPr lang="zh-CN" altLang="en-US" sz="18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1,679</a:t>
            </a:fld>
            <a:endParaRPr kumimoji="1"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323" name="文本占位符 2">
            <a:extLst>
              <a:ext uri="{FF2B5EF4-FFF2-40B4-BE49-F238E27FC236}">
                <a16:creationId xmlns:a16="http://schemas.microsoft.com/office/drawing/2014/main" id="{68A6DBC9-6B05-EC01-A729-AAF1E3B2B1C0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3927475" y="3511550"/>
            <a:ext cx="600075" cy="2476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33338" tIns="0" rIns="33338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37C14B4-310F-4676-9AD2-0AF91250E90C}" type="datetime'''1'''''''''''''',''''''''''''''''''''4''''7''''''''''5'''">
              <a:rPr lang="zh-CN" altLang="en-US" sz="1800" smtClean="0">
                <a:solidFill>
                  <a:schemeClr val="bg1"/>
                </a:solidFill>
                <a:effectLst/>
              </a:rPr>
              <a:pPr/>
              <a:t>1,475</a:t>
            </a:fld>
            <a:endParaRPr kumimoji="1"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219" name="文本占位符 2">
            <a:extLst>
              <a:ext uri="{FF2B5EF4-FFF2-40B4-BE49-F238E27FC236}">
                <a16:creationId xmlns:a16="http://schemas.microsoft.com/office/drawing/2014/main" id="{0D84B4C9-A511-212C-228D-A7CC5DD30558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3505200" y="841375"/>
            <a:ext cx="530225" cy="273050"/>
          </a:xfrm>
          <a:prstGeom prst="ellipse">
            <a:avLst/>
          </a:prstGeom>
          <a:solidFill>
            <a:schemeClr val="accent6"/>
          </a:solidFill>
          <a:ln w="9525" cmpd="sng" algn="ctr">
            <a:noFill/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E9F8B0E-DA9C-4FE3-B701-6FEF0ECA9293}" type="datetime'''''''''''''''''''''''''''''''''''''-''12''%'''''''''''''''''">
              <a:rPr lang="en-US" altLang="en-US" sz="1400" b="1" smtClean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</a:rPr>
              <a:pPr/>
              <a:t>-12%</a:t>
            </a:fld>
            <a:endParaRPr lang="zh-CN" altLang="en-US" sz="1400" b="1" dirty="0">
              <a:solidFill>
                <a:schemeClr val="bg1"/>
              </a:solidFill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253" name="Title 1">
            <a:extLst>
              <a:ext uri="{FF2B5EF4-FFF2-40B4-BE49-F238E27FC236}">
                <a16:creationId xmlns:a16="http://schemas.microsoft.com/office/drawing/2014/main" id="{8BB1FD4E-A446-158A-48DE-951A727B4EBD}"/>
              </a:ext>
            </a:extLst>
          </p:cNvPr>
          <p:cNvSpPr txBox="1">
            <a:spLocks/>
          </p:cNvSpPr>
          <p:nvPr/>
        </p:nvSpPr>
        <p:spPr>
          <a:xfrm>
            <a:off x="2780665" y="5937886"/>
            <a:ext cx="2047875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签约客户数</a:t>
            </a:r>
            <a:endParaRPr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8" name="Title 1">
            <a:extLst>
              <a:ext uri="{FF2B5EF4-FFF2-40B4-BE49-F238E27FC236}">
                <a16:creationId xmlns:a16="http://schemas.microsoft.com/office/drawing/2014/main" id="{A8D840CF-E896-B087-70B0-6E3072D94EF7}"/>
              </a:ext>
            </a:extLst>
          </p:cNvPr>
          <p:cNvSpPr txBox="1">
            <a:spLocks/>
          </p:cNvSpPr>
          <p:nvPr/>
        </p:nvSpPr>
        <p:spPr>
          <a:xfrm>
            <a:off x="6643688" y="6038850"/>
            <a:ext cx="2159000" cy="400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签约门店数</a:t>
            </a:r>
            <a:endParaRPr lang="en-US" altLang="zh-CN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370" name="Chart 3">
            <a:extLst>
              <a:ext uri="{FF2B5EF4-FFF2-40B4-BE49-F238E27FC236}">
                <a16:creationId xmlns:a16="http://schemas.microsoft.com/office/drawing/2014/main" id="{BD4A76A8-4643-C3F8-FA47-B646C2BDE865}"/>
              </a:ext>
            </a:extLst>
          </p:cNvPr>
          <p:cNvGraphicFramePr/>
          <p:nvPr>
            <p:custDataLst>
              <p:tags r:id="rId42"/>
            </p:custDataLst>
          </p:nvPr>
        </p:nvGraphicFramePr>
        <p:xfrm>
          <a:off x="6246813" y="3336925"/>
          <a:ext cx="2865437" cy="2566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8"/>
          </a:graphicData>
        </a:graphic>
      </p:graphicFrame>
      <p:cxnSp>
        <p:nvCxnSpPr>
          <p:cNvPr id="280" name="直接连接符 102">
            <a:extLst>
              <a:ext uri="{FF2B5EF4-FFF2-40B4-BE49-F238E27FC236}">
                <a16:creationId xmlns:a16="http://schemas.microsoft.com/office/drawing/2014/main" id="{F7C1D5E7-9517-E571-09C8-640AE5A9EAEB}"/>
              </a:ext>
            </a:extLst>
          </p:cNvPr>
          <p:cNvCxnSpPr/>
          <p:nvPr>
            <p:custDataLst>
              <p:tags r:id="rId43"/>
            </p:custDataLst>
          </p:nvPr>
        </p:nvCxnSpPr>
        <p:spPr bwMode="auto">
          <a:xfrm flipV="1">
            <a:off x="7202488" y="3570288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1" name="直接连接符 103">
            <a:extLst>
              <a:ext uri="{FF2B5EF4-FFF2-40B4-BE49-F238E27FC236}">
                <a16:creationId xmlns:a16="http://schemas.microsoft.com/office/drawing/2014/main" id="{942C2F03-2837-4B8F-66A6-55E3ED778E9C}"/>
              </a:ext>
            </a:extLst>
          </p:cNvPr>
          <p:cNvCxnSpPr/>
          <p:nvPr>
            <p:custDataLst>
              <p:tags r:id="rId44"/>
            </p:custDataLst>
          </p:nvPr>
        </p:nvCxnSpPr>
        <p:spPr bwMode="auto">
          <a:xfrm>
            <a:off x="7202488" y="3570288"/>
            <a:ext cx="94932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2" name="直接连接符 104">
            <a:extLst>
              <a:ext uri="{FF2B5EF4-FFF2-40B4-BE49-F238E27FC236}">
                <a16:creationId xmlns:a16="http://schemas.microsoft.com/office/drawing/2014/main" id="{F064194E-B3A9-C0DC-9068-BD94707132BB}"/>
              </a:ext>
            </a:extLst>
          </p:cNvPr>
          <p:cNvCxnSpPr/>
          <p:nvPr>
            <p:custDataLst>
              <p:tags r:id="rId45"/>
            </p:custDataLst>
          </p:nvPr>
        </p:nvCxnSpPr>
        <p:spPr bwMode="auto">
          <a:xfrm>
            <a:off x="8151813" y="3570288"/>
            <a:ext cx="0" cy="1984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3" name="文本占位符 2">
            <a:extLst>
              <a:ext uri="{FF2B5EF4-FFF2-40B4-BE49-F238E27FC236}">
                <a16:creationId xmlns:a16="http://schemas.microsoft.com/office/drawing/2014/main" id="{2D9BA71C-7289-D9EE-EED0-829F275ECFC3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7958138" y="5614988"/>
            <a:ext cx="3873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4C97B40-B6F4-4A4A-AC7B-43A074EA9D76}" type="datetime'''1''''''''''''''''''''''''''''''''''''''''''0''月'''">
              <a:rPr lang="zh-CN" altLang="en-US" sz="1400" b="1" smtClean="0">
                <a:latin typeface="+mn-lt"/>
                <a:ea typeface="等线" panose="02010600030101010101" pitchFamily="2" charset="-122"/>
              </a:rPr>
              <a:pPr/>
              <a:t>10月</a:t>
            </a:fld>
            <a:endParaRPr lang="zh-CN" altLang="en-US" sz="1400" b="1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284" name="文本占位符 2">
            <a:extLst>
              <a:ext uri="{FF2B5EF4-FFF2-40B4-BE49-F238E27FC236}">
                <a16:creationId xmlns:a16="http://schemas.microsoft.com/office/drawing/2014/main" id="{94F47B4C-8E5B-445B-DF23-4D72E59B572B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7058025" y="5614988"/>
            <a:ext cx="2889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80C684A-DA4C-4FB2-AD25-32213B3DF975}" type="datetime'''''''9月'''''''''">
              <a:rPr lang="zh-CN" altLang="en-US" sz="1400" b="1" smtClean="0">
                <a:latin typeface="+mn-lt"/>
                <a:ea typeface="等线" panose="02010600030101010101" pitchFamily="2" charset="-122"/>
              </a:rPr>
              <a:pPr/>
              <a:t>9月</a:t>
            </a:fld>
            <a:endParaRPr lang="zh-CN" altLang="en-US" sz="1400" b="1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285" name="文本占位符 2">
            <a:extLst>
              <a:ext uri="{FF2B5EF4-FFF2-40B4-BE49-F238E27FC236}">
                <a16:creationId xmlns:a16="http://schemas.microsoft.com/office/drawing/2014/main" id="{4BA01D35-3A39-9E7C-6310-6A6DA5620457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7481888" y="3433763"/>
            <a:ext cx="392113" cy="273050"/>
          </a:xfrm>
          <a:prstGeom prst="ellipse">
            <a:avLst/>
          </a:prstGeom>
          <a:solidFill>
            <a:srgbClr val="C30C3E"/>
          </a:solidFill>
          <a:ln w="9525" cmpd="sng" algn="ctr">
            <a:noFill/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4EA0CE5-BA9E-429F-9CE7-3327E01C8EB4}" type="datetime'-''''''7%'''''''''''''''''''''''''''''''''''''''''''">
              <a:rPr lang="en-US" altLang="en-US" sz="1400" b="1" smtClean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</a:rPr>
              <a:pPr/>
              <a:t>-7%</a:t>
            </a:fld>
            <a:endParaRPr lang="zh-CN" altLang="en-US" sz="1400" b="1" dirty="0">
              <a:solidFill>
                <a:schemeClr val="bg1"/>
              </a:solidFill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313" name="圆角矩形 312">
            <a:extLst>
              <a:ext uri="{FF2B5EF4-FFF2-40B4-BE49-F238E27FC236}">
                <a16:creationId xmlns:a16="http://schemas.microsoft.com/office/drawing/2014/main" id="{21640D1E-73DE-7139-BFD5-5DCA69635B1E}"/>
              </a:ext>
            </a:extLst>
          </p:cNvPr>
          <p:cNvSpPr/>
          <p:nvPr/>
        </p:nvSpPr>
        <p:spPr>
          <a:xfrm>
            <a:off x="6391275" y="125413"/>
            <a:ext cx="5508625" cy="2876550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4" name="圆角矩形 313">
            <a:extLst>
              <a:ext uri="{FF2B5EF4-FFF2-40B4-BE49-F238E27FC236}">
                <a16:creationId xmlns:a16="http://schemas.microsoft.com/office/drawing/2014/main" id="{534D8287-C16D-E1C2-D2A8-F5B4270DF9E1}"/>
              </a:ext>
            </a:extLst>
          </p:cNvPr>
          <p:cNvSpPr/>
          <p:nvPr/>
        </p:nvSpPr>
        <p:spPr>
          <a:xfrm>
            <a:off x="6391275" y="3249613"/>
            <a:ext cx="5508625" cy="3335338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1" name="圆角矩形 330">
            <a:extLst>
              <a:ext uri="{FF2B5EF4-FFF2-40B4-BE49-F238E27FC236}">
                <a16:creationId xmlns:a16="http://schemas.microsoft.com/office/drawing/2014/main" id="{28220739-264B-3BB2-965C-DF2E2B4C7CFA}"/>
              </a:ext>
            </a:extLst>
          </p:cNvPr>
          <p:cNvSpPr/>
          <p:nvPr/>
        </p:nvSpPr>
        <p:spPr>
          <a:xfrm>
            <a:off x="308610" y="498475"/>
            <a:ext cx="4372816" cy="5880100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37" name="肘形连接符 336">
            <a:extLst>
              <a:ext uri="{FF2B5EF4-FFF2-40B4-BE49-F238E27FC236}">
                <a16:creationId xmlns:a16="http://schemas.microsoft.com/office/drawing/2014/main" id="{13D062E0-A2A3-61C3-4FB8-CF3E7383B134}"/>
              </a:ext>
            </a:extLst>
          </p:cNvPr>
          <p:cNvCxnSpPr>
            <a:cxnSpLocks/>
            <a:stCxn id="331" idx="3"/>
            <a:endCxn id="313" idx="1"/>
          </p:cNvCxnSpPr>
          <p:nvPr/>
        </p:nvCxnSpPr>
        <p:spPr>
          <a:xfrm flipV="1">
            <a:off x="4681426" y="1563688"/>
            <a:ext cx="1709849" cy="1874837"/>
          </a:xfrm>
          <a:prstGeom prst="bentConnector3">
            <a:avLst>
              <a:gd name="adj1" fmla="val 3529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肘形连接符 337">
            <a:extLst>
              <a:ext uri="{FF2B5EF4-FFF2-40B4-BE49-F238E27FC236}">
                <a16:creationId xmlns:a16="http://schemas.microsoft.com/office/drawing/2014/main" id="{6078F83D-38C1-4CD8-1EFC-F12197D39470}"/>
              </a:ext>
            </a:extLst>
          </p:cNvPr>
          <p:cNvCxnSpPr>
            <a:cxnSpLocks/>
            <a:stCxn id="331" idx="3"/>
            <a:endCxn id="314" idx="1"/>
          </p:cNvCxnSpPr>
          <p:nvPr/>
        </p:nvCxnSpPr>
        <p:spPr>
          <a:xfrm>
            <a:off x="4681426" y="3438525"/>
            <a:ext cx="1709849" cy="1478757"/>
          </a:xfrm>
          <a:prstGeom prst="bentConnector3">
            <a:avLst>
              <a:gd name="adj1" fmla="val 3462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文本框 356">
            <a:extLst>
              <a:ext uri="{FF2B5EF4-FFF2-40B4-BE49-F238E27FC236}">
                <a16:creationId xmlns:a16="http://schemas.microsoft.com/office/drawing/2014/main" id="{FE670B2A-A66C-6C37-CAAA-EA0F3930822B}"/>
              </a:ext>
            </a:extLst>
          </p:cNvPr>
          <p:cNvSpPr txBox="1"/>
          <p:nvPr/>
        </p:nvSpPr>
        <p:spPr>
          <a:xfrm>
            <a:off x="4740511" y="109855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rgbClr val="0070C0"/>
                </a:solidFill>
              </a:rPr>
              <a:t>从勤奋度上看</a:t>
            </a:r>
          </a:p>
        </p:txBody>
      </p:sp>
      <p:sp>
        <p:nvSpPr>
          <p:cNvPr id="360" name="文本框 359">
            <a:extLst>
              <a:ext uri="{FF2B5EF4-FFF2-40B4-BE49-F238E27FC236}">
                <a16:creationId xmlns:a16="http://schemas.microsoft.com/office/drawing/2014/main" id="{E0EF912E-67EC-86E9-4D88-FB2A283D7A81}"/>
              </a:ext>
            </a:extLst>
          </p:cNvPr>
          <p:cNvSpPr txBox="1"/>
          <p:nvPr/>
        </p:nvSpPr>
        <p:spPr>
          <a:xfrm>
            <a:off x="4955592" y="494625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rgbClr val="0070C0"/>
                </a:solidFill>
              </a:rPr>
              <a:t>从效率上看</a:t>
            </a:r>
          </a:p>
        </p:txBody>
      </p:sp>
    </p:spTree>
    <p:extLst>
      <p:ext uri="{BB962C8B-B14F-4D97-AF65-F5344CB8AC3E}">
        <p14:creationId xmlns:p14="http://schemas.microsoft.com/office/powerpoint/2010/main" val="35244356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hink-cell data - do not delete" hidden="1">
            <a:extLst>
              <a:ext uri="{FF2B5EF4-FFF2-40B4-BE49-F238E27FC236}">
                <a16:creationId xmlns:a16="http://schemas.microsoft.com/office/drawing/2014/main" id="{130A1A80-DEA5-DA1C-8D42-E003BF49E8A6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714750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64" imgW="7772400" imgH="10058400" progId="TCLayout.ActiveDocument.1">
                  <p:embed/>
                </p:oleObj>
              </mc:Choice>
              <mc:Fallback>
                <p:oleObj name="think-cell 幻灯片" r:id="rId64" imgW="7772400" imgH="10058400" progId="TCLayout.ActiveDocument.1">
                  <p:embed/>
                  <p:pic>
                    <p:nvPicPr>
                      <p:cNvPr id="2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30A1A80-DEA5-DA1C-8D42-E003BF49E8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Chart 3">
            <a:extLst>
              <a:ext uri="{FF2B5EF4-FFF2-40B4-BE49-F238E27FC236}">
                <a16:creationId xmlns:a16="http://schemas.microsoft.com/office/drawing/2014/main" id="{19A8349C-0167-4D9F-B67E-9D5A2279F91F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3109853"/>
              </p:ext>
            </p:extLst>
          </p:nvPr>
        </p:nvGraphicFramePr>
        <p:xfrm>
          <a:off x="2862263" y="1366838"/>
          <a:ext cx="3556000" cy="262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6"/>
          </a:graphicData>
        </a:graphic>
      </p:graphicFrame>
      <p:cxnSp>
        <p:nvCxnSpPr>
          <p:cNvPr id="8" name="直接连接符 102">
            <a:extLst>
              <a:ext uri="{FF2B5EF4-FFF2-40B4-BE49-F238E27FC236}">
                <a16:creationId xmlns:a16="http://schemas.microsoft.com/office/drawing/2014/main" id="{BFE8DDDF-4921-C6FC-D449-5467BDE5B326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4144963" y="1428750"/>
            <a:ext cx="0" cy="1444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103">
            <a:extLst>
              <a:ext uri="{FF2B5EF4-FFF2-40B4-BE49-F238E27FC236}">
                <a16:creationId xmlns:a16="http://schemas.microsoft.com/office/drawing/2014/main" id="{65FDF03C-433A-15FA-8582-4F211C149915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4144963" y="1428750"/>
            <a:ext cx="9890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104">
            <a:extLst>
              <a:ext uri="{FF2B5EF4-FFF2-40B4-BE49-F238E27FC236}">
                <a16:creationId xmlns:a16="http://schemas.microsoft.com/office/drawing/2014/main" id="{C46CD7CE-099F-2ED9-0FC6-B5E2B80986BC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5133975" y="1428750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E840071D-2F89-2EFE-BD84-155ADEE7E20B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3960813" y="3705225"/>
            <a:ext cx="368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415C2D6-B226-495A-A94D-DCD1D7200199}" type="datetime'''''''''''节''''''''''''前'''''''''''''''''''''''">
              <a:rPr lang="zh-CN" altLang="en-US" sz="1400" smtClean="0"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节前</a:t>
            </a:fld>
            <a:endParaRPr lang="zh-CN" altLang="en-US" sz="1400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2817027C-526F-9E00-D34A-AAD60F9BDF06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949825" y="3705225"/>
            <a:ext cx="368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5573D10-C1DD-4005-BE3C-C76ED36B278B}" type="datetime'''''''''节''''''''''''''''''''''''''''''中'''''''''''''''">
              <a:rPr lang="zh-CN" altLang="en-US" sz="1400" b="1" smtClean="0"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节中</a:t>
            </a:fld>
            <a:endParaRPr lang="zh-CN" altLang="en-US" sz="1400" b="1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21" name="文本占位符 2">
            <a:extLst>
              <a:ext uri="{FF2B5EF4-FFF2-40B4-BE49-F238E27FC236}">
                <a16:creationId xmlns:a16="http://schemas.microsoft.com/office/drawing/2014/main" id="{BE23DEE8-28D2-0CB7-6EA4-FD13DBA9F192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503738" y="1293814"/>
            <a:ext cx="269875" cy="269875"/>
          </a:xfrm>
          <a:prstGeom prst="ellipse">
            <a:avLst/>
          </a:prstGeom>
          <a:solidFill>
            <a:srgbClr val="C30C3E"/>
          </a:solidFill>
          <a:ln w="9525" cmpd="sng" algn="ctr">
            <a:noFill/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346339A-5C40-44CA-947C-BB7092115E48}" type="datetime'''''''''''''''''''''''''''''''''''0''%'''''''''''''''''''">
              <a:rPr lang="en-US" altLang="en-US" sz="1400" b="1" smtClean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0%</a:t>
            </a:fld>
            <a:endParaRPr lang="zh-CN" altLang="en-US" sz="1400" b="1" dirty="0">
              <a:solidFill>
                <a:schemeClr val="bg1"/>
              </a:solidFill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B716218-A928-0B2F-F125-1E6F5780CF7F}"/>
              </a:ext>
            </a:extLst>
          </p:cNvPr>
          <p:cNvSpPr txBox="1">
            <a:spLocks/>
          </p:cNvSpPr>
          <p:nvPr/>
        </p:nvSpPr>
        <p:spPr>
          <a:xfrm>
            <a:off x="-235355" y="1640681"/>
            <a:ext cx="1527580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在投门店</a:t>
            </a:r>
            <a:endParaRPr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26E1967F-2EAA-400E-8AC3-91258CF2FAE9}"/>
              </a:ext>
            </a:extLst>
          </p:cNvPr>
          <p:cNvSpPr txBox="1">
            <a:spLocks/>
          </p:cNvSpPr>
          <p:nvPr/>
        </p:nvSpPr>
        <p:spPr>
          <a:xfrm>
            <a:off x="4122073" y="213764"/>
            <a:ext cx="4165716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FY26 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端午节前周 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vs. 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节中周 （教培）</a:t>
            </a:r>
            <a:endParaRPr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23" name="Chart 3">
            <a:extLst>
              <a:ext uri="{FF2B5EF4-FFF2-40B4-BE49-F238E27FC236}">
                <a16:creationId xmlns:a16="http://schemas.microsoft.com/office/drawing/2014/main" id="{BAFBD600-F849-6C8A-7CA9-69174E44CFF5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779414315"/>
              </p:ext>
            </p:extLst>
          </p:nvPr>
        </p:nvGraphicFramePr>
        <p:xfrm>
          <a:off x="46038" y="1370013"/>
          <a:ext cx="3556000" cy="261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7"/>
          </a:graphicData>
        </a:graphic>
      </p:graphicFrame>
      <p:cxnSp>
        <p:nvCxnSpPr>
          <p:cNvPr id="86" name="直接连接符 102">
            <a:extLst>
              <a:ext uri="{FF2B5EF4-FFF2-40B4-BE49-F238E27FC236}">
                <a16:creationId xmlns:a16="http://schemas.microsoft.com/office/drawing/2014/main" id="{3FF63C91-0B11-469B-B60E-B1356DC58199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 flipV="1">
            <a:off x="1371600" y="1423988"/>
            <a:ext cx="0" cy="1571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直接连接符 103">
            <a:extLst>
              <a:ext uri="{FF2B5EF4-FFF2-40B4-BE49-F238E27FC236}">
                <a16:creationId xmlns:a16="http://schemas.microsoft.com/office/drawing/2014/main" id="{6C902DAA-3374-47DE-8E78-75AB318325CF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1371600" y="1423988"/>
            <a:ext cx="9032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直接连接符 104">
            <a:extLst>
              <a:ext uri="{FF2B5EF4-FFF2-40B4-BE49-F238E27FC236}">
                <a16:creationId xmlns:a16="http://schemas.microsoft.com/office/drawing/2014/main" id="{E8666534-0132-4A87-B8B2-BFB5452796F4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2274888" y="1423988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文本占位符 2">
            <a:extLst>
              <a:ext uri="{FF2B5EF4-FFF2-40B4-BE49-F238E27FC236}">
                <a16:creationId xmlns:a16="http://schemas.microsoft.com/office/drawing/2014/main" id="{0E5F4B61-E864-412D-9069-0E054F20B3E0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1187450" y="3700463"/>
            <a:ext cx="368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74E1D5F-D9D9-4E2E-9C69-45D1AE7D97B9}" type="datetime'''''''''''''''''节''''''前'''''''''''''''''''''''">
              <a:rPr lang="zh-CN" altLang="en-US" sz="1400" smtClean="0"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节前</a:t>
            </a:fld>
            <a:endParaRPr lang="zh-CN" altLang="en-US" sz="1400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90" name="文本占位符 2">
            <a:extLst>
              <a:ext uri="{FF2B5EF4-FFF2-40B4-BE49-F238E27FC236}">
                <a16:creationId xmlns:a16="http://schemas.microsoft.com/office/drawing/2014/main" id="{FE249CE1-7479-4B62-9ACE-CDB11671880C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2090738" y="3700463"/>
            <a:ext cx="368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3515190-A8F8-4924-81BF-F06ABFB29A72}" type="datetime'''''''''''''''''''''''节''''''''''''''''''''''中'''''''">
              <a:rPr lang="zh-CN" altLang="en-US" sz="1400" b="1" smtClean="0"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节中</a:t>
            </a:fld>
            <a:endParaRPr lang="zh-CN" altLang="en-US" sz="1400" b="1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91" name="文本占位符 2">
            <a:extLst>
              <a:ext uri="{FF2B5EF4-FFF2-40B4-BE49-F238E27FC236}">
                <a16:creationId xmlns:a16="http://schemas.microsoft.com/office/drawing/2014/main" id="{94176A91-7E39-463F-B7F7-A9F2B3E5680F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1687513" y="1289050"/>
            <a:ext cx="269875" cy="269875"/>
          </a:xfrm>
          <a:prstGeom prst="ellipse">
            <a:avLst/>
          </a:prstGeom>
          <a:solidFill>
            <a:srgbClr val="C30C3E"/>
          </a:solidFill>
          <a:ln w="9525" cmpd="sng" algn="ctr">
            <a:noFill/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D618834-74F7-4642-85C2-C14882544C29}" type="datetime'''''''''''0''''''''''%'''''''''''">
              <a:rPr lang="en-US" altLang="en-US" sz="1400" b="1" smtClean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0%</a:t>
            </a:fld>
            <a:endParaRPr lang="zh-CN" altLang="en-US" sz="1400" b="1" dirty="0">
              <a:solidFill>
                <a:schemeClr val="bg1"/>
              </a:solidFill>
              <a:latin typeface="+mn-lt"/>
              <a:ea typeface="等线" panose="02010600030101010101" pitchFamily="2" charset="-122"/>
            </a:endParaRPr>
          </a:p>
        </p:txBody>
      </p:sp>
      <p:graphicFrame>
        <p:nvGraphicFramePr>
          <p:cNvPr id="36" name="Chart 3">
            <a:extLst>
              <a:ext uri="{FF2B5EF4-FFF2-40B4-BE49-F238E27FC236}">
                <a16:creationId xmlns:a16="http://schemas.microsoft.com/office/drawing/2014/main" id="{EFB3281C-1F5A-14E5-B28D-9A7B7243F720}"/>
              </a:ext>
            </a:extLst>
          </p:cNvPr>
          <p:cNvGraphicFramePr/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408025010"/>
              </p:ext>
            </p:extLst>
          </p:nvPr>
        </p:nvGraphicFramePr>
        <p:xfrm>
          <a:off x="3568700" y="4106863"/>
          <a:ext cx="214312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8"/>
          </a:graphicData>
        </a:graphic>
      </p:graphicFrame>
      <p:cxnSp>
        <p:nvCxnSpPr>
          <p:cNvPr id="118" name="直接连接符 102">
            <a:extLst>
              <a:ext uri="{FF2B5EF4-FFF2-40B4-BE49-F238E27FC236}">
                <a16:creationId xmlns:a16="http://schemas.microsoft.com/office/drawing/2014/main" id="{BF124A0F-694D-4EB4-8BBE-C9B48160F3BA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 flipV="1">
            <a:off x="4144963" y="4237038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直接连接符 103">
            <a:extLst>
              <a:ext uri="{FF2B5EF4-FFF2-40B4-BE49-F238E27FC236}">
                <a16:creationId xmlns:a16="http://schemas.microsoft.com/office/drawing/2014/main" id="{6839C055-AAB4-4830-B550-F1357D34C812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4144963" y="4237038"/>
            <a:ext cx="9890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直接连接符 104">
            <a:extLst>
              <a:ext uri="{FF2B5EF4-FFF2-40B4-BE49-F238E27FC236}">
                <a16:creationId xmlns:a16="http://schemas.microsoft.com/office/drawing/2014/main" id="{7A64C964-4488-471C-955F-81D0B86FD4E2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5133975" y="4237038"/>
            <a:ext cx="0" cy="2619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1" name="文本占位符 2">
            <a:extLst>
              <a:ext uri="{FF2B5EF4-FFF2-40B4-BE49-F238E27FC236}">
                <a16:creationId xmlns:a16="http://schemas.microsoft.com/office/drawing/2014/main" id="{1DB90E50-831B-4FEB-857B-AB5FFEFE3982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3960813" y="6408738"/>
            <a:ext cx="368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1B24B8C-358C-4F22-911F-EF4D24D8029F}" type="datetime'''''''''''''''''''''''''''''''节''''''''前'''''''''''''''''">
              <a:rPr lang="zh-CN" altLang="en-US" sz="1400" smtClean="0"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节前</a:t>
            </a:fld>
            <a:endParaRPr lang="zh-CN" altLang="en-US" sz="1400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122" name="文本占位符 2">
            <a:extLst>
              <a:ext uri="{FF2B5EF4-FFF2-40B4-BE49-F238E27FC236}">
                <a16:creationId xmlns:a16="http://schemas.microsoft.com/office/drawing/2014/main" id="{764097C9-DD9C-4772-AE0D-1C7A22FE4BA1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4949825" y="6408738"/>
            <a:ext cx="368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97A55CA-40E1-4C43-82DD-6204F41CACB6}" type="datetime'''''''''''节''''''''''''''''中'''''''''''''">
              <a:rPr lang="zh-CN" altLang="en-US" sz="1400" b="1" smtClean="0"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节中</a:t>
            </a:fld>
            <a:endParaRPr lang="zh-CN" altLang="en-US" sz="1400" b="1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123" name="文本占位符 2">
            <a:extLst>
              <a:ext uri="{FF2B5EF4-FFF2-40B4-BE49-F238E27FC236}">
                <a16:creationId xmlns:a16="http://schemas.microsoft.com/office/drawing/2014/main" id="{6A3102E1-2AE7-4A7C-8FB3-B22D90222872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4373563" y="4100513"/>
            <a:ext cx="530225" cy="273050"/>
          </a:xfrm>
          <a:prstGeom prst="ellipse">
            <a:avLst/>
          </a:prstGeom>
          <a:solidFill>
            <a:srgbClr val="C30C3E"/>
          </a:solidFill>
          <a:ln w="9525" cmpd="sng" algn="ctr">
            <a:noFill/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E489D5A-B922-4712-A3B1-2C8162615351}" type="datetime'-''''''''1''''''''1''''''%'''''''''''''">
              <a:rPr lang="en-US" altLang="en-US" sz="1400" b="1" smtClean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-11%</a:t>
            </a:fld>
            <a:endParaRPr lang="zh-CN" altLang="en-US" sz="1400" b="1" dirty="0">
              <a:solidFill>
                <a:schemeClr val="bg1"/>
              </a:solidFill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124" name="Title 1">
            <a:extLst>
              <a:ext uri="{FF2B5EF4-FFF2-40B4-BE49-F238E27FC236}">
                <a16:creationId xmlns:a16="http://schemas.microsoft.com/office/drawing/2014/main" id="{1276E159-C6A9-42E0-9804-DA62D7A432FB}"/>
              </a:ext>
            </a:extLst>
          </p:cNvPr>
          <p:cNvSpPr txBox="1">
            <a:spLocks/>
          </p:cNvSpPr>
          <p:nvPr/>
        </p:nvSpPr>
        <p:spPr>
          <a:xfrm>
            <a:off x="0" y="4814888"/>
            <a:ext cx="835025" cy="3857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效果广告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ARPU</a:t>
            </a:r>
          </a:p>
        </p:txBody>
      </p:sp>
      <p:graphicFrame>
        <p:nvGraphicFramePr>
          <p:cNvPr id="33" name="Chart 3">
            <a:extLst>
              <a:ext uri="{FF2B5EF4-FFF2-40B4-BE49-F238E27FC236}">
                <a16:creationId xmlns:a16="http://schemas.microsoft.com/office/drawing/2014/main" id="{2045A248-E60E-442B-8E20-C7945E6F372D}"/>
              </a:ext>
            </a:extLst>
          </p:cNvPr>
          <p:cNvGraphicFramePr/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2284310713"/>
              </p:ext>
            </p:extLst>
          </p:nvPr>
        </p:nvGraphicFramePr>
        <p:xfrm>
          <a:off x="838200" y="4106863"/>
          <a:ext cx="197167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9"/>
          </a:graphicData>
        </a:graphic>
      </p:graphicFrame>
      <p:cxnSp>
        <p:nvCxnSpPr>
          <p:cNvPr id="127" name="直接连接符 102">
            <a:extLst>
              <a:ext uri="{FF2B5EF4-FFF2-40B4-BE49-F238E27FC236}">
                <a16:creationId xmlns:a16="http://schemas.microsoft.com/office/drawing/2014/main" id="{340C46E9-00B2-47BE-9F0F-AB2DCA40EA72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 flipV="1">
            <a:off x="1371600" y="4237038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直接连接符 103">
            <a:extLst>
              <a:ext uri="{FF2B5EF4-FFF2-40B4-BE49-F238E27FC236}">
                <a16:creationId xmlns:a16="http://schemas.microsoft.com/office/drawing/2014/main" id="{6D9008EE-3B05-449C-89E1-59740138A208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1371600" y="4237038"/>
            <a:ext cx="9032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直接连接符 104">
            <a:extLst>
              <a:ext uri="{FF2B5EF4-FFF2-40B4-BE49-F238E27FC236}">
                <a16:creationId xmlns:a16="http://schemas.microsoft.com/office/drawing/2014/main" id="{508D47B6-1062-4DCB-9186-BB8844994BB5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2274888" y="4237038"/>
            <a:ext cx="0" cy="2381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文本占位符 2">
            <a:extLst>
              <a:ext uri="{FF2B5EF4-FFF2-40B4-BE49-F238E27FC236}">
                <a16:creationId xmlns:a16="http://schemas.microsoft.com/office/drawing/2014/main" id="{18D001DB-3210-424D-91AF-21B2F15209C9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1187450" y="6408738"/>
            <a:ext cx="368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7F3FBB7-F178-4162-A38A-3B02399A8BA4}" type="datetime'''''''''''''''''''''''''''''''''''''节''''''''前'''''''''''''''">
              <a:rPr lang="zh-CN" altLang="en-US" sz="1400" smtClean="0"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节前</a:t>
            </a:fld>
            <a:endParaRPr lang="zh-CN" altLang="en-US" sz="1400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131" name="文本占位符 2">
            <a:extLst>
              <a:ext uri="{FF2B5EF4-FFF2-40B4-BE49-F238E27FC236}">
                <a16:creationId xmlns:a16="http://schemas.microsoft.com/office/drawing/2014/main" id="{D6DA73A1-3DD1-43F3-86EB-C96441C0764F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2090738" y="6408738"/>
            <a:ext cx="368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2FE63C9-4857-4648-8709-3FFBAE8456AC}" type="datetime'''''''''''''''''''节''''中'''''''''''''''">
              <a:rPr lang="zh-CN" altLang="en-US" sz="1400" b="1" smtClean="0"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节中</a:t>
            </a:fld>
            <a:endParaRPr lang="zh-CN" altLang="en-US" sz="1400" b="1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138" name="文本占位符 2">
            <a:extLst>
              <a:ext uri="{FF2B5EF4-FFF2-40B4-BE49-F238E27FC236}">
                <a16:creationId xmlns:a16="http://schemas.microsoft.com/office/drawing/2014/main" id="{F7950CBE-1B37-46CE-9B55-C96AB2A5989E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1627188" y="4100513"/>
            <a:ext cx="392113" cy="273050"/>
          </a:xfrm>
          <a:prstGeom prst="ellipse">
            <a:avLst/>
          </a:prstGeom>
          <a:solidFill>
            <a:srgbClr val="C30C3E"/>
          </a:solidFill>
          <a:ln w="9525" cmpd="sng" algn="ctr">
            <a:noFill/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4F0912A-8E64-45F4-826E-D1DB37ACEF94}" type="datetime'''-''9''''''''''''''''''''''''''''''''''''%'''''''">
              <a:rPr lang="en-US" altLang="en-US" sz="1400" b="1" smtClean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-9%</a:t>
            </a:fld>
            <a:endParaRPr lang="zh-CN" altLang="en-US" sz="1400" b="1" dirty="0">
              <a:solidFill>
                <a:schemeClr val="bg1"/>
              </a:solidFill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384B50F-6D92-E988-0B79-2577B7853063}"/>
              </a:ext>
            </a:extLst>
          </p:cNvPr>
          <p:cNvSpPr txBox="1"/>
          <p:nvPr/>
        </p:nvSpPr>
        <p:spPr>
          <a:xfrm>
            <a:off x="1489666" y="808593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FY25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6E32DAF-2836-7764-D3B1-78DF44A89B2B}"/>
              </a:ext>
            </a:extLst>
          </p:cNvPr>
          <p:cNvSpPr txBox="1"/>
          <p:nvPr/>
        </p:nvSpPr>
        <p:spPr>
          <a:xfrm>
            <a:off x="4306685" y="821535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FY26</a:t>
            </a:r>
            <a:endParaRPr kumimoji="1" lang="zh-CN" altLang="en-US" dirty="0"/>
          </a:p>
        </p:txBody>
      </p:sp>
      <p:graphicFrame>
        <p:nvGraphicFramePr>
          <p:cNvPr id="176" name="Chart 3">
            <a:extLst>
              <a:ext uri="{FF2B5EF4-FFF2-40B4-BE49-F238E27FC236}">
                <a16:creationId xmlns:a16="http://schemas.microsoft.com/office/drawing/2014/main" id="{4FB22D77-B87D-4E84-558C-425A23CD776A}"/>
              </a:ext>
            </a:extLst>
          </p:cNvPr>
          <p:cNvGraphicFramePr/>
          <p:nvPr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542742970"/>
              </p:ext>
            </p:extLst>
          </p:nvPr>
        </p:nvGraphicFramePr>
        <p:xfrm>
          <a:off x="9717088" y="1720850"/>
          <a:ext cx="2143125" cy="202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0"/>
          </a:graphicData>
        </a:graphic>
      </p:graphicFrame>
      <p:cxnSp>
        <p:nvCxnSpPr>
          <p:cNvPr id="40" name="直接连接符 102">
            <a:extLst>
              <a:ext uri="{FF2B5EF4-FFF2-40B4-BE49-F238E27FC236}">
                <a16:creationId xmlns:a16="http://schemas.microsoft.com/office/drawing/2014/main" id="{30C4917D-2295-5239-6018-093800A0311C}"/>
              </a:ext>
            </a:extLst>
          </p:cNvPr>
          <p:cNvCxnSpPr/>
          <p:nvPr>
            <p:custDataLst>
              <p:tags r:id="rId31"/>
            </p:custDataLst>
          </p:nvPr>
        </p:nvCxnSpPr>
        <p:spPr bwMode="auto">
          <a:xfrm flipV="1">
            <a:off x="10293350" y="1444625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103">
            <a:extLst>
              <a:ext uri="{FF2B5EF4-FFF2-40B4-BE49-F238E27FC236}">
                <a16:creationId xmlns:a16="http://schemas.microsoft.com/office/drawing/2014/main" id="{F0586DE9-B568-44BC-A39F-FE2DAE372649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10293350" y="1444625"/>
            <a:ext cx="9890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104">
            <a:extLst>
              <a:ext uri="{FF2B5EF4-FFF2-40B4-BE49-F238E27FC236}">
                <a16:creationId xmlns:a16="http://schemas.microsoft.com/office/drawing/2014/main" id="{F3A26880-C745-38D3-ACCA-6B53AE0B9458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>
            <a:off x="11282363" y="1444624"/>
            <a:ext cx="0" cy="5397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文本占位符 2">
            <a:extLst>
              <a:ext uri="{FF2B5EF4-FFF2-40B4-BE49-F238E27FC236}">
                <a16:creationId xmlns:a16="http://schemas.microsoft.com/office/drawing/2014/main" id="{43A78991-E2C9-CA3C-B189-70B56EC0CBC6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10109200" y="3719513"/>
            <a:ext cx="368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D19362B-4F1F-4463-B11E-D3F98AF156CC}" type="datetime'''''''节''前'''''''''''''''''''''''''''''''''''''''''''''''">
              <a:rPr lang="zh-CN" altLang="en-US" sz="1400" smtClean="0"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节前</a:t>
            </a:fld>
            <a:endParaRPr lang="zh-CN" altLang="en-US" sz="1400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44" name="文本占位符 2">
            <a:extLst>
              <a:ext uri="{FF2B5EF4-FFF2-40B4-BE49-F238E27FC236}">
                <a16:creationId xmlns:a16="http://schemas.microsoft.com/office/drawing/2014/main" id="{0EA02D8E-31C4-C4CB-745F-689C24739266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11098213" y="3719513"/>
            <a:ext cx="368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0A4AB63-64EE-4AA2-872E-FA9E192E3AD3}" type="datetime'节''''''''''''''''''''''''''''''''''''''''''''''''''''''中'''''">
              <a:rPr lang="zh-CN" altLang="en-US" sz="1400" b="1" smtClean="0"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节中</a:t>
            </a:fld>
            <a:endParaRPr lang="zh-CN" altLang="en-US" sz="1400" b="1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168" name="文本占位符 2">
            <a:extLst>
              <a:ext uri="{FF2B5EF4-FFF2-40B4-BE49-F238E27FC236}">
                <a16:creationId xmlns:a16="http://schemas.microsoft.com/office/drawing/2014/main" id="{4EFAD6A7-A035-80D3-EDB7-DF482995DFE6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gray">
          <a:xfrm>
            <a:off x="10077450" y="1558925"/>
            <a:ext cx="4333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b="1" dirty="0"/>
              <a:t>1.6%</a:t>
            </a:r>
            <a:endParaRPr lang="zh-CN" altLang="en-US" sz="1600" b="1" dirty="0"/>
          </a:p>
        </p:txBody>
      </p:sp>
      <p:sp>
        <p:nvSpPr>
          <p:cNvPr id="174" name="文本占位符 2">
            <a:extLst>
              <a:ext uri="{FF2B5EF4-FFF2-40B4-BE49-F238E27FC236}">
                <a16:creationId xmlns:a16="http://schemas.microsoft.com/office/drawing/2014/main" id="{807EF7B2-2165-2EB0-710A-C65B043F0858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11066463" y="2022475"/>
            <a:ext cx="4333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6C23B08-A668-49D5-84C0-191F4812E5C9}" type="datetime'''''''''''''''''''''''''''''''''''1'''''''''''''''''">
              <a:rPr lang="zh-CN" altLang="en-US" sz="16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</a:t>
            </a:fld>
            <a:r>
              <a:rPr lang="en-US" altLang="zh-CN" sz="1600" b="1" dirty="0">
                <a:effectLst/>
              </a:rPr>
              <a:t>.2%</a:t>
            </a:r>
            <a:endParaRPr lang="zh-CN" altLang="en-US" sz="1600" b="1" dirty="0"/>
          </a:p>
        </p:txBody>
      </p:sp>
      <p:sp>
        <p:nvSpPr>
          <p:cNvPr id="45" name="文本占位符 2">
            <a:extLst>
              <a:ext uri="{FF2B5EF4-FFF2-40B4-BE49-F238E27FC236}">
                <a16:creationId xmlns:a16="http://schemas.microsoft.com/office/drawing/2014/main" id="{52870F21-C3B9-B65B-C8A7-664AD5605D7C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10521950" y="1308099"/>
            <a:ext cx="530225" cy="273050"/>
          </a:xfrm>
          <a:prstGeom prst="ellipse">
            <a:avLst/>
          </a:prstGeom>
          <a:solidFill>
            <a:srgbClr val="C30C3E"/>
          </a:solidFill>
          <a:ln w="9525" cmpd="sng" algn="ctr">
            <a:noFill/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5F3D5C7-F3C8-4C2D-AB58-53E7BD9AA419}" type="datetime'''''''-''''2''''''''''''5''''''''''''''''''%'''''''''''''''">
              <a:rPr lang="en-US" altLang="en-US" sz="1400" b="1" smtClean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-25%</a:t>
            </a:fld>
            <a:endParaRPr lang="zh-CN" altLang="en-US" sz="1400" b="1" dirty="0">
              <a:solidFill>
                <a:schemeClr val="bg1"/>
              </a:solidFill>
              <a:latin typeface="+mn-lt"/>
              <a:ea typeface="等线" panose="02010600030101010101" pitchFamily="2" charset="-122"/>
            </a:endParaRPr>
          </a:p>
        </p:txBody>
      </p:sp>
      <p:graphicFrame>
        <p:nvGraphicFramePr>
          <p:cNvPr id="167" name="Chart 3">
            <a:extLst>
              <a:ext uri="{FF2B5EF4-FFF2-40B4-BE49-F238E27FC236}">
                <a16:creationId xmlns:a16="http://schemas.microsoft.com/office/drawing/2014/main" id="{5E5E53F0-F60D-C7F2-A81A-7BFA03CA62D3}"/>
              </a:ext>
            </a:extLst>
          </p:cNvPr>
          <p:cNvGraphicFramePr/>
          <p:nvPr>
            <p:custDataLst>
              <p:tags r:id="rId39"/>
            </p:custDataLst>
            <p:extLst>
              <p:ext uri="{D42A27DB-BD31-4B8C-83A1-F6EECF244321}">
                <p14:modId xmlns:p14="http://schemas.microsoft.com/office/powerpoint/2010/main" val="2504654579"/>
              </p:ext>
            </p:extLst>
          </p:nvPr>
        </p:nvGraphicFramePr>
        <p:xfrm>
          <a:off x="6986588" y="1814513"/>
          <a:ext cx="1971675" cy="192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1"/>
          </a:graphicData>
        </a:graphic>
      </p:graphicFrame>
      <p:cxnSp>
        <p:nvCxnSpPr>
          <p:cNvPr id="47" name="直接连接符 102">
            <a:extLst>
              <a:ext uri="{FF2B5EF4-FFF2-40B4-BE49-F238E27FC236}">
                <a16:creationId xmlns:a16="http://schemas.microsoft.com/office/drawing/2014/main" id="{6EE3D5E0-559F-D439-3CA4-F92A8BF48AF8}"/>
              </a:ext>
            </a:extLst>
          </p:cNvPr>
          <p:cNvCxnSpPr/>
          <p:nvPr>
            <p:custDataLst>
              <p:tags r:id="rId40"/>
            </p:custDataLst>
          </p:nvPr>
        </p:nvCxnSpPr>
        <p:spPr bwMode="auto">
          <a:xfrm flipV="1">
            <a:off x="7519988" y="1439863"/>
            <a:ext cx="0" cy="1746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连接符 103">
            <a:extLst>
              <a:ext uri="{FF2B5EF4-FFF2-40B4-BE49-F238E27FC236}">
                <a16:creationId xmlns:a16="http://schemas.microsoft.com/office/drawing/2014/main" id="{C644D289-E5FA-D5B5-7220-FA9CEF24E0D2}"/>
              </a:ext>
            </a:extLst>
          </p:cNvPr>
          <p:cNvCxnSpPr/>
          <p:nvPr>
            <p:custDataLst>
              <p:tags r:id="rId41"/>
            </p:custDataLst>
          </p:nvPr>
        </p:nvCxnSpPr>
        <p:spPr bwMode="auto">
          <a:xfrm>
            <a:off x="7519988" y="1439863"/>
            <a:ext cx="9032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104">
            <a:extLst>
              <a:ext uri="{FF2B5EF4-FFF2-40B4-BE49-F238E27FC236}">
                <a16:creationId xmlns:a16="http://schemas.microsoft.com/office/drawing/2014/main" id="{AA13EC70-4E48-7118-AFA8-B2AF3F81B3F1}"/>
              </a:ext>
            </a:extLst>
          </p:cNvPr>
          <p:cNvCxnSpPr/>
          <p:nvPr>
            <p:custDataLst>
              <p:tags r:id="rId42"/>
            </p:custDataLst>
          </p:nvPr>
        </p:nvCxnSpPr>
        <p:spPr bwMode="auto">
          <a:xfrm>
            <a:off x="8423275" y="1439863"/>
            <a:ext cx="0" cy="4683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文本占位符 2">
            <a:extLst>
              <a:ext uri="{FF2B5EF4-FFF2-40B4-BE49-F238E27FC236}">
                <a16:creationId xmlns:a16="http://schemas.microsoft.com/office/drawing/2014/main" id="{4302B4EA-F4DD-6AB9-DC91-043CA9700828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7335838" y="3714750"/>
            <a:ext cx="368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AF2652D-591C-4D72-B7D3-72836A131511}" type="datetime'''''''''''''''''''''''''''''''''''''''''''''''''节前'''">
              <a:rPr lang="zh-CN" altLang="en-US" sz="1400" smtClean="0"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节前</a:t>
            </a:fld>
            <a:endParaRPr lang="zh-CN" altLang="en-US" sz="1400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51" name="文本占位符 2">
            <a:extLst>
              <a:ext uri="{FF2B5EF4-FFF2-40B4-BE49-F238E27FC236}">
                <a16:creationId xmlns:a16="http://schemas.microsoft.com/office/drawing/2014/main" id="{6317E408-E51A-4F40-A27F-27D5DDA7E5CB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8239125" y="3714750"/>
            <a:ext cx="368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B93AA36-C38B-4C42-80C2-45E914F1C653}" type="datetime'''''''节''''''''''''中'''''''''''''''''''''''''''''''''''''''''">
              <a:rPr lang="zh-CN" altLang="en-US" sz="1400" b="1" smtClean="0"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节中</a:t>
            </a:fld>
            <a:endParaRPr lang="zh-CN" altLang="en-US" sz="1400" b="1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147" name="文本占位符 2">
            <a:extLst>
              <a:ext uri="{FF2B5EF4-FFF2-40B4-BE49-F238E27FC236}">
                <a16:creationId xmlns:a16="http://schemas.microsoft.com/office/drawing/2014/main" id="{89054EAF-DEEB-5BD9-E78D-E2FDF8468651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7304088" y="1652588"/>
            <a:ext cx="4333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b="1" dirty="0"/>
              <a:t>1.2%</a:t>
            </a:r>
            <a:endParaRPr lang="zh-CN" altLang="en-US" sz="1600" b="1" dirty="0">
              <a:ea typeface="等线" panose="02010600030101010101" pitchFamily="2" charset="-122"/>
            </a:endParaRPr>
          </a:p>
        </p:txBody>
      </p:sp>
      <p:sp>
        <p:nvSpPr>
          <p:cNvPr id="161" name="文本占位符 2">
            <a:extLst>
              <a:ext uri="{FF2B5EF4-FFF2-40B4-BE49-F238E27FC236}">
                <a16:creationId xmlns:a16="http://schemas.microsoft.com/office/drawing/2014/main" id="{743B7689-3A42-1491-FCB9-AF570AFF577A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gray">
          <a:xfrm>
            <a:off x="8207375" y="1946275"/>
            <a:ext cx="4333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b="1" dirty="0"/>
              <a:t>1.0%</a:t>
            </a:r>
            <a:endParaRPr lang="zh-CN" altLang="en-US" sz="1600" b="1" dirty="0"/>
          </a:p>
        </p:txBody>
      </p:sp>
      <p:sp>
        <p:nvSpPr>
          <p:cNvPr id="52" name="文本占位符 2">
            <a:extLst>
              <a:ext uri="{FF2B5EF4-FFF2-40B4-BE49-F238E27FC236}">
                <a16:creationId xmlns:a16="http://schemas.microsoft.com/office/drawing/2014/main" id="{BF2222D0-98DD-607F-EE91-E1B8142E3405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7705725" y="1303337"/>
            <a:ext cx="530225" cy="273050"/>
          </a:xfrm>
          <a:prstGeom prst="ellipse">
            <a:avLst/>
          </a:prstGeom>
          <a:solidFill>
            <a:srgbClr val="C30C3E"/>
          </a:solidFill>
          <a:ln w="9525" cmpd="sng" algn="ctr">
            <a:noFill/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1335C22-52C8-4917-BD0F-1F3642F229DF}" type="datetime'''''''''''''''''''-''1''7''''''''%'''''''''''''''">
              <a:rPr lang="en-US" altLang="en-US" sz="1400" b="1" smtClean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-17%</a:t>
            </a:fld>
            <a:endParaRPr lang="zh-CN" altLang="en-US" sz="1400" b="1" dirty="0">
              <a:solidFill>
                <a:schemeClr val="bg1"/>
              </a:solidFill>
              <a:latin typeface="+mn-lt"/>
              <a:ea typeface="等线" panose="02010600030101010101" pitchFamily="2" charset="-122"/>
            </a:endParaRPr>
          </a:p>
        </p:txBody>
      </p:sp>
      <p:graphicFrame>
        <p:nvGraphicFramePr>
          <p:cNvPr id="183" name="Chart 3">
            <a:extLst>
              <a:ext uri="{FF2B5EF4-FFF2-40B4-BE49-F238E27FC236}">
                <a16:creationId xmlns:a16="http://schemas.microsoft.com/office/drawing/2014/main" id="{1BEBB4FD-7317-C34E-08FE-DB4802CC36DA}"/>
              </a:ext>
            </a:extLst>
          </p:cNvPr>
          <p:cNvGraphicFramePr/>
          <p:nvPr>
            <p:custDataLst>
              <p:tags r:id="rId48"/>
            </p:custDataLst>
            <p:extLst>
              <p:ext uri="{D42A27DB-BD31-4B8C-83A1-F6EECF244321}">
                <p14:modId xmlns:p14="http://schemas.microsoft.com/office/powerpoint/2010/main" val="4053942748"/>
              </p:ext>
            </p:extLst>
          </p:nvPr>
        </p:nvGraphicFramePr>
        <p:xfrm>
          <a:off x="9717088" y="4197350"/>
          <a:ext cx="2143125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2"/>
          </a:graphicData>
        </a:graphic>
      </p:graphicFrame>
      <p:cxnSp>
        <p:nvCxnSpPr>
          <p:cNvPr id="54" name="直接连接符 102">
            <a:extLst>
              <a:ext uri="{FF2B5EF4-FFF2-40B4-BE49-F238E27FC236}">
                <a16:creationId xmlns:a16="http://schemas.microsoft.com/office/drawing/2014/main" id="{C663E6DC-A82F-3B26-8FDE-174E761F2144}"/>
              </a:ext>
            </a:extLst>
          </p:cNvPr>
          <p:cNvCxnSpPr/>
          <p:nvPr>
            <p:custDataLst>
              <p:tags r:id="rId49"/>
            </p:custDataLst>
          </p:nvPr>
        </p:nvCxnSpPr>
        <p:spPr bwMode="auto">
          <a:xfrm flipV="1">
            <a:off x="10293350" y="4251325"/>
            <a:ext cx="0" cy="1778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103">
            <a:extLst>
              <a:ext uri="{FF2B5EF4-FFF2-40B4-BE49-F238E27FC236}">
                <a16:creationId xmlns:a16="http://schemas.microsoft.com/office/drawing/2014/main" id="{746A098A-C17E-3CEB-831F-73BF292E34C3}"/>
              </a:ext>
            </a:extLst>
          </p:cNvPr>
          <p:cNvCxnSpPr/>
          <p:nvPr>
            <p:custDataLst>
              <p:tags r:id="rId50"/>
            </p:custDataLst>
          </p:nvPr>
        </p:nvCxnSpPr>
        <p:spPr bwMode="auto">
          <a:xfrm>
            <a:off x="10293350" y="4251325"/>
            <a:ext cx="9890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104">
            <a:extLst>
              <a:ext uri="{FF2B5EF4-FFF2-40B4-BE49-F238E27FC236}">
                <a16:creationId xmlns:a16="http://schemas.microsoft.com/office/drawing/2014/main" id="{46F19C63-B9D9-2854-C7F3-D90E4FD992C8}"/>
              </a:ext>
            </a:extLst>
          </p:cNvPr>
          <p:cNvCxnSpPr/>
          <p:nvPr>
            <p:custDataLst>
              <p:tags r:id="rId51"/>
            </p:custDataLst>
          </p:nvPr>
        </p:nvCxnSpPr>
        <p:spPr bwMode="auto">
          <a:xfrm>
            <a:off x="11282363" y="4251326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文本占位符 2">
            <a:extLst>
              <a:ext uri="{FF2B5EF4-FFF2-40B4-BE49-F238E27FC236}">
                <a16:creationId xmlns:a16="http://schemas.microsoft.com/office/drawing/2014/main" id="{F531F102-67ED-30DF-3E1D-DAA4BC632FDF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10109200" y="6423025"/>
            <a:ext cx="368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6B56B16-CA5A-45D6-B361-1DBCCB591A23}" type="datetime'''''''''''''''''''节''''''''''''''''''''前'''''''''''''''''''">
              <a:rPr lang="zh-CN" altLang="en-US" sz="1400" smtClean="0"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节前</a:t>
            </a:fld>
            <a:endParaRPr lang="zh-CN" altLang="en-US" sz="1400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58" name="文本占位符 2">
            <a:extLst>
              <a:ext uri="{FF2B5EF4-FFF2-40B4-BE49-F238E27FC236}">
                <a16:creationId xmlns:a16="http://schemas.microsoft.com/office/drawing/2014/main" id="{F49FDD76-9E14-0FF4-650C-7C29E518C6F6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11098213" y="6423025"/>
            <a:ext cx="368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2D2BC97-A3F2-41A0-8130-81A65CBC8042}" type="datetime'''''''''''''''''''''''''''''''''''''''''''节''''''''''''中'''''">
              <a:rPr lang="zh-CN" altLang="en-US" sz="1400" b="1" smtClean="0"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节中</a:t>
            </a:fld>
            <a:endParaRPr lang="zh-CN" altLang="en-US" sz="1400" b="1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59" name="文本占位符 2">
            <a:extLst>
              <a:ext uri="{FF2B5EF4-FFF2-40B4-BE49-F238E27FC236}">
                <a16:creationId xmlns:a16="http://schemas.microsoft.com/office/drawing/2014/main" id="{31444850-DF21-3557-43F9-DFFFC4EF502E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10566400" y="4114800"/>
            <a:ext cx="441325" cy="273050"/>
          </a:xfrm>
          <a:prstGeom prst="ellipse">
            <a:avLst/>
          </a:prstGeom>
          <a:solidFill>
            <a:srgbClr val="C30C3E"/>
          </a:solidFill>
          <a:ln w="9525" cmpd="sng" algn="ctr">
            <a:noFill/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0C31E88-1121-4A5D-AE83-40AF532FEBA1}" type="datetime'+''''''''''''''''''''''''''''2%'''''''''''''''''''''">
              <a:rPr lang="en-US" altLang="en-US" sz="1400" b="1" smtClean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+2%</a:t>
            </a:fld>
            <a:endParaRPr lang="zh-CN" altLang="en-US" sz="1400" b="1" dirty="0">
              <a:solidFill>
                <a:schemeClr val="bg1"/>
              </a:solidFill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2F820806-659D-4526-DE51-F07F97FA2155}"/>
              </a:ext>
            </a:extLst>
          </p:cNvPr>
          <p:cNvSpPr txBox="1">
            <a:spLocks/>
          </p:cNvSpPr>
          <p:nvPr/>
        </p:nvSpPr>
        <p:spPr>
          <a:xfrm>
            <a:off x="6148388" y="4829175"/>
            <a:ext cx="835025" cy="3857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出价</a:t>
            </a:r>
            <a:endParaRPr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191" name="Chart 3">
            <a:extLst>
              <a:ext uri="{FF2B5EF4-FFF2-40B4-BE49-F238E27FC236}">
                <a16:creationId xmlns:a16="http://schemas.microsoft.com/office/drawing/2014/main" id="{B895C2EE-B731-2ECC-935F-BC5F2FCB5C54}"/>
              </a:ext>
            </a:extLst>
          </p:cNvPr>
          <p:cNvGraphicFramePr/>
          <p:nvPr>
            <p:custDataLst>
              <p:tags r:id="rId55"/>
            </p:custDataLst>
            <p:extLst>
              <p:ext uri="{D42A27DB-BD31-4B8C-83A1-F6EECF244321}">
                <p14:modId xmlns:p14="http://schemas.microsoft.com/office/powerpoint/2010/main" val="3831805552"/>
              </p:ext>
            </p:extLst>
          </p:nvPr>
        </p:nvGraphicFramePr>
        <p:xfrm>
          <a:off x="6986588" y="4197350"/>
          <a:ext cx="1971675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3"/>
          </a:graphicData>
        </a:graphic>
      </p:graphicFrame>
      <p:cxnSp>
        <p:nvCxnSpPr>
          <p:cNvPr id="62" name="直接连接符 102">
            <a:extLst>
              <a:ext uri="{FF2B5EF4-FFF2-40B4-BE49-F238E27FC236}">
                <a16:creationId xmlns:a16="http://schemas.microsoft.com/office/drawing/2014/main" id="{FED34E19-0E95-74E3-6D12-393E4487486E}"/>
              </a:ext>
            </a:extLst>
          </p:cNvPr>
          <p:cNvCxnSpPr/>
          <p:nvPr>
            <p:custDataLst>
              <p:tags r:id="rId56"/>
            </p:custDataLst>
          </p:nvPr>
        </p:nvCxnSpPr>
        <p:spPr bwMode="auto">
          <a:xfrm flipV="1">
            <a:off x="7519988" y="4251325"/>
            <a:ext cx="0" cy="1651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103">
            <a:extLst>
              <a:ext uri="{FF2B5EF4-FFF2-40B4-BE49-F238E27FC236}">
                <a16:creationId xmlns:a16="http://schemas.microsoft.com/office/drawing/2014/main" id="{AD8DB4BF-8F50-4638-B856-96D16A46CB88}"/>
              </a:ext>
            </a:extLst>
          </p:cNvPr>
          <p:cNvCxnSpPr/>
          <p:nvPr>
            <p:custDataLst>
              <p:tags r:id="rId57"/>
            </p:custDataLst>
          </p:nvPr>
        </p:nvCxnSpPr>
        <p:spPr bwMode="auto">
          <a:xfrm>
            <a:off x="7519988" y="4251325"/>
            <a:ext cx="9032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接连接符 104">
            <a:extLst>
              <a:ext uri="{FF2B5EF4-FFF2-40B4-BE49-F238E27FC236}">
                <a16:creationId xmlns:a16="http://schemas.microsoft.com/office/drawing/2014/main" id="{71468AF1-B8A9-C7DF-A70C-5C0051DEE168}"/>
              </a:ext>
            </a:extLst>
          </p:cNvPr>
          <p:cNvCxnSpPr/>
          <p:nvPr>
            <p:custDataLst>
              <p:tags r:id="rId58"/>
            </p:custDataLst>
          </p:nvPr>
        </p:nvCxnSpPr>
        <p:spPr bwMode="auto">
          <a:xfrm>
            <a:off x="8423275" y="4251325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文本占位符 2">
            <a:extLst>
              <a:ext uri="{FF2B5EF4-FFF2-40B4-BE49-F238E27FC236}">
                <a16:creationId xmlns:a16="http://schemas.microsoft.com/office/drawing/2014/main" id="{263A4E3C-F3E9-C730-652C-FDBD1C7BD897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7335838" y="6423025"/>
            <a:ext cx="368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2D2BD94-B889-4923-A471-22DEB892879E}" type="datetime'''''''''''''''''''''''''''''节''''''''''''''''前'''''''''''''">
              <a:rPr lang="zh-CN" altLang="en-US" sz="1400" smtClean="0"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节前</a:t>
            </a:fld>
            <a:endParaRPr lang="zh-CN" altLang="en-US" sz="1400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66" name="文本占位符 2">
            <a:extLst>
              <a:ext uri="{FF2B5EF4-FFF2-40B4-BE49-F238E27FC236}">
                <a16:creationId xmlns:a16="http://schemas.microsoft.com/office/drawing/2014/main" id="{919C36B9-DE9C-32E4-4B1D-E0ED358462B4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8239125" y="6423025"/>
            <a:ext cx="368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0797E54-A3E1-45E3-8473-C6945093E0FD}" type="datetime'''''''''''''''''''''''''''''''''''''''节''''''''''中'''''''''">
              <a:rPr lang="zh-CN" altLang="en-US" sz="1400" b="1" smtClean="0"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节中</a:t>
            </a:fld>
            <a:endParaRPr lang="zh-CN" altLang="en-US" sz="1400" b="1" dirty="0"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67" name="文本占位符 2">
            <a:extLst>
              <a:ext uri="{FF2B5EF4-FFF2-40B4-BE49-F238E27FC236}">
                <a16:creationId xmlns:a16="http://schemas.microsoft.com/office/drawing/2014/main" id="{B77FD4C3-B82F-F7E7-96CF-AD5596ADBEA3}"/>
              </a:ext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7750175" y="4114800"/>
            <a:ext cx="441325" cy="273050"/>
          </a:xfrm>
          <a:prstGeom prst="ellipse">
            <a:avLst/>
          </a:prstGeom>
          <a:solidFill>
            <a:srgbClr val="C30C3E"/>
          </a:solidFill>
          <a:ln w="9525" cmpd="sng" algn="ctr">
            <a:noFill/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2ED129F-1E43-416E-8D2F-C2D8BBB75C78}" type="datetime'''''''''''''''+''''''''1''''''''%'''''''''''''">
              <a:rPr lang="en-US" altLang="en-US" sz="1400" b="1" smtClean="0">
                <a:solidFill>
                  <a:schemeClr val="bg1"/>
                </a:solidFill>
                <a:effectLst/>
                <a:latin typeface="+mn-lt"/>
                <a:ea typeface="等线" panose="02010600030101010101" pitchFamily="2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+1%</a:t>
            </a:fld>
            <a:endParaRPr lang="zh-CN" altLang="en-US" sz="1400" b="1" dirty="0">
              <a:solidFill>
                <a:schemeClr val="bg1"/>
              </a:solidFill>
              <a:latin typeface="+mn-lt"/>
              <a:ea typeface="等线" panose="02010600030101010101" pitchFamily="2" charset="-122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691E81A2-9BC2-DEF0-A6CB-C5C14B9D2B14}"/>
              </a:ext>
            </a:extLst>
          </p:cNvPr>
          <p:cNvSpPr txBox="1"/>
          <p:nvPr/>
        </p:nvSpPr>
        <p:spPr>
          <a:xfrm>
            <a:off x="7637463" y="822325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FY25</a:t>
            </a:r>
            <a:endParaRPr kumimoji="1" lang="zh-CN" altLang="en-US" dirty="0"/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50DC02FB-4D9C-7B48-2328-402927273391}"/>
              </a:ext>
            </a:extLst>
          </p:cNvPr>
          <p:cNvSpPr txBox="1"/>
          <p:nvPr/>
        </p:nvSpPr>
        <p:spPr>
          <a:xfrm>
            <a:off x="10455275" y="836613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FY26</a:t>
            </a:r>
            <a:endParaRPr kumimoji="1" lang="zh-CN" altLang="en-US" dirty="0"/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B2A3353A-FCCA-E519-8311-2DB1AE6C99C8}"/>
              </a:ext>
            </a:extLst>
          </p:cNvPr>
          <p:cNvSpPr txBox="1">
            <a:spLocks/>
          </p:cNvSpPr>
          <p:nvPr/>
        </p:nvSpPr>
        <p:spPr>
          <a:xfrm>
            <a:off x="6148387" y="2431256"/>
            <a:ext cx="835025" cy="3857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撞线率</a:t>
            </a:r>
            <a:endParaRPr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93" name="图形 192" descr="复选标记 纯色填充">
            <a:extLst>
              <a:ext uri="{FF2B5EF4-FFF2-40B4-BE49-F238E27FC236}">
                <a16:creationId xmlns:a16="http://schemas.microsoft.com/office/drawing/2014/main" id="{2A5B4A28-B0D7-BCA9-6D64-E71E2F40606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9378950" y="4956175"/>
            <a:ext cx="914400" cy="914400"/>
          </a:xfrm>
          <a:prstGeom prst="rect">
            <a:avLst/>
          </a:prstGeom>
        </p:spPr>
      </p:pic>
      <p:pic>
        <p:nvPicPr>
          <p:cNvPr id="194" name="图形 193" descr="复选标记 纯色填充">
            <a:extLst>
              <a:ext uri="{FF2B5EF4-FFF2-40B4-BE49-F238E27FC236}">
                <a16:creationId xmlns:a16="http://schemas.microsoft.com/office/drawing/2014/main" id="{D66937A2-D0F9-E4D3-16DC-A71A06B31B6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9298968" y="21971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958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C82C88E-1010-375D-CF88-CE95F5D5ED4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154036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59" imgW="7772400" imgH="10058400" progId="TCLayout.ActiveDocument.1">
                  <p:embed/>
                </p:oleObj>
              </mc:Choice>
              <mc:Fallback>
                <p:oleObj name="think-cell 幻灯片" r:id="rId59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2C88E-1010-375D-CF88-CE95F5D5E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" name="Title 1">
            <a:extLst>
              <a:ext uri="{FF2B5EF4-FFF2-40B4-BE49-F238E27FC236}">
                <a16:creationId xmlns:a16="http://schemas.microsoft.com/office/drawing/2014/main" id="{78EF6EBC-2FB5-FA5B-72CC-664F93D9FD3C}"/>
              </a:ext>
            </a:extLst>
          </p:cNvPr>
          <p:cNvSpPr txBox="1">
            <a:spLocks/>
          </p:cNvSpPr>
          <p:nvPr/>
        </p:nvSpPr>
        <p:spPr>
          <a:xfrm>
            <a:off x="2739797" y="726282"/>
            <a:ext cx="5694966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流量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PV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和新签门店对比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医疗 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D27863BE-4F40-4720-9169-03472E09F3B2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620713" y="5905500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A65CCE4B-1EC0-49A9-BDF0-0CE0A151D4C4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620713" y="5372100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E56DDE5C-6B1B-43F3-9549-12797FF5E534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620713" y="5053013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87EC2900-684A-47E6-A260-7F636DEAEA6C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620713" y="4733925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8BC4110E-4FB0-483F-A3F8-EFEBACA66E30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620713" y="4414838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E3CD1F4D-683B-41A9-A8BA-D82DD7631EE8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620713" y="4095750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CE26DA25-35BC-4028-B23D-96130561711F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620713" y="3776663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EBC2E50C-E0ED-4D59-9371-0F62F1D8AEE0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620713" y="3457575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AA934A5E-62B2-4490-A524-099EC7BF758C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620713" y="3138488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7CB10931-5383-4036-891C-983450CB0749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620713" y="2819400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E792F597-48EE-4EB0-93C0-9DC9245CC667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620713" y="2500313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FF274290-4A9A-445C-AF49-DE34C889C899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620713" y="2181225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F91D5A0-BF16-406E-9697-B2DA36F8018C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620713" y="1862138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F7A26DF7-380A-420E-90AB-2B1B35F729F9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620713" y="1543050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9E54593C-4E04-4FB6-B49A-4845F881DB0C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620713" y="1223963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14" name="Chart 3">
            <a:extLst>
              <a:ext uri="{FF2B5EF4-FFF2-40B4-BE49-F238E27FC236}">
                <a16:creationId xmlns:a16="http://schemas.microsoft.com/office/drawing/2014/main" id="{B89E0E16-5089-4466-A0B8-80304D69109E}"/>
              </a:ext>
            </a:extLst>
          </p:cNvPr>
          <p:cNvGraphicFramePr/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018932974"/>
              </p:ext>
            </p:extLst>
          </p:nvPr>
        </p:nvGraphicFramePr>
        <p:xfrm>
          <a:off x="588963" y="957263"/>
          <a:ext cx="9856787" cy="521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1"/>
          </a:graphicData>
        </a:graphic>
      </p:graphicFrame>
      <p:sp useBgFill="1">
        <p:nvSpPr>
          <p:cNvPr id="511" name="任意多边形: 形状 510">
            <a:extLst>
              <a:ext uri="{FF2B5EF4-FFF2-40B4-BE49-F238E27FC236}">
                <a16:creationId xmlns:a16="http://schemas.microsoft.com/office/drawing/2014/main" id="{F1F3F2A0-E4CA-44A1-B4E5-90EF5E4A2E26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598488" y="5661025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9" name="任意多边形: 形状 508">
            <a:extLst>
              <a:ext uri="{FF2B5EF4-FFF2-40B4-BE49-F238E27FC236}">
                <a16:creationId xmlns:a16="http://schemas.microsoft.com/office/drawing/2014/main" id="{E77B3159-731D-470F-9E16-615720D803CC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598488" y="5661025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0" name="任意多边形: 形状 509">
            <a:extLst>
              <a:ext uri="{FF2B5EF4-FFF2-40B4-BE49-F238E27FC236}">
                <a16:creationId xmlns:a16="http://schemas.microsoft.com/office/drawing/2014/main" id="{394BFB8A-AB9B-4964-BB75-C342897DF0EF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598488" y="5718175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0" name="直接连接符 489">
            <a:extLst>
              <a:ext uri="{FF2B5EF4-FFF2-40B4-BE49-F238E27FC236}">
                <a16:creationId xmlns:a16="http://schemas.microsoft.com/office/drawing/2014/main" id="{5BA170F0-9FFD-4FD3-AE43-AC85E4BE9B3C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2433638" y="4549775"/>
            <a:ext cx="0" cy="254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1" name="直接连接符 490">
            <a:extLst>
              <a:ext uri="{FF2B5EF4-FFF2-40B4-BE49-F238E27FC236}">
                <a16:creationId xmlns:a16="http://schemas.microsoft.com/office/drawing/2014/main" id="{55AC1A35-BA84-43FB-B40A-996537D57670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7720013" y="2828925"/>
            <a:ext cx="0" cy="254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2187575" y="5956300"/>
            <a:ext cx="4937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C5E28E2-2775-4D6F-92BF-16B0BECA4066}" type="datetime'''''''''''''''''''''2''''''''02''''''''''5''''.6''''''''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2025.6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3203575" y="3252788"/>
            <a:ext cx="222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B9CDD21-6F8B-49DD-96D5-0509309F9165}" type="datetime'''''2''''''''9''''''''''''''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3068638" y="5956300"/>
            <a:ext cx="4937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288530D-B19C-4C83-9372-8FE0507453E2}" type="datetime'2''''''''''''''0''''2''''''5''''''''''''''.7''''''''''''''''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2025.7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gray">
          <a:xfrm>
            <a:off x="4084638" y="2533650"/>
            <a:ext cx="222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D1FF497-908A-482B-BBE8-9893FEBE4575}" type="datetime'''''''''''''''''3''''''''''''1'''''''''">
              <a:rPr kumimoji="1"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3949700" y="5956300"/>
            <a:ext cx="4937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56EAC39-FFE2-41CA-ACBF-D9E3ECC9F7C5}" type="datetime'2''''''''''0''''''''''''25''''''''''''''''''''''''''.''''''8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2025.8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gray">
          <a:xfrm>
            <a:off x="4965700" y="2449513"/>
            <a:ext cx="222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D0200D5-2511-4BCD-B6FD-77586BAF8C53}" type="datetime'''''''3''''''''''1''''''''''''''''''''''''''''''''''''''''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4830763" y="5956300"/>
            <a:ext cx="4937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221E991-B027-4608-B4CB-334D68763EEF}" type="datetime'''''''''''''2''0''2''5''''.''''9''''''''''''''''''''''''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2025.9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gray">
          <a:xfrm>
            <a:off x="5846763" y="2057400"/>
            <a:ext cx="222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C68433D-BD3B-4673-8C23-539FFCE22534}" type="datetime'''''3''''''''''''''''''''''''''''''''''''''''''''''''''''3'''">
              <a:rPr kumimoji="1"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33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5711825" y="5956300"/>
            <a:ext cx="4937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0842BD9-181F-4185-BE64-6FAAD4754FCD}" type="datetime'''''''''''''''''''''''''20''''''2''''''''''5.1''''''''''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2025.1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 useBgFill="1">
        <p:nvSpPr>
          <p:cNvPr id="23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gray">
          <a:xfrm>
            <a:off x="6621463" y="3875088"/>
            <a:ext cx="436563" cy="165100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97585BE-BB70-455F-8EFA-E838331C7398}" type="datetime'''''''''''''1'',0''''''''''''''''''''5''''''''''''''''''7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1,057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 bwMode="gray">
          <a:xfrm>
            <a:off x="6727825" y="1758950"/>
            <a:ext cx="222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720D1DB-BF3D-4CB4-9E76-D128C5C2F02D}" type="datetime'''''''''''''''''''''''3''3'''''''''">
              <a:rPr kumimoji="1"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33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6548438" y="5956300"/>
            <a:ext cx="5826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EC59B83-834B-4316-A5C6-0CD966FDC213}" type="datetime'''''2''0''''''2''''''''''''''''''''''5''.''''''1''1''''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2025.11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 useBgFill="1">
        <p:nvSpPr>
          <p:cNvPr id="23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gray">
          <a:xfrm>
            <a:off x="7502525" y="2663825"/>
            <a:ext cx="436563" cy="165100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BDD3CC9-65F2-450C-8945-BBB27FFE45FE}" type="datetime'''''''''''''1'',''''78''''''''''''''1''''''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1,781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gray">
          <a:xfrm>
            <a:off x="709613" y="3513138"/>
            <a:ext cx="222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E73169F-2891-4F96-8B1A-B68C4ED9ECEC}" type="datetime'''''''''''''''''''''''''''''''2''''''''''''''8'''''''''''''">
              <a:rPr kumimoji="1"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1" name="文本占位符 2">
            <a:extLst>
              <a:ext uri="{FF2B5EF4-FFF2-40B4-BE49-F238E27FC236}">
                <a16:creationId xmlns:a16="http://schemas.microsoft.com/office/drawing/2014/main" id="{BBD90572-B627-45D3-82CF-B7E535E88022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gray">
          <a:xfrm>
            <a:off x="7608888" y="2335213"/>
            <a:ext cx="222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3496F22-CFF1-49EA-A272-A59BAD354AA2}" type="datetime'''''''3''2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32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425450" y="5956300"/>
            <a:ext cx="4937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724F5AB-CAD7-4DD2-8922-7C028788EC3F}" type="datetime'2''''''''''''''0''''''''''''''''25''''''''.''''''4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2025.4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 useBgFill="1">
        <p:nvSpPr>
          <p:cNvPr id="93" name="文本占位符 2">
            <a:extLst>
              <a:ext uri="{FF2B5EF4-FFF2-40B4-BE49-F238E27FC236}">
                <a16:creationId xmlns:a16="http://schemas.microsoft.com/office/drawing/2014/main" id="{1F284880-B03D-4D87-88F3-A98DD51C49DC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gray">
          <a:xfrm>
            <a:off x="8489950" y="3690938"/>
            <a:ext cx="222250" cy="165100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FCB59DC-B41C-4167-8EFC-7748A928EA6C}" type="datetime'''''''''''''''''''''''''''''''''''2''''''7''''''''''''''''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auto">
          <a:xfrm>
            <a:off x="8355013" y="5956300"/>
            <a:ext cx="4937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F6F06B4-A20D-40E1-A257-502289867324}" type="datetime'2''''''''0''''''''''''''''''''''26''''.1'''''''''''">
              <a:rPr kumimoji="1"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2026.1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 useBgFill="1">
        <p:nvSpPr>
          <p:cNvPr id="23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gray">
          <a:xfrm>
            <a:off x="9326563" y="4843463"/>
            <a:ext cx="311150" cy="165100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C38B59A-4520-4513-8751-FA0A4B0D75D3}" type="datetime'4''''''''''''''''''''''''''''''''''''''''7''''''''''''''8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478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 useBgFill="1">
        <p:nvSpPr>
          <p:cNvPr id="95" name="文本占位符 2">
            <a:extLst>
              <a:ext uri="{FF2B5EF4-FFF2-40B4-BE49-F238E27FC236}">
                <a16:creationId xmlns:a16="http://schemas.microsoft.com/office/drawing/2014/main" id="{A9725087-0A74-460B-983C-127E5B0839C9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gray">
          <a:xfrm>
            <a:off x="9371013" y="5248275"/>
            <a:ext cx="222250" cy="165100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F4B3EBE-AEED-4ADA-9843-9309901C3D78}" type="datetime'''2''''''''3''''''''''''''''''''''''''''''''''''''''''''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23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9236075" y="5956300"/>
            <a:ext cx="4937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15266AD-669D-4E8C-BBA3-DA5CDE6BA3EE}" type="datetime'2''''''''''''''''0''''''''''''''2''''''6''''.2'">
              <a:rPr kumimoji="1"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2026.2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7429500" y="5956300"/>
            <a:ext cx="5826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1E28435-3A5B-453C-8CD4-8DAEE3B00DC3}" type="datetime'''''''''''''''''''''''''''''''2''''0''''25.''''1''''''''2'''">
              <a:rPr kumimoji="1"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2025.12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7" name="文本占位符 2">
            <a:extLst>
              <a:ext uri="{FF2B5EF4-FFF2-40B4-BE49-F238E27FC236}">
                <a16:creationId xmlns:a16="http://schemas.microsoft.com/office/drawing/2014/main" id="{45B50CAC-26CE-4B6C-9443-6114E4BD3C82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gray">
          <a:xfrm>
            <a:off x="10102850" y="1270000"/>
            <a:ext cx="222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A6DEE7A-008A-4A5A-B9CD-C0BD0B0E60A7}" type="datetime'''''''''''''''''''''''''3''''5'''''''''''''''''">
              <a:rPr kumimoji="1"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35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10117138" y="5956300"/>
            <a:ext cx="4937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8449FFC-F05D-4A1E-83ED-B30873E5713F}" type="datetime'''''2''''''0''''''''''''''2''''''''6''.3'''''''''''''''''">
              <a:rPr kumimoji="1"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2026.3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gray">
          <a:xfrm>
            <a:off x="1441450" y="3379788"/>
            <a:ext cx="222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F4B812A-15D7-41CB-B393-CA4D2270DD2D}" type="datetime'''''''''''''2''''''''''''''''''''''''''''''8'''''''''''''">
              <a:rPr kumimoji="1"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1306513" y="5956300"/>
            <a:ext cx="4937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CBED2DB-E929-4EB0-9B2F-46F27D116E75}" type="datetime'2''0''''''25''''''''''''''''.5''''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2025.5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gray">
          <a:xfrm>
            <a:off x="2322513" y="3995738"/>
            <a:ext cx="222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F41763B-033D-46F7-8C0C-40F8846AFD87}" type="datetime'''''''''''2''''''''''''''''''''6''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 useBgFill="1">
        <p:nvSpPr>
          <p:cNvPr id="23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gray">
          <a:xfrm>
            <a:off x="9888538" y="2678113"/>
            <a:ext cx="436563" cy="165100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C2449AF-6F67-4C60-A725-3CBE425CEC04}" type="datetime'1'''''''',''''7''''''''''7''''''''''''''''3''''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1,773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494" name="直接连接符 493">
            <a:extLst>
              <a:ext uri="{FF2B5EF4-FFF2-40B4-BE49-F238E27FC236}">
                <a16:creationId xmlns:a16="http://schemas.microsoft.com/office/drawing/2014/main" id="{17715256-505C-40EC-9C13-8BBDDCE1B8E9}"/>
              </a:ext>
            </a:extLst>
          </p:cNvPr>
          <p:cNvCxnSpPr/>
          <p:nvPr>
            <p:custDataLst>
              <p:tags r:id="rId51"/>
            </p:custDataLst>
          </p:nvPr>
        </p:nvCxnSpPr>
        <p:spPr bwMode="gray">
          <a:xfrm>
            <a:off x="1352550" y="1519238"/>
            <a:ext cx="266700" cy="0"/>
          </a:xfrm>
          <a:prstGeom prst="line">
            <a:avLst/>
          </a:prstGeom>
          <a:ln w="38100" cap="rnd" cmpd="sng" algn="ctr">
            <a:solidFill>
              <a:schemeClr val="accent2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3" name="直接连接符 492">
            <a:extLst>
              <a:ext uri="{FF2B5EF4-FFF2-40B4-BE49-F238E27FC236}">
                <a16:creationId xmlns:a16="http://schemas.microsoft.com/office/drawing/2014/main" id="{BEAC27E7-BF68-4768-871D-5EAEEB90ECF2}"/>
              </a:ext>
            </a:extLst>
          </p:cNvPr>
          <p:cNvCxnSpPr/>
          <p:nvPr>
            <p:custDataLst>
              <p:tags r:id="rId52"/>
            </p:custDataLst>
          </p:nvPr>
        </p:nvCxnSpPr>
        <p:spPr bwMode="gray">
          <a:xfrm flipH="1">
            <a:off x="733425" y="1519238"/>
            <a:ext cx="266700" cy="0"/>
          </a:xfrm>
          <a:prstGeom prst="line">
            <a:avLst/>
          </a:prstGeom>
          <a:ln w="38100" cap="rnd" cmpd="sng" algn="ctr">
            <a:solidFill>
              <a:schemeClr val="accent2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6" name="直接连接符 495">
            <a:extLst>
              <a:ext uri="{FF2B5EF4-FFF2-40B4-BE49-F238E27FC236}">
                <a16:creationId xmlns:a16="http://schemas.microsoft.com/office/drawing/2014/main" id="{4E41F4CF-FAF6-4CE8-B618-B93F0B1458F5}"/>
              </a:ext>
            </a:extLst>
          </p:cNvPr>
          <p:cNvCxnSpPr/>
          <p:nvPr>
            <p:custDataLst>
              <p:tags r:id="rId53"/>
            </p:custDataLst>
          </p:nvPr>
        </p:nvCxnSpPr>
        <p:spPr bwMode="gray">
          <a:xfrm>
            <a:off x="728663" y="1743075"/>
            <a:ext cx="895350" cy="0"/>
          </a:xfrm>
          <a:prstGeom prst="line">
            <a:avLst/>
          </a:prstGeom>
          <a:ln w="28575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5" name="椭圆 494">
            <a:extLst>
              <a:ext uri="{FF2B5EF4-FFF2-40B4-BE49-F238E27FC236}">
                <a16:creationId xmlns:a16="http://schemas.microsoft.com/office/drawing/2014/main" id="{ADA6CA2D-ADE6-4585-B432-DE52364C7310}"/>
              </a:ext>
            </a:extLst>
          </p:cNvPr>
          <p:cNvSpPr/>
          <p:nvPr>
            <p:custDataLst>
              <p:tags r:id="rId54"/>
            </p:custDataLst>
          </p:nvPr>
        </p:nvSpPr>
        <p:spPr bwMode="auto">
          <a:xfrm>
            <a:off x="1138238" y="1481138"/>
            <a:ext cx="76200" cy="762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7" name="椭圆 496">
            <a:extLst>
              <a:ext uri="{FF2B5EF4-FFF2-40B4-BE49-F238E27FC236}">
                <a16:creationId xmlns:a16="http://schemas.microsoft.com/office/drawing/2014/main" id="{6B4065BC-3539-4AD7-A52D-79E179A48AF8}"/>
              </a:ext>
            </a:extLst>
          </p:cNvPr>
          <p:cNvSpPr/>
          <p:nvPr>
            <p:custDataLst>
              <p:tags r:id="rId55"/>
            </p:custDataLst>
          </p:nvPr>
        </p:nvSpPr>
        <p:spPr bwMode="auto">
          <a:xfrm>
            <a:off x="1138238" y="1704975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文本占位符 2">
            <a:extLst>
              <a:ext uri="{FF2B5EF4-FFF2-40B4-BE49-F238E27FC236}">
                <a16:creationId xmlns:a16="http://schemas.microsoft.com/office/drawing/2014/main" id="{4B117CDA-919D-4409-B682-1E27DD2A7112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auto">
          <a:xfrm>
            <a:off x="1689100" y="1447800"/>
            <a:ext cx="3048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EF002CC-FE94-4A47-8248-4E2BAEF6B7FF}" type="datetime'''''''''新''''''''''''''''''''''''''''''''''''签'''">
              <a:rPr kumimoji="1" lang="zh-CN" altLang="en-US" sz="120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新签</a:t>
            </a:fld>
            <a:endParaRPr kumimoji="1" lang="zh-CN" altLang="en-US" sz="12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文本占位符 2">
            <a:extLst>
              <a:ext uri="{FF2B5EF4-FFF2-40B4-BE49-F238E27FC236}">
                <a16:creationId xmlns:a16="http://schemas.microsoft.com/office/drawing/2014/main" id="{8201E84C-3156-0DEF-EDD7-82AA08148757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auto">
          <a:xfrm>
            <a:off x="1689100" y="1671638"/>
            <a:ext cx="11525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0635C18-2E4E-4AE0-A1BD-C3362A254B3E}" type="datetime'''''''''''''流''''''''''量P''V'''''''''''''">
              <a:rPr kumimoji="1" lang="zh-CN" altLang="en-US" sz="12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流量PV</a:t>
            </a:fld>
            <a:r>
              <a:rPr kumimoji="1" lang="zh-CN" altLang="en-US" sz="1200" dirty="0">
                <a:solidFill>
                  <a:schemeClr val="accent1"/>
                </a:solidFill>
                <a:ea typeface="等线" panose="02010600030101010101" pitchFamily="2" charset="-122"/>
              </a:rPr>
              <a:t> 单位：亿</a:t>
            </a:r>
          </a:p>
        </p:txBody>
      </p:sp>
    </p:spTree>
    <p:extLst>
      <p:ext uri="{BB962C8B-B14F-4D97-AF65-F5344CB8AC3E}">
        <p14:creationId xmlns:p14="http://schemas.microsoft.com/office/powerpoint/2010/main" val="13383157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C82C88E-1010-375D-CF88-CE95F5D5ED4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850193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71" imgW="7772400" imgH="10058400" progId="TCLayout.ActiveDocument.1">
                  <p:embed/>
                </p:oleObj>
              </mc:Choice>
              <mc:Fallback>
                <p:oleObj name="think-cell 幻灯片" r:id="rId71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2C88E-1010-375D-CF88-CE95F5D5E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" name="Title 1">
            <a:extLst>
              <a:ext uri="{FF2B5EF4-FFF2-40B4-BE49-F238E27FC236}">
                <a16:creationId xmlns:a16="http://schemas.microsoft.com/office/drawing/2014/main" id="{78EF6EBC-2FB5-FA5B-72CC-664F93D9FD3C}"/>
              </a:ext>
            </a:extLst>
          </p:cNvPr>
          <p:cNvSpPr txBox="1">
            <a:spLocks/>
          </p:cNvSpPr>
          <p:nvPr/>
        </p:nvSpPr>
        <p:spPr>
          <a:xfrm>
            <a:off x="2794984" y="455613"/>
            <a:ext cx="5694966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流量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PV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和效果广告对比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教培 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D27863BE-4F40-4720-9169-03472E09F3B2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620713" y="5905500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8E999D67-8585-4B00-BD6F-60469914CFB1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620713" y="4938713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C186B955-4857-42FE-8BE7-7DA616C8E51A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620713" y="4237038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FF384E59-0112-4C29-8FAB-431B8B183F11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620713" y="4470400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EBD4B267-CB1C-49D8-803A-C1CF3B5E7553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620713" y="4705350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362A4CF7-7301-4380-AB88-76D08E022087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620713" y="5638800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B903C8C7-367A-4731-8DF6-074CBDC29D0E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620713" y="5405438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AEBAEE9B-D2FE-4691-88B7-26977AAD0401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620713" y="3303588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1" name="直接连接符 450">
            <a:extLst>
              <a:ext uri="{FF2B5EF4-FFF2-40B4-BE49-F238E27FC236}">
                <a16:creationId xmlns:a16="http://schemas.microsoft.com/office/drawing/2014/main" id="{5574B59C-3F00-4AFD-9A2A-8ABD2780C202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620713" y="1223963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0" name="直接连接符 449">
            <a:extLst>
              <a:ext uri="{FF2B5EF4-FFF2-40B4-BE49-F238E27FC236}">
                <a16:creationId xmlns:a16="http://schemas.microsoft.com/office/drawing/2014/main" id="{B7E7ACA6-0308-4DAE-AB68-4B41ECBD58A8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620713" y="1457325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F3AFEE12-96D0-4229-91AE-13B0F5D1A4CE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620713" y="5172075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9" name="直接连接符 448">
            <a:extLst>
              <a:ext uri="{FF2B5EF4-FFF2-40B4-BE49-F238E27FC236}">
                <a16:creationId xmlns:a16="http://schemas.microsoft.com/office/drawing/2014/main" id="{A3AA1EB5-20AD-40F2-89E3-D7AFAAADF810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620713" y="1690688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8" name="直接连接符 447">
            <a:extLst>
              <a:ext uri="{FF2B5EF4-FFF2-40B4-BE49-F238E27FC236}">
                <a16:creationId xmlns:a16="http://schemas.microsoft.com/office/drawing/2014/main" id="{60787A54-0B43-4BF2-AF82-676DEA59FD80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620713" y="2135188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823251A8-BEDF-457A-BEF7-F090AA587247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620713" y="2368550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334E86FF-84B2-4D60-B572-E97939338AA4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620713" y="2601913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F2B615F2-F51D-4DDE-A6E4-74C4BB16373C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620713" y="2835275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0E88C736-D861-43E8-B326-A9B28C204995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620713" y="3070225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6645548A-74BE-4E94-A97C-8685B8EC81C9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620713" y="3536950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4FAECD54-1F7D-4FAF-9A95-4AF38BB1F5FF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620713" y="3770313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B1447D85-56F0-4654-953D-B559AE429DDD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620713" y="4003675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91" name="Chart 3">
            <a:extLst>
              <a:ext uri="{FF2B5EF4-FFF2-40B4-BE49-F238E27FC236}">
                <a16:creationId xmlns:a16="http://schemas.microsoft.com/office/drawing/2014/main" id="{21C0A950-5ED5-4B70-A5C6-9DCB44B4ABD7}"/>
              </a:ext>
            </a:extLst>
          </p:cNvPr>
          <p:cNvGraphicFramePr/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796689982"/>
              </p:ext>
            </p:extLst>
          </p:nvPr>
        </p:nvGraphicFramePr>
        <p:xfrm>
          <a:off x="588963" y="957263"/>
          <a:ext cx="9856787" cy="521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3"/>
          </a:graphicData>
        </a:graphic>
      </p:graphicFrame>
      <p:sp useBgFill="1">
        <p:nvSpPr>
          <p:cNvPr id="457" name="任意多边形: 形状 456">
            <a:extLst>
              <a:ext uri="{FF2B5EF4-FFF2-40B4-BE49-F238E27FC236}">
                <a16:creationId xmlns:a16="http://schemas.microsoft.com/office/drawing/2014/main" id="{F652CA36-26F8-4A76-8393-E2991F3B03D7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10104438" y="1889125"/>
            <a:ext cx="247651" cy="79376"/>
          </a:xfrm>
          <a:custGeom>
            <a:avLst/>
            <a:gdLst/>
            <a:ahLst/>
            <a:cxnLst/>
            <a:rect l="0" t="0" r="0" b="0"/>
            <a:pathLst>
              <a:path w="2476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54" name="任意多边形: 形状 453">
            <a:extLst>
              <a:ext uri="{FF2B5EF4-FFF2-40B4-BE49-F238E27FC236}">
                <a16:creationId xmlns:a16="http://schemas.microsoft.com/office/drawing/2014/main" id="{CEBA14C7-9011-427A-80C4-72675B0FF9D2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598488" y="1881188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2" name="任意多边形: 形状 41">
            <a:extLst>
              <a:ext uri="{FF2B5EF4-FFF2-40B4-BE49-F238E27FC236}">
                <a16:creationId xmlns:a16="http://schemas.microsoft.com/office/drawing/2014/main" id="{A8C0A9B9-8C53-432D-9ADB-DDB57DC666EC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598488" y="5661025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D27CEBB7-0382-4F99-9CBD-463C19DEB08D}"/>
              </a:ext>
            </a:extLst>
          </p:cNvPr>
          <p:cNvSpPr/>
          <p:nvPr>
            <p:custDataLst>
              <p:tags r:id="rId26"/>
            </p:custDataLst>
          </p:nvPr>
        </p:nvSpPr>
        <p:spPr bwMode="auto">
          <a:xfrm>
            <a:off x="598488" y="5661025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71ADD2E0-70CD-4BB1-8814-E4E867826178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>
            <a:off x="598488" y="5718175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3" name="任意多边形: 形状 452">
            <a:extLst>
              <a:ext uri="{FF2B5EF4-FFF2-40B4-BE49-F238E27FC236}">
                <a16:creationId xmlns:a16="http://schemas.microsoft.com/office/drawing/2014/main" id="{A79AD9C8-2597-4BD9-88F6-C47DE4C47EAA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>
            <a:off x="598488" y="1938338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5" name="任意多边形: 形状 454">
            <a:extLst>
              <a:ext uri="{FF2B5EF4-FFF2-40B4-BE49-F238E27FC236}">
                <a16:creationId xmlns:a16="http://schemas.microsoft.com/office/drawing/2014/main" id="{1FF221A1-7E29-41D6-9461-C14A7BD08770}"/>
              </a:ext>
            </a:extLst>
          </p:cNvPr>
          <p:cNvSpPr/>
          <p:nvPr>
            <p:custDataLst>
              <p:tags r:id="rId29"/>
            </p:custDataLst>
          </p:nvPr>
        </p:nvSpPr>
        <p:spPr bwMode="auto">
          <a:xfrm>
            <a:off x="10104438" y="1889125"/>
            <a:ext cx="247651" cy="22226"/>
          </a:xfrm>
          <a:custGeom>
            <a:avLst/>
            <a:gdLst/>
            <a:ahLst/>
            <a:cxnLst/>
            <a:rect l="0" t="0" r="0" b="0"/>
            <a:pathLst>
              <a:path w="2476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</a:path>
            </a:pathLst>
          </a:custGeom>
          <a:noFill/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6" name="任意多边形: 形状 455">
            <a:extLst>
              <a:ext uri="{FF2B5EF4-FFF2-40B4-BE49-F238E27FC236}">
                <a16:creationId xmlns:a16="http://schemas.microsoft.com/office/drawing/2014/main" id="{A4AF7EA4-1403-4EE4-A64E-03EB843F406A}"/>
              </a:ext>
            </a:extLst>
          </p:cNvPr>
          <p:cNvSpPr/>
          <p:nvPr>
            <p:custDataLst>
              <p:tags r:id="rId30"/>
            </p:custDataLst>
          </p:nvPr>
        </p:nvSpPr>
        <p:spPr bwMode="auto">
          <a:xfrm>
            <a:off x="10104438" y="1946275"/>
            <a:ext cx="247651" cy="22226"/>
          </a:xfrm>
          <a:custGeom>
            <a:avLst/>
            <a:gdLst/>
            <a:ahLst/>
            <a:cxnLst/>
            <a:rect l="0" t="0" r="0" b="0"/>
            <a:pathLst>
              <a:path w="2476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</a:path>
            </a:pathLst>
          </a:custGeom>
          <a:noFill/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2" name="任意多边形: 形状 451">
            <a:extLst>
              <a:ext uri="{FF2B5EF4-FFF2-40B4-BE49-F238E27FC236}">
                <a16:creationId xmlns:a16="http://schemas.microsoft.com/office/drawing/2014/main" id="{31E9DF5D-2C80-46B7-BFA8-4E834B6122EF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>
            <a:off x="598488" y="1881188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71" name="直接连接符 470">
            <a:extLst>
              <a:ext uri="{FF2B5EF4-FFF2-40B4-BE49-F238E27FC236}">
                <a16:creationId xmlns:a16="http://schemas.microsoft.com/office/drawing/2014/main" id="{BE13E30F-44A1-4041-823F-B0F44033DBAB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5957888" y="3641725"/>
            <a:ext cx="0" cy="254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4" name="直接连接符 473">
            <a:extLst>
              <a:ext uri="{FF2B5EF4-FFF2-40B4-BE49-F238E27FC236}">
                <a16:creationId xmlns:a16="http://schemas.microsoft.com/office/drawing/2014/main" id="{262BAF8C-1E44-42A9-B1ED-2C42306CC516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>
            <a:off x="4195763" y="3454400"/>
            <a:ext cx="0" cy="254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5" name="直接连接符 474">
            <a:extLst>
              <a:ext uri="{FF2B5EF4-FFF2-40B4-BE49-F238E27FC236}">
                <a16:creationId xmlns:a16="http://schemas.microsoft.com/office/drawing/2014/main" id="{AC391C95-7067-48E5-A738-C0613B808517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>
            <a:off x="6838950" y="3913188"/>
            <a:ext cx="0" cy="254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425450" y="5956300"/>
            <a:ext cx="4937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724F5AB-CAD7-4DD2-8922-7C028788EC3F}" type="datetime'2''''''''''''''0''''''''''''''''25''''''''.''''''4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2025.4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1306513" y="5956300"/>
            <a:ext cx="4937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CBED2DB-E929-4EB0-9B2F-46F27D116E75}" type="datetime'2''0''''''25''''''''''''''''.5''''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2025.5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2187575" y="5956300"/>
            <a:ext cx="4937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C5E28E2-2775-4D6F-92BF-16B0BECA4066}" type="datetime'''''''''''''''''''''2''''''''02''''''''''5''''.6''''''''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2025.6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3068638" y="5956300"/>
            <a:ext cx="4937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288530D-B19C-4C83-9372-8FE0507453E2}" type="datetime'2''''''''''''''0''''2''''''5''''''''''''''.7''''''''''''''''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2025.7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3949700" y="5956300"/>
            <a:ext cx="4937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56EAC39-FFE2-41CA-ACBF-D9E3ECC9F7C5}" type="datetime'2''''''''''0''''''''''''25''''''''''''''''''''''''''.''''''8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2025.8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auto">
          <a:xfrm>
            <a:off x="4830763" y="5956300"/>
            <a:ext cx="4937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221E991-B027-4608-B4CB-334D68763EEF}" type="datetime'''''''''''''2''0''2''5''''.''''9''''''''''''''''''''''''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2025.9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0" name="文本占位符 2">
            <a:extLst>
              <a:ext uri="{FF2B5EF4-FFF2-40B4-BE49-F238E27FC236}">
                <a16:creationId xmlns:a16="http://schemas.microsoft.com/office/drawing/2014/main" id="{0AFEE4DE-8CD4-41F1-95CA-155BF831E717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gray">
          <a:xfrm>
            <a:off x="5846763" y="3106738"/>
            <a:ext cx="222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0102C80-7079-4334-BC49-F04D2D9E885A}" type="datetime'''''''''3''''''5''''''''''''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35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9" name="文本占位符 2">
            <a:extLst>
              <a:ext uri="{FF2B5EF4-FFF2-40B4-BE49-F238E27FC236}">
                <a16:creationId xmlns:a16="http://schemas.microsoft.com/office/drawing/2014/main" id="{E25A9622-51F6-4EBD-ADCD-0B44529090C3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gray">
          <a:xfrm>
            <a:off x="4965700" y="2312988"/>
            <a:ext cx="222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0C12B4A-CDB5-4913-9599-7D29A95967D2}" type="datetime'''''''''''''''''''3''''''''''''''8'''''''''''''''''''''''">
              <a:rPr kumimoji="1"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38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" name="文本占位符 2">
            <a:extLst>
              <a:ext uri="{FF2B5EF4-FFF2-40B4-BE49-F238E27FC236}">
                <a16:creationId xmlns:a16="http://schemas.microsoft.com/office/drawing/2014/main" id="{36AFD512-D441-4B31-9057-73A8C80C1F52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gray">
          <a:xfrm>
            <a:off x="7608888" y="3906838"/>
            <a:ext cx="222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D4C009B-BA95-4903-BF31-931A4F104E54}" type="datetime'''''''''''''''''''31'''''''''''''''''''''''''''''''''''''">
              <a:rPr kumimoji="1"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8" name="文本占位符 2">
            <a:extLst>
              <a:ext uri="{FF2B5EF4-FFF2-40B4-BE49-F238E27FC236}">
                <a16:creationId xmlns:a16="http://schemas.microsoft.com/office/drawing/2014/main" id="{4BF3CFC8-5C16-4198-8F29-7956981D3336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gray">
          <a:xfrm>
            <a:off x="4084638" y="3038475"/>
            <a:ext cx="222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47C2F36-692A-414F-95EB-E122C243AB2B}" type="datetime'''''''''''''3''''''''''''''''''''''5''''''''''''''''''''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35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6" name="文本占位符 2">
            <a:extLst>
              <a:ext uri="{FF2B5EF4-FFF2-40B4-BE49-F238E27FC236}">
                <a16:creationId xmlns:a16="http://schemas.microsoft.com/office/drawing/2014/main" id="{898B8186-E2B6-4DAE-B903-D5527F496EFE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gray">
          <a:xfrm>
            <a:off x="3203575" y="3870325"/>
            <a:ext cx="222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8805ADA-8AC9-4D13-A806-F13ECABBC887}" type="datetime'''''''''''''3''''''''''''''''''''1''''''''''''''''''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4" name="文本占位符 2">
            <a:extLst>
              <a:ext uri="{FF2B5EF4-FFF2-40B4-BE49-F238E27FC236}">
                <a16:creationId xmlns:a16="http://schemas.microsoft.com/office/drawing/2014/main" id="{EE3F00E1-D13E-4836-A0A7-8C67EF5D3780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gray">
          <a:xfrm>
            <a:off x="2322513" y="4349750"/>
            <a:ext cx="222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C39DFC9-9030-493E-8D60-F44E1ADC75BE}" type="datetime'''''''''''''2''''''''''9''''''''''''''''''''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2" name="文本占位符 2">
            <a:extLst>
              <a:ext uri="{FF2B5EF4-FFF2-40B4-BE49-F238E27FC236}">
                <a16:creationId xmlns:a16="http://schemas.microsoft.com/office/drawing/2014/main" id="{48A57832-FE35-49A9-85B8-AB6DD1FCE694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gray">
          <a:xfrm>
            <a:off x="1441450" y="4670425"/>
            <a:ext cx="222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8423261-99FA-4EA8-A395-65AC808DCB53}" type="datetime'''2''''8'''''''''''''''''''''''''''''''''''''''''''">
              <a:rPr kumimoji="1"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 useBgFill="1">
        <p:nvSpPr>
          <p:cNvPr id="90" name="文本占位符 2">
            <a:extLst>
              <a:ext uri="{FF2B5EF4-FFF2-40B4-BE49-F238E27FC236}">
                <a16:creationId xmlns:a16="http://schemas.microsoft.com/office/drawing/2014/main" id="{F2F1B025-7561-4B03-91E0-D98C4BA8018B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gray">
          <a:xfrm>
            <a:off x="709613" y="5233988"/>
            <a:ext cx="222250" cy="165100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F7EC6D9-821A-4876-88C7-B9ABFC1571AA}" type="datetime'''''2''''''''''''''6''''''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5711825" y="5956300"/>
            <a:ext cx="4937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0842BD9-181F-4185-BE64-6FAAD4754FCD}" type="datetime'''''''''''''''''''''''''20''''''2''''''''''5.1''''''''''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2025.1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10117138" y="5956300"/>
            <a:ext cx="4937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8449FFC-F05D-4A1E-83ED-B30873E5713F}" type="datetime'''''2''''''0''''''''''''''2''''''''6''.3'''''''''''''''''">
              <a:rPr kumimoji="1"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2026.3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auto">
          <a:xfrm>
            <a:off x="9236075" y="5956300"/>
            <a:ext cx="4937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15266AD-669D-4E8C-BBA3-DA5CDE6BA3EE}" type="datetime'2''''''''''''''''0''''''''''''''2''''''6''''.2'">
              <a:rPr kumimoji="1"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2026.2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8355013" y="5956300"/>
            <a:ext cx="4937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F6F06B4-A20D-40E1-A257-502289867324}" type="datetime'2''''''''0''''''''''''''''''''''26''''.1'''''''''''">
              <a:rPr kumimoji="1"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2026.1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5" name="文本占位符 2">
            <a:extLst>
              <a:ext uri="{FF2B5EF4-FFF2-40B4-BE49-F238E27FC236}">
                <a16:creationId xmlns:a16="http://schemas.microsoft.com/office/drawing/2014/main" id="{18EDB6C1-429F-4533-8958-9E393C1A9E89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gray">
          <a:xfrm>
            <a:off x="10102850" y="1019175"/>
            <a:ext cx="222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13BBFA9-2BEC-4DE1-BC79-7AD065D49BD1}" type="datetime'''''''''''''''4''''''''''''''''''''''''''''5'''''''''''''">
              <a:rPr kumimoji="1"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45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7429500" y="5956300"/>
            <a:ext cx="5826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1E28435-3A5B-453C-8CD4-8DAEE3B00DC3}" type="datetime'''''''''''''''''''''''''''''''2''''0''''25.''''1''''''''2'''">
              <a:rPr kumimoji="1"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2025.12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 useBgFill="1">
        <p:nvSpPr>
          <p:cNvPr id="104" name="文本占位符 2">
            <a:extLst>
              <a:ext uri="{FF2B5EF4-FFF2-40B4-BE49-F238E27FC236}">
                <a16:creationId xmlns:a16="http://schemas.microsoft.com/office/drawing/2014/main" id="{496EEFC1-9BA1-4632-95B7-E8F8F48F7747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gray">
          <a:xfrm>
            <a:off x="9371013" y="5248275"/>
            <a:ext cx="222250" cy="165100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C4993E6-526A-4A04-86D4-D05B1803D9A2}" type="datetime'''''''''''''''''''''''''''''''''''''''''2''''''''''''6''''''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3" name="文本占位符 2">
            <a:extLst>
              <a:ext uri="{FF2B5EF4-FFF2-40B4-BE49-F238E27FC236}">
                <a16:creationId xmlns:a16="http://schemas.microsoft.com/office/drawing/2014/main" id="{D69FA4C3-6CE2-46A9-A64B-BD48DEA99115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gray">
          <a:xfrm>
            <a:off x="8489950" y="4194175"/>
            <a:ext cx="222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32872BA-4166-4549-A06C-74C2D3A98BE5}" type="datetime'''''''''3''''''''''''''''''''''''0''''''''''''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6548438" y="5956300"/>
            <a:ext cx="5826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EC59B83-834B-4316-A5C6-0CD966FDC213}" type="datetime'''''2''0''''''2''''''''''''''''''''''5''.''''''1''1''''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2025.11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 useBgFill="1">
        <p:nvSpPr>
          <p:cNvPr id="15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gray">
          <a:xfrm>
            <a:off x="3978275" y="3289300"/>
            <a:ext cx="436563" cy="165100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81DDC29-DA4E-4FD8-A8CB-257286A2D51C}" type="datetime'1'''''''''''''''''',''''''4''''0''''''''''''''''''7''''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1,407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 useBgFill="1">
        <p:nvSpPr>
          <p:cNvPr id="101" name="文本占位符 2">
            <a:extLst>
              <a:ext uri="{FF2B5EF4-FFF2-40B4-BE49-F238E27FC236}">
                <a16:creationId xmlns:a16="http://schemas.microsoft.com/office/drawing/2014/main" id="{E5009773-9DAB-40C5-96F9-9CF62CFAF2D0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gray">
          <a:xfrm>
            <a:off x="6727825" y="3748088"/>
            <a:ext cx="222250" cy="165100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F13D422-140B-4F48-B456-8650A47367AC}" type="datetime'''''''''''3''''''''''''2''''''''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32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 useBgFill="1">
        <p:nvSpPr>
          <p:cNvPr id="17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gray">
          <a:xfrm>
            <a:off x="1335088" y="3267075"/>
            <a:ext cx="436563" cy="165100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A9DC638-BC99-4EC4-9E0D-5C2C6BFF7D59}" type="datetime'''''1,''''4''''''''''''20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1,420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 useBgFill="1">
        <p:nvSpPr>
          <p:cNvPr id="17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gray">
          <a:xfrm>
            <a:off x="5740400" y="3476625"/>
            <a:ext cx="436563" cy="165100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6E5D83C-43B7-411F-83C6-148267ECB233}" type="datetime'''''''''''''''''''''''1'''''',''''''''2''''95''''''''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1,295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 useBgFill="1">
        <p:nvSpPr>
          <p:cNvPr id="18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2"/>
            </p:custDataLst>
          </p:nvPr>
        </p:nvSpPr>
        <p:spPr bwMode="gray">
          <a:xfrm>
            <a:off x="9888538" y="1763713"/>
            <a:ext cx="436563" cy="165100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D59E589-9FF8-4155-A720-2A40B6119AF2}" type="datetime'''''''2'''''''',''''''''''''''''3''''''''''''''19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2,319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 useBgFill="1">
        <p:nvSpPr>
          <p:cNvPr id="16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3"/>
            </p:custDataLst>
          </p:nvPr>
        </p:nvSpPr>
        <p:spPr bwMode="gray">
          <a:xfrm>
            <a:off x="9326563" y="4248150"/>
            <a:ext cx="311150" cy="165100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2F5C30B-0EC4-4E51-93B5-140EC541ABDA}" type="datetime'''8''''''''''''''''''''''''''''''''''''''''3''''''''4'''''">
              <a:rPr kumimoji="1"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834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496" name="直接连接符 495">
            <a:extLst>
              <a:ext uri="{FF2B5EF4-FFF2-40B4-BE49-F238E27FC236}">
                <a16:creationId xmlns:a16="http://schemas.microsoft.com/office/drawing/2014/main" id="{4E41F4CF-FAF6-4CE8-B618-B93F0B1458F5}"/>
              </a:ext>
            </a:extLst>
          </p:cNvPr>
          <p:cNvCxnSpPr/>
          <p:nvPr>
            <p:custDataLst>
              <p:tags r:id="rId64"/>
            </p:custDataLst>
          </p:nvPr>
        </p:nvCxnSpPr>
        <p:spPr bwMode="gray">
          <a:xfrm>
            <a:off x="981075" y="1519238"/>
            <a:ext cx="261938" cy="0"/>
          </a:xfrm>
          <a:prstGeom prst="line">
            <a:avLst/>
          </a:prstGeom>
          <a:ln w="3810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8" name="直接连接符 457">
            <a:extLst>
              <a:ext uri="{FF2B5EF4-FFF2-40B4-BE49-F238E27FC236}">
                <a16:creationId xmlns:a16="http://schemas.microsoft.com/office/drawing/2014/main" id="{049245CA-55E8-43D9-91E3-0E5668230969}"/>
              </a:ext>
            </a:extLst>
          </p:cNvPr>
          <p:cNvCxnSpPr/>
          <p:nvPr>
            <p:custDataLst>
              <p:tags r:id="rId65"/>
            </p:custDataLst>
          </p:nvPr>
        </p:nvCxnSpPr>
        <p:spPr bwMode="gray">
          <a:xfrm>
            <a:off x="981075" y="1743075"/>
            <a:ext cx="261938" cy="0"/>
          </a:xfrm>
          <a:prstGeom prst="line">
            <a:avLst/>
          </a:prstGeom>
          <a:ln w="3810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7" name="椭圆 496">
            <a:extLst>
              <a:ext uri="{FF2B5EF4-FFF2-40B4-BE49-F238E27FC236}">
                <a16:creationId xmlns:a16="http://schemas.microsoft.com/office/drawing/2014/main" id="{6B4065BC-3539-4AD7-A52D-79E179A48AF8}"/>
              </a:ext>
            </a:extLst>
          </p:cNvPr>
          <p:cNvSpPr/>
          <p:nvPr>
            <p:custDataLst>
              <p:tags r:id="rId66"/>
            </p:custDataLst>
          </p:nvPr>
        </p:nvSpPr>
        <p:spPr bwMode="auto">
          <a:xfrm>
            <a:off x="1073150" y="1481138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7" name="椭圆 466">
            <a:extLst>
              <a:ext uri="{FF2B5EF4-FFF2-40B4-BE49-F238E27FC236}">
                <a16:creationId xmlns:a16="http://schemas.microsoft.com/office/drawing/2014/main" id="{1052B5CB-7208-484A-956F-C94689D1B1C6}"/>
              </a:ext>
            </a:extLst>
          </p:cNvPr>
          <p:cNvSpPr/>
          <p:nvPr>
            <p:custDataLst>
              <p:tags r:id="rId67"/>
            </p:custDataLst>
          </p:nvPr>
        </p:nvSpPr>
        <p:spPr bwMode="auto">
          <a:xfrm>
            <a:off x="1073150" y="1704975"/>
            <a:ext cx="76200" cy="762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文本占位符 2">
            <a:extLst>
              <a:ext uri="{FF2B5EF4-FFF2-40B4-BE49-F238E27FC236}">
                <a16:creationId xmlns:a16="http://schemas.microsoft.com/office/drawing/2014/main" id="{8201E84C-3156-0DEF-EDD7-82AA08148757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auto">
          <a:xfrm>
            <a:off x="1312863" y="1447800"/>
            <a:ext cx="6508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zh-CN" altLang="en-US" sz="1200" dirty="0">
                <a:solidFill>
                  <a:schemeClr val="accent1"/>
                </a:solidFill>
                <a:ea typeface="等线" panose="02010600030101010101" pitchFamily="2" charset="-122"/>
              </a:rPr>
              <a:t> 效果广告</a:t>
            </a:r>
          </a:p>
        </p:txBody>
      </p:sp>
      <p:sp>
        <p:nvSpPr>
          <p:cNvPr id="89" name="文本占位符 2">
            <a:extLst>
              <a:ext uri="{FF2B5EF4-FFF2-40B4-BE49-F238E27FC236}">
                <a16:creationId xmlns:a16="http://schemas.microsoft.com/office/drawing/2014/main" id="{E39FD442-58EE-4723-BC75-7D2F18F974BC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auto">
          <a:xfrm>
            <a:off x="1312863" y="1671638"/>
            <a:ext cx="1155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107A0EA-58F1-41D8-B54F-5053C036E160}" type="datetime'''''''''''''流''''''''''''''''量''P''''''''V'''''''''''''''">
              <a:rPr kumimoji="1" lang="zh-CN" altLang="en-US" sz="12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流量PV</a:t>
            </a:fld>
            <a:r>
              <a:rPr kumimoji="1"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单位：亿</a:t>
            </a:r>
          </a:p>
        </p:txBody>
      </p:sp>
    </p:spTree>
    <p:extLst>
      <p:ext uri="{BB962C8B-B14F-4D97-AF65-F5344CB8AC3E}">
        <p14:creationId xmlns:p14="http://schemas.microsoft.com/office/powerpoint/2010/main" val="11960964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hink-cell data - do not delete" hidden="1">
            <a:extLst>
              <a:ext uri="{FF2B5EF4-FFF2-40B4-BE49-F238E27FC236}">
                <a16:creationId xmlns:a16="http://schemas.microsoft.com/office/drawing/2014/main" id="{256140EC-AD7B-4963-A70C-0BEA3CDEFC0C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44721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1" imgW="404" imgH="405" progId="TCLayout.ActiveDocument.1">
                  <p:embed/>
                </p:oleObj>
              </mc:Choice>
              <mc:Fallback>
                <p:oleObj name="think-cell 幻灯片" r:id="rId31" imgW="404" imgH="4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E3F88224-F1E7-402D-A7CD-48CBA804B131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 flipV="1">
            <a:off x="2541588" y="2252663"/>
            <a:ext cx="344487" cy="2270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200BD1FB-4FEC-449F-9614-DDB2973A382A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3319463" y="1358900"/>
            <a:ext cx="344487" cy="8937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4" name="Chart 3">
            <a:extLst>
              <a:ext uri="{FF2B5EF4-FFF2-40B4-BE49-F238E27FC236}">
                <a16:creationId xmlns:a16="http://schemas.microsoft.com/office/drawing/2014/main" id="{A5219036-D911-42FC-8C24-214300FC5EC2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11362027"/>
              </p:ext>
            </p:extLst>
          </p:nvPr>
        </p:nvGraphicFramePr>
        <p:xfrm>
          <a:off x="1854200" y="1092200"/>
          <a:ext cx="2498725" cy="369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cxnSp>
        <p:nvCxnSpPr>
          <p:cNvPr id="7" name="直接连接符 102">
            <a:extLst>
              <a:ext uri="{FF2B5EF4-FFF2-40B4-BE49-F238E27FC236}">
                <a16:creationId xmlns:a16="http://schemas.microsoft.com/office/drawing/2014/main" id="{E149FBC6-8031-4205-9A60-DA91B623CAD3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 flipV="1">
            <a:off x="2324100" y="1868488"/>
            <a:ext cx="0" cy="23685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103">
            <a:extLst>
              <a:ext uri="{FF2B5EF4-FFF2-40B4-BE49-F238E27FC236}">
                <a16:creationId xmlns:a16="http://schemas.microsoft.com/office/drawing/2014/main" id="{EE31DE47-ED0A-47C7-8B99-9E92B7BB9FAE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2324100" y="1868488"/>
            <a:ext cx="7778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104">
            <a:extLst>
              <a:ext uri="{FF2B5EF4-FFF2-40B4-BE49-F238E27FC236}">
                <a16:creationId xmlns:a16="http://schemas.microsoft.com/office/drawing/2014/main" id="{F3D319D2-2A3F-44DC-A6CF-D77CFC5ED49B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3101975" y="1868488"/>
            <a:ext cx="0" cy="1555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4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2190750" y="4440238"/>
            <a:ext cx="268288" cy="165100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A188E92-0149-4267-8C89-145FB585B2E3}" type="datetime'''''''''''''0''''''''''%'''''''''''''''''''''''''''''''''''">
              <a:rPr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0%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C378F26B-59DF-4254-B358-7A38C1999BA0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2055813" y="4656138"/>
            <a:ext cx="5365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7BAAD49-7B7E-45FE-889C-E32180301643}" type="datetime'''''''F''''Y''''''''''''''''''2''''''''''''''5''''''''''''''末'">
              <a:rPr lang="zh-CN" altLang="en-US" sz="1200" b="1" smtClean="0"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FY25末</a:t>
            </a:fld>
            <a:endParaRPr lang="zh-CN" altLang="en-US" sz="1200" b="1" dirty="0">
              <a:sym typeface="微软雅黑" panose="020B0503020204020204" pitchFamily="34" charset="-122"/>
            </a:endParaRPr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519616D0-6430-41E6-AB0A-4E46B86CF4D9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2833688" y="4656138"/>
            <a:ext cx="5365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376271E-F182-4F88-9714-109A5B700511}" type="datetime'''''F''''Y2''''''''''''6''''末'''''''''''''''''''''''''''''">
              <a:rPr lang="zh-CN" altLang="en-US" sz="1200" b="1" smtClean="0"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FY26末</a:t>
            </a:fld>
            <a:endParaRPr lang="zh-CN" altLang="en-US" sz="1200" b="1" dirty="0">
              <a:sym typeface="微软雅黑" panose="020B0503020204020204" pitchFamily="34" charset="-122"/>
            </a:endParaRPr>
          </a:p>
        </p:txBody>
      </p:sp>
      <p:sp>
        <p:nvSpPr>
          <p:cNvPr id="22" name="文本占位符 2">
            <a:extLst>
              <a:ext uri="{FF2B5EF4-FFF2-40B4-BE49-F238E27FC236}">
                <a16:creationId xmlns:a16="http://schemas.microsoft.com/office/drawing/2014/main" id="{B20C5F65-DBB7-44E1-A1EB-9BFC3EC76C95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3611563" y="4656138"/>
            <a:ext cx="5365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7F460BD-2874-4513-96D7-798E87212A24}" type="datetime'''''''''''''''''''F''''Y''''''''''''''''''''2''''''7''末'''''''">
              <a:rPr lang="zh-CN" altLang="en-US" sz="1200" b="1" smtClean="0"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FY27末</a:t>
            </a:fld>
            <a:endParaRPr lang="zh-CN" altLang="en-US" sz="1200" b="1" dirty="0">
              <a:sym typeface="微软雅黑" panose="020B0503020204020204" pitchFamily="34" charset="-122"/>
            </a:endParaRPr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DF2787AB-6176-47F5-9943-470E951D598A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2184400" y="4275138"/>
            <a:ext cx="279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1774EC9-4B79-4D6A-81EE-C8C52C5C1C0A}" type="datetime'''0''''''''''''''''''''''''''''''''''''%''''''''''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0%</a:t>
            </a:fld>
            <a:endParaRPr kumimoji="1"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14998018-6045-402B-B090-6D12048E9A7D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2962275" y="2062163"/>
            <a:ext cx="279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2CC2F6D-B4EB-45EE-A8E3-1BAFFB13FE23}" type="datetime'''''''''''''''''''''''''''''0%''''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0%</a:t>
            </a:fld>
            <a:endParaRPr kumimoji="1"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3" name="文本占位符 2">
            <a:extLst>
              <a:ext uri="{FF2B5EF4-FFF2-40B4-BE49-F238E27FC236}">
                <a16:creationId xmlns:a16="http://schemas.microsoft.com/office/drawing/2014/main" id="{85FFD094-D7EF-4630-A90F-1E79E4E711AE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3740150" y="1168400"/>
            <a:ext cx="279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A4A2FAC-24B4-405D-807A-E3FEBF4793CB}" type="datetime'''0''''''''''''''%''''''''''''''''''''''''''''''''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0%</a:t>
            </a:fld>
            <a:endParaRPr kumimoji="1"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文本占位符 2">
            <a:extLst>
              <a:ext uri="{FF2B5EF4-FFF2-40B4-BE49-F238E27FC236}">
                <a16:creationId xmlns:a16="http://schemas.microsoft.com/office/drawing/2014/main" id="{3FB7F60C-81D4-4CC2-937C-6378850EBA9D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2398713" y="1751013"/>
            <a:ext cx="628650" cy="234950"/>
          </a:xfrm>
          <a:prstGeom prst="ellipse">
            <a:avLst/>
          </a:prstGeom>
          <a:solidFill>
            <a:srgbClr val="C30C3E"/>
          </a:solidFill>
          <a:ln w="9525" cmpd="sng" algn="ctr">
            <a:noFill/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BDDA04D-BBB5-4D7B-B07E-280B7DAAEFDB}" type="datetime'''''''+''''5''''''''''8''''''''''''''''''''''''%'''''''''">
              <a:rPr lang="en-US" altLang="en-US" sz="1200" b="1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+58%</a:t>
            </a:fld>
            <a:endParaRPr lang="zh-CN" altLang="en-US" sz="1200" b="1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8E9132F-6A19-4FB7-B427-BD2E1D0720B2}"/>
              </a:ext>
            </a:extLst>
          </p:cNvPr>
          <p:cNvSpPr txBox="1">
            <a:spLocks/>
          </p:cNvSpPr>
          <p:nvPr/>
        </p:nvSpPr>
        <p:spPr>
          <a:xfrm>
            <a:off x="2077243" y="513556"/>
            <a:ext cx="2049463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年费填充率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45" name="直接连接符 144">
            <a:extLst>
              <a:ext uri="{FF2B5EF4-FFF2-40B4-BE49-F238E27FC236}">
                <a16:creationId xmlns:a16="http://schemas.microsoft.com/office/drawing/2014/main" id="{4752E01B-2BFE-414F-BAC1-5AC9D1687507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 bwMode="auto">
          <a:xfrm flipV="1">
            <a:off x="7408863" y="1949450"/>
            <a:ext cx="346075" cy="13700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直接连接符 145">
            <a:extLst>
              <a:ext uri="{FF2B5EF4-FFF2-40B4-BE49-F238E27FC236}">
                <a16:creationId xmlns:a16="http://schemas.microsoft.com/office/drawing/2014/main" id="{264E4BF8-B1DE-4C08-A77A-852431A0DF6C}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 bwMode="auto">
          <a:xfrm flipV="1">
            <a:off x="8188325" y="1408113"/>
            <a:ext cx="344488" cy="5413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1" name="Chart 3">
            <a:extLst>
              <a:ext uri="{FF2B5EF4-FFF2-40B4-BE49-F238E27FC236}">
                <a16:creationId xmlns:a16="http://schemas.microsoft.com/office/drawing/2014/main" id="{3D0227CE-ACEF-4A4B-BBCD-3F29629B4513}"/>
              </a:ext>
            </a:extLst>
          </p:cNvPr>
          <p:cNvGraphicFramePr/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623936550"/>
              </p:ext>
            </p:extLst>
          </p:nvPr>
        </p:nvGraphicFramePr>
        <p:xfrm>
          <a:off x="6721475" y="1141413"/>
          <a:ext cx="2500313" cy="4821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cxnSp>
        <p:nvCxnSpPr>
          <p:cNvPr id="124" name="直接连接符 123">
            <a:extLst>
              <a:ext uri="{FF2B5EF4-FFF2-40B4-BE49-F238E27FC236}">
                <a16:creationId xmlns:a16="http://schemas.microsoft.com/office/drawing/2014/main" id="{FD32D6D5-DFDE-4990-AC72-56F3C802CD78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 flipV="1">
            <a:off x="7191375" y="1622425"/>
            <a:ext cx="0" cy="16589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直接连接符 124">
            <a:extLst>
              <a:ext uri="{FF2B5EF4-FFF2-40B4-BE49-F238E27FC236}">
                <a16:creationId xmlns:a16="http://schemas.microsoft.com/office/drawing/2014/main" id="{6233A557-9A28-4E48-8A77-AB94123F649D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7191375" y="1622425"/>
            <a:ext cx="7413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直接连接符 125">
            <a:extLst>
              <a:ext uri="{FF2B5EF4-FFF2-40B4-BE49-F238E27FC236}">
                <a16:creationId xmlns:a16="http://schemas.microsoft.com/office/drawing/2014/main" id="{1FBC4A08-56DB-4481-B529-F2721E7AC144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7932738" y="1622425"/>
            <a:ext cx="0" cy="2889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直接连接符 128">
            <a:extLst>
              <a:ext uri="{FF2B5EF4-FFF2-40B4-BE49-F238E27FC236}">
                <a16:creationId xmlns:a16="http://schemas.microsoft.com/office/drawing/2014/main" id="{5A6CE556-95B3-4A3A-B314-81672DB84962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 flipV="1">
            <a:off x="8008938" y="1081088"/>
            <a:ext cx="0" cy="8302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5BDF1835-8149-445E-8B3B-8640277B1D0D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8008938" y="1081088"/>
            <a:ext cx="7397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直接连接符 130">
            <a:extLst>
              <a:ext uri="{FF2B5EF4-FFF2-40B4-BE49-F238E27FC236}">
                <a16:creationId xmlns:a16="http://schemas.microsoft.com/office/drawing/2014/main" id="{DF9BD596-9D78-4C7E-9CF7-018FCD283701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8748713" y="1081088"/>
            <a:ext cx="0" cy="2889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文本占位符 2">
            <a:extLst>
              <a:ext uri="{FF2B5EF4-FFF2-40B4-BE49-F238E27FC236}">
                <a16:creationId xmlns:a16="http://schemas.microsoft.com/office/drawing/2014/main" id="{4C508D72-CEC4-416D-AD97-4C694BF6F9F7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6878638" y="5754688"/>
            <a:ext cx="6254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6240876-FFA7-4E5D-9E41-FD666D5B7168}" type="datetime'FY''''''''''2''''''5''''末'''">
              <a:rPr lang="zh-CN" altLang="en-US" sz="1400" b="1" smtClean="0"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FY25末</a:t>
            </a:fld>
            <a:endParaRPr lang="zh-CN" altLang="en-US" sz="1400" b="1" dirty="0">
              <a:sym typeface="微软雅黑" panose="020B0503020204020204" pitchFamily="34" charset="-122"/>
            </a:endParaRPr>
          </a:p>
        </p:txBody>
      </p:sp>
      <p:sp>
        <p:nvSpPr>
          <p:cNvPr id="79" name="文本占位符 2">
            <a:extLst>
              <a:ext uri="{FF2B5EF4-FFF2-40B4-BE49-F238E27FC236}">
                <a16:creationId xmlns:a16="http://schemas.microsoft.com/office/drawing/2014/main" id="{396AA815-38E4-42D0-A085-FF94E996563C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7658100" y="5754688"/>
            <a:ext cx="6254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2C56B56-E5EA-4939-9FE7-13C83D897147}" type="datetime'''''''''''FY''''''''''''''''''''2''''''6''''''''''末'''''">
              <a:rPr lang="zh-CN" altLang="en-US" sz="1400" b="1" smtClean="0"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FY26末</a:t>
            </a:fld>
            <a:endParaRPr lang="zh-CN" altLang="en-US" sz="1400" b="1" dirty="0">
              <a:sym typeface="微软雅黑" panose="020B0503020204020204" pitchFamily="34" charset="-122"/>
            </a:endParaRPr>
          </a:p>
        </p:txBody>
      </p:sp>
      <p:sp>
        <p:nvSpPr>
          <p:cNvPr id="87" name="文本占位符 2">
            <a:extLst>
              <a:ext uri="{FF2B5EF4-FFF2-40B4-BE49-F238E27FC236}">
                <a16:creationId xmlns:a16="http://schemas.microsoft.com/office/drawing/2014/main" id="{BC9C625B-63DF-4243-83E4-FFDA817FA9BD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8435975" y="5754688"/>
            <a:ext cx="6254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F2CAF49-949B-4A4B-A683-C2FB26C9D28A}" type="datetime'F''Y''''''''2''''''''''''''''''7''''''''''''''''''末'">
              <a:rPr lang="zh-CN" altLang="en-US" sz="1400" b="1" smtClean="0"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FY27末</a:t>
            </a:fld>
            <a:endParaRPr lang="zh-CN" altLang="en-US" sz="1400" b="1" dirty="0">
              <a:sym typeface="微软雅黑" panose="020B0503020204020204" pitchFamily="34" charset="-122"/>
            </a:endParaRPr>
          </a:p>
        </p:txBody>
      </p:sp>
      <p:sp>
        <p:nvSpPr>
          <p:cNvPr id="12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7194550" y="1485900"/>
            <a:ext cx="735013" cy="27305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AFDF976-AC7D-4360-8A7A-6F88C32F0681}" type="datetime'''''''''''''''''''''''+''''''''''''5''8''''''''''''''''%'''">
              <a:rPr lang="zh-CN" altLang="en-US" sz="1400" b="1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+58%</a:t>
            </a:fld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8012113" y="944563"/>
            <a:ext cx="735013" cy="27305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B998A0D-2A92-41B3-8AA3-92979AC99035}" type="datetime'+''''1''''''''''''''''''''''''''4''''''''''''%'''''''''''">
              <a:rPr lang="zh-CN" altLang="en-US" sz="1400" b="1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+14%</a:t>
            </a:fld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58271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CCE135EF-12B1-4DD0-9A2E-C18D77090AD3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727466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9" imgW="404" imgH="405" progId="TCLayout.ActiveDocument.1">
                  <p:embed/>
                </p:oleObj>
              </mc:Choice>
              <mc:Fallback>
                <p:oleObj name="think-cell 幻灯片" r:id="rId9" imgW="404" imgH="4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" name="Chart 3">
            <a:extLst>
              <a:ext uri="{FF2B5EF4-FFF2-40B4-BE49-F238E27FC236}">
                <a16:creationId xmlns:a16="http://schemas.microsoft.com/office/drawing/2014/main" id="{5A351344-BA52-4DD8-B971-3D5BEDAD06BE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481685"/>
              </p:ext>
            </p:extLst>
          </p:nvPr>
        </p:nvGraphicFramePr>
        <p:xfrm>
          <a:off x="1114425" y="933450"/>
          <a:ext cx="4445000" cy="494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157413" y="5859463"/>
            <a:ext cx="2159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0123C81-B485-4F22-9227-18E3DB9A7382}" type="datetime'''''''''''''''''''''''''''''''''''''''''''新'''''''"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新</a:t>
            </a:fld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文本占位符 2">
            <a:extLst>
              <a:ext uri="{FF2B5EF4-FFF2-40B4-BE49-F238E27FC236}">
                <a16:creationId xmlns:a16="http://schemas.microsoft.com/office/drawing/2014/main" id="{864206C8-5A8D-439B-8EB3-9B3C2AF7A293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297363" y="5859463"/>
            <a:ext cx="2159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01B55BA-6504-4BE5-9BBA-135234B8B8A8}" type="datetime'''''''''''''''''''''''''''''''''''''''''''''''''''老'''''"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老</a:t>
            </a:fld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" name="Title 1">
            <a:extLst>
              <a:ext uri="{FF2B5EF4-FFF2-40B4-BE49-F238E27FC236}">
                <a16:creationId xmlns:a16="http://schemas.microsoft.com/office/drawing/2014/main" id="{443114C2-3AC0-4BBB-96F9-4E27FDF49983}"/>
              </a:ext>
            </a:extLst>
          </p:cNvPr>
          <p:cNvSpPr txBox="1">
            <a:spLocks/>
          </p:cNvSpPr>
          <p:nvPr/>
        </p:nvSpPr>
        <p:spPr>
          <a:xfrm>
            <a:off x="892031" y="437927"/>
            <a:ext cx="4584987" cy="6853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医疗行业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9" name="Title 1">
            <a:extLst>
              <a:ext uri="{FF2B5EF4-FFF2-40B4-BE49-F238E27FC236}">
                <a16:creationId xmlns:a16="http://schemas.microsoft.com/office/drawing/2014/main" id="{B77A17E8-7BE2-45DE-A564-3A2104A3EEA3}"/>
              </a:ext>
            </a:extLst>
          </p:cNvPr>
          <p:cNvSpPr txBox="1">
            <a:spLocks/>
          </p:cNvSpPr>
          <p:nvPr/>
        </p:nvSpPr>
        <p:spPr>
          <a:xfrm>
            <a:off x="681876" y="1589470"/>
            <a:ext cx="2375044" cy="8311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门店数</a:t>
            </a:r>
            <a:endParaRPr lang="en-US" altLang="zh-CN" sz="11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6.9k</a:t>
            </a: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</a:t>
            </a: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59%</a:t>
            </a: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11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4" name="Title 1">
            <a:extLst>
              <a:ext uri="{FF2B5EF4-FFF2-40B4-BE49-F238E27FC236}">
                <a16:creationId xmlns:a16="http://schemas.microsoft.com/office/drawing/2014/main" id="{B3898C49-2521-4692-B435-C7CBDB4C6292}"/>
              </a:ext>
            </a:extLst>
          </p:cNvPr>
          <p:cNvSpPr txBox="1">
            <a:spLocks/>
          </p:cNvSpPr>
          <p:nvPr/>
        </p:nvSpPr>
        <p:spPr>
          <a:xfrm>
            <a:off x="1444244" y="3566900"/>
            <a:ext cx="2375044" cy="8311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贡献收入</a:t>
            </a:r>
            <a:endParaRPr lang="en-US" altLang="zh-CN" sz="11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2.4</a:t>
            </a: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亿</a:t>
            </a: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33%</a:t>
            </a: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11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0" name="Title 1">
            <a:extLst>
              <a:ext uri="{FF2B5EF4-FFF2-40B4-BE49-F238E27FC236}">
                <a16:creationId xmlns:a16="http://schemas.microsoft.com/office/drawing/2014/main" id="{1923C38D-18C4-4BC1-BBAF-6B467E38E2B8}"/>
              </a:ext>
            </a:extLst>
          </p:cNvPr>
          <p:cNvSpPr txBox="1">
            <a:spLocks/>
          </p:cNvSpPr>
          <p:nvPr/>
        </p:nvSpPr>
        <p:spPr>
          <a:xfrm>
            <a:off x="2797848" y="2875525"/>
            <a:ext cx="2375044" cy="8311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门店数</a:t>
            </a:r>
            <a:endParaRPr lang="en-US" altLang="zh-CN" sz="11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4.8k</a:t>
            </a: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</a:t>
            </a: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41%</a:t>
            </a: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11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2" name="Title 1">
            <a:extLst>
              <a:ext uri="{FF2B5EF4-FFF2-40B4-BE49-F238E27FC236}">
                <a16:creationId xmlns:a16="http://schemas.microsoft.com/office/drawing/2014/main" id="{617E003E-DA2E-4F09-A4FF-D710D0E1837A}"/>
              </a:ext>
            </a:extLst>
          </p:cNvPr>
          <p:cNvSpPr txBox="1">
            <a:spLocks/>
          </p:cNvSpPr>
          <p:nvPr/>
        </p:nvSpPr>
        <p:spPr>
          <a:xfrm>
            <a:off x="3616930" y="1118639"/>
            <a:ext cx="2375044" cy="8311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贡献收入</a:t>
            </a:r>
            <a:endParaRPr lang="en-US" altLang="zh-CN" sz="11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5.0</a:t>
            </a: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亿</a:t>
            </a: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68%</a:t>
            </a: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11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201" name="Chart 3">
            <a:extLst>
              <a:ext uri="{FF2B5EF4-FFF2-40B4-BE49-F238E27FC236}">
                <a16:creationId xmlns:a16="http://schemas.microsoft.com/office/drawing/2014/main" id="{59ECEB2A-0B6C-4906-BE9F-EDA1BC150B77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41416520"/>
              </p:ext>
            </p:extLst>
          </p:nvPr>
        </p:nvGraphicFramePr>
        <p:xfrm>
          <a:off x="6813550" y="933450"/>
          <a:ext cx="4445000" cy="494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89" name="文本占位符 2">
            <a:extLst>
              <a:ext uri="{FF2B5EF4-FFF2-40B4-BE49-F238E27FC236}">
                <a16:creationId xmlns:a16="http://schemas.microsoft.com/office/drawing/2014/main" id="{E3801D5F-51D7-4812-8221-BDEF8AE56757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856538" y="5859463"/>
            <a:ext cx="2159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16F37C2-79F5-45D5-9BC1-91BD42317B6D}" type="datetime'''新'''''''''''''''''"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新</a:t>
            </a:fld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0" name="文本占位符 2">
            <a:extLst>
              <a:ext uri="{FF2B5EF4-FFF2-40B4-BE49-F238E27FC236}">
                <a16:creationId xmlns:a16="http://schemas.microsoft.com/office/drawing/2014/main" id="{239FAACB-AF5A-4E44-9FD7-0E3504B1D2A0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9996488" y="5859463"/>
            <a:ext cx="2159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CC133C8-9A60-442B-952F-1BF123E21C77}" type="datetime'''''''''''''''''''''''''''''老'''''''''''"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老</a:t>
            </a:fld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1" name="Title 1">
            <a:extLst>
              <a:ext uri="{FF2B5EF4-FFF2-40B4-BE49-F238E27FC236}">
                <a16:creationId xmlns:a16="http://schemas.microsoft.com/office/drawing/2014/main" id="{650367D6-5963-44A4-92CD-4DBB8C388604}"/>
              </a:ext>
            </a:extLst>
          </p:cNvPr>
          <p:cNvSpPr txBox="1">
            <a:spLocks/>
          </p:cNvSpPr>
          <p:nvPr/>
        </p:nvSpPr>
        <p:spPr>
          <a:xfrm>
            <a:off x="6948748" y="437927"/>
            <a:ext cx="4584987" cy="6853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教培行业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2" name="Title 1">
            <a:extLst>
              <a:ext uri="{FF2B5EF4-FFF2-40B4-BE49-F238E27FC236}">
                <a16:creationId xmlns:a16="http://schemas.microsoft.com/office/drawing/2014/main" id="{9AD2E4C8-B161-4F9D-BC0B-0D805144C1B1}"/>
              </a:ext>
            </a:extLst>
          </p:cNvPr>
          <p:cNvSpPr txBox="1">
            <a:spLocks/>
          </p:cNvSpPr>
          <p:nvPr/>
        </p:nvSpPr>
        <p:spPr>
          <a:xfrm>
            <a:off x="6381001" y="1173512"/>
            <a:ext cx="2375044" cy="8311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门店数</a:t>
            </a:r>
            <a:endParaRPr lang="en-US" altLang="zh-CN" sz="11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1.6w</a:t>
            </a: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</a:t>
            </a: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68%</a:t>
            </a: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11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3" name="Title 1">
            <a:extLst>
              <a:ext uri="{FF2B5EF4-FFF2-40B4-BE49-F238E27FC236}">
                <a16:creationId xmlns:a16="http://schemas.microsoft.com/office/drawing/2014/main" id="{5BB3590C-DED1-4EBE-BC5F-2B951C1998C7}"/>
              </a:ext>
            </a:extLst>
          </p:cNvPr>
          <p:cNvSpPr txBox="1">
            <a:spLocks/>
          </p:cNvSpPr>
          <p:nvPr/>
        </p:nvSpPr>
        <p:spPr>
          <a:xfrm>
            <a:off x="7203326" y="1589087"/>
            <a:ext cx="2375044" cy="8311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贡献收入</a:t>
            </a:r>
            <a:endParaRPr lang="en-US" altLang="zh-CN" sz="11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1.6</a:t>
            </a: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亿</a:t>
            </a: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62%</a:t>
            </a: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11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4" name="Title 1">
            <a:extLst>
              <a:ext uri="{FF2B5EF4-FFF2-40B4-BE49-F238E27FC236}">
                <a16:creationId xmlns:a16="http://schemas.microsoft.com/office/drawing/2014/main" id="{1AF11F59-E51D-4547-B02A-F6B39166AEEF}"/>
              </a:ext>
            </a:extLst>
          </p:cNvPr>
          <p:cNvSpPr txBox="1">
            <a:spLocks/>
          </p:cNvSpPr>
          <p:nvPr/>
        </p:nvSpPr>
        <p:spPr>
          <a:xfrm>
            <a:off x="8547172" y="3555756"/>
            <a:ext cx="2375044" cy="8311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门店数</a:t>
            </a:r>
            <a:endParaRPr lang="en-US" altLang="zh-CN" sz="11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7.9k</a:t>
            </a: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</a:t>
            </a: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33%</a:t>
            </a: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11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5" name="Title 1">
            <a:extLst>
              <a:ext uri="{FF2B5EF4-FFF2-40B4-BE49-F238E27FC236}">
                <a16:creationId xmlns:a16="http://schemas.microsoft.com/office/drawing/2014/main" id="{49C62C03-EE72-4826-BAD6-CC1564E36FB8}"/>
              </a:ext>
            </a:extLst>
          </p:cNvPr>
          <p:cNvSpPr txBox="1">
            <a:spLocks/>
          </p:cNvSpPr>
          <p:nvPr/>
        </p:nvSpPr>
        <p:spPr>
          <a:xfrm>
            <a:off x="9315306" y="3140182"/>
            <a:ext cx="2375044" cy="8311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贡献收入</a:t>
            </a:r>
            <a:endParaRPr lang="en-US" altLang="zh-CN" sz="11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1.0</a:t>
            </a: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亿</a:t>
            </a: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38%</a:t>
            </a:r>
            <a:r>
              <a:rPr lang="zh-CN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11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1325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8ACF9-81D5-9B83-DF8B-2ECC4155E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68943A7-581D-5289-5AA0-6005F6D8828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66" imgW="7772400" imgH="10058400" progId="TCLayout.ActiveDocument.1">
                  <p:embed/>
                </p:oleObj>
              </mc:Choice>
              <mc:Fallback>
                <p:oleObj name="think-cell 幻灯片" r:id="rId66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68943A7-581D-5289-5AA0-6005F6D882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itle 1">
            <a:extLst>
              <a:ext uri="{FF2B5EF4-FFF2-40B4-BE49-F238E27FC236}">
                <a16:creationId xmlns:a16="http://schemas.microsoft.com/office/drawing/2014/main" id="{7E16F8CE-D169-B160-A217-812738458010}"/>
              </a:ext>
            </a:extLst>
          </p:cNvPr>
          <p:cNvSpPr txBox="1">
            <a:spLocks/>
          </p:cNvSpPr>
          <p:nvPr/>
        </p:nvSpPr>
        <p:spPr>
          <a:xfrm>
            <a:off x="2305050" y="455614"/>
            <a:ext cx="6984999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泛低频收入类型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FY26by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&amp;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同比趋势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43" name="直线连接符 542">
            <a:extLst>
              <a:ext uri="{FF2B5EF4-FFF2-40B4-BE49-F238E27FC236}">
                <a16:creationId xmlns:a16="http://schemas.microsoft.com/office/drawing/2014/main" id="{F5C3A37E-495E-1C8F-D4BF-CD3E17CAACC1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 flipH="1">
            <a:off x="1531938" y="250666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2" name="直线连接符 281">
            <a:extLst>
              <a:ext uri="{FF2B5EF4-FFF2-40B4-BE49-F238E27FC236}">
                <a16:creationId xmlns:a16="http://schemas.microsoft.com/office/drawing/2014/main" id="{770C06A1-9CA2-AB1B-558A-7B3E82E5B605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H="1">
            <a:off x="1531938" y="637381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2" name="直线连接符 541">
            <a:extLst>
              <a:ext uri="{FF2B5EF4-FFF2-40B4-BE49-F238E27FC236}">
                <a16:creationId xmlns:a16="http://schemas.microsoft.com/office/drawing/2014/main" id="{A2329CFF-1124-507E-C0EE-19D64FBF3396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 flipH="1">
            <a:off x="1531938" y="286702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6" name="直线连接符 535">
            <a:extLst>
              <a:ext uri="{FF2B5EF4-FFF2-40B4-BE49-F238E27FC236}">
                <a16:creationId xmlns:a16="http://schemas.microsoft.com/office/drawing/2014/main" id="{01E64AB6-47F4-1CD0-DD95-401EEF489CE0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 flipH="1">
            <a:off x="1531938" y="60134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8" name="直线连接符 347">
            <a:extLst>
              <a:ext uri="{FF2B5EF4-FFF2-40B4-BE49-F238E27FC236}">
                <a16:creationId xmlns:a16="http://schemas.microsoft.com/office/drawing/2014/main" id="{3B8D27B4-E1DD-AAFA-53B7-2C58D098F1BF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H="1">
            <a:off x="1531938" y="32273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7" name="直线连接符 536">
            <a:extLst>
              <a:ext uri="{FF2B5EF4-FFF2-40B4-BE49-F238E27FC236}">
                <a16:creationId xmlns:a16="http://schemas.microsoft.com/office/drawing/2014/main" id="{08B44695-A121-DA7A-CFF0-38E45DAD6C64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 flipH="1">
            <a:off x="1531938" y="56530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1" name="直线连接符 540">
            <a:extLst>
              <a:ext uri="{FF2B5EF4-FFF2-40B4-BE49-F238E27FC236}">
                <a16:creationId xmlns:a16="http://schemas.microsoft.com/office/drawing/2014/main" id="{8B99C5E6-CF9E-59E8-BE22-CED5264EEB4B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 flipH="1">
            <a:off x="1531938" y="35877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8" name="直线连接符 537">
            <a:extLst>
              <a:ext uri="{FF2B5EF4-FFF2-40B4-BE49-F238E27FC236}">
                <a16:creationId xmlns:a16="http://schemas.microsoft.com/office/drawing/2014/main" id="{72FF5F59-76E2-FBDC-3620-F42AA51E941E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 flipH="1">
            <a:off x="1531938" y="529272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0" name="直线连接符 539">
            <a:extLst>
              <a:ext uri="{FF2B5EF4-FFF2-40B4-BE49-F238E27FC236}">
                <a16:creationId xmlns:a16="http://schemas.microsoft.com/office/drawing/2014/main" id="{FB4EC32B-9546-E8CE-8714-FE41C46673FE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 flipH="1">
            <a:off x="1531938" y="412750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9" name="直线连接符 538">
            <a:extLst>
              <a:ext uri="{FF2B5EF4-FFF2-40B4-BE49-F238E27FC236}">
                <a16:creationId xmlns:a16="http://schemas.microsoft.com/office/drawing/2014/main" id="{D3842221-E598-E845-8C7D-D468EA3E844A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 flipH="1">
            <a:off x="1531938" y="493236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7" name="直线连接符 346">
            <a:extLst>
              <a:ext uri="{FF2B5EF4-FFF2-40B4-BE49-F238E27FC236}">
                <a16:creationId xmlns:a16="http://schemas.microsoft.com/office/drawing/2014/main" id="{CCE3C94C-17CD-7487-42EE-3DBACE8DEFA3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 flipH="1">
            <a:off x="1531938" y="448786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93" name="Chart 3">
            <a:extLst>
              <a:ext uri="{FF2B5EF4-FFF2-40B4-BE49-F238E27FC236}">
                <a16:creationId xmlns:a16="http://schemas.microsoft.com/office/drawing/2014/main" id="{D5E3C394-47EF-4F76-1A34-4CB34203BB68}"/>
              </a:ext>
            </a:extLst>
          </p:cNvPr>
          <p:cNvGraphicFramePr/>
          <p:nvPr>
            <p:custDataLst>
              <p:tags r:id="rId13"/>
            </p:custDataLst>
          </p:nvPr>
        </p:nvGraphicFramePr>
        <p:xfrm>
          <a:off x="1108075" y="2424113"/>
          <a:ext cx="8324850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8"/>
          </a:graphicData>
        </a:graphic>
      </p:graphicFrame>
      <p:sp>
        <p:nvSpPr>
          <p:cNvPr id="532" name="文本占位符 2">
            <a:extLst>
              <a:ext uri="{FF2B5EF4-FFF2-40B4-BE49-F238E27FC236}">
                <a16:creationId xmlns:a16="http://schemas.microsoft.com/office/drawing/2014/main" id="{F3E49FC0-7C45-2A7D-C727-A55D4B40B35A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1039813" y="4037013"/>
            <a:ext cx="3746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6441702-B76B-4B4B-A8E2-270002C07340}" type="datetime'6''''''''''''''''''''''''''''''20''''''''''''''''''''0'">
              <a:rPr lang="zh-CN" altLang="en-US" sz="1400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6200</a:t>
            </a:fld>
            <a:endParaRPr kumimoji="1" lang="zh-CN" altLang="en-US" sz="1400" dirty="0"/>
          </a:p>
        </p:txBody>
      </p:sp>
      <p:sp>
        <p:nvSpPr>
          <p:cNvPr id="531" name="文本占位符 2">
            <a:extLst>
              <a:ext uri="{FF2B5EF4-FFF2-40B4-BE49-F238E27FC236}">
                <a16:creationId xmlns:a16="http://schemas.microsoft.com/office/drawing/2014/main" id="{6A70022E-A96B-0DE9-E353-1D6C6B32415B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1133475" y="4841875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878D275-CC18-4EA7-9973-421623A178FB}" type="datetime'''''''8''''''''''''''''''''''''''''''''''''''''''''''''0''''0'">
              <a:rPr lang="zh-CN" altLang="en-US" sz="1400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800</a:t>
            </a:fld>
            <a:endParaRPr kumimoji="1" lang="zh-CN" altLang="en-US" sz="1400" dirty="0"/>
          </a:p>
        </p:txBody>
      </p:sp>
      <p:sp>
        <p:nvSpPr>
          <p:cNvPr id="533" name="文本占位符 2">
            <a:extLst>
              <a:ext uri="{FF2B5EF4-FFF2-40B4-BE49-F238E27FC236}">
                <a16:creationId xmlns:a16="http://schemas.microsoft.com/office/drawing/2014/main" id="{75955574-E448-5836-6CCB-1596367336AC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1039813" y="3497263"/>
            <a:ext cx="3746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3C355BB-F241-4D11-941C-D1A1DD4E6678}" type="datetime'''6''''8''''''''0''''''''0'''''''">
              <a:rPr lang="zh-CN" altLang="en-US" sz="1400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6800</a:t>
            </a:fld>
            <a:endParaRPr kumimoji="1" lang="zh-CN" altLang="en-US" sz="1400" dirty="0"/>
          </a:p>
        </p:txBody>
      </p:sp>
      <p:sp>
        <p:nvSpPr>
          <p:cNvPr id="530" name="文本占位符 2">
            <a:extLst>
              <a:ext uri="{FF2B5EF4-FFF2-40B4-BE49-F238E27FC236}">
                <a16:creationId xmlns:a16="http://schemas.microsoft.com/office/drawing/2014/main" id="{37C3AF2C-31CA-95CE-23BF-6E4A8A36D391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1133475" y="5202238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796143C-EC0D-483F-87FD-950559B50C49}" type="datetime'''''''''''''''''''''6''''''''''0''''''''''''0'''''''''''''''">
              <a:rPr lang="zh-CN" altLang="en-US" sz="1400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600</a:t>
            </a:fld>
            <a:endParaRPr kumimoji="1" lang="zh-CN" altLang="en-US" sz="1400" dirty="0"/>
          </a:p>
        </p:txBody>
      </p:sp>
      <p:sp>
        <p:nvSpPr>
          <p:cNvPr id="336" name="文本占位符 2">
            <a:extLst>
              <a:ext uri="{FF2B5EF4-FFF2-40B4-BE49-F238E27FC236}">
                <a16:creationId xmlns:a16="http://schemas.microsoft.com/office/drawing/2014/main" id="{7B8D73DB-8A9A-13C5-7E1A-879AA5FC859B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1039813" y="3136900"/>
            <a:ext cx="3746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F6A12B6-5F16-4391-A1A9-D4C3D76D91D1}" type="datetime'''''''''''7''''''''''''''''''''''0''''''''0''''''0'''''''">
              <a:rPr lang="zh-CN" altLang="en-US" sz="1400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7000</a:t>
            </a:fld>
            <a:endParaRPr kumimoji="1" lang="zh-CN" altLang="en-US" sz="1400" dirty="0"/>
          </a:p>
        </p:txBody>
      </p:sp>
      <p:sp>
        <p:nvSpPr>
          <p:cNvPr id="529" name="文本占位符 2">
            <a:extLst>
              <a:ext uri="{FF2B5EF4-FFF2-40B4-BE49-F238E27FC236}">
                <a16:creationId xmlns:a16="http://schemas.microsoft.com/office/drawing/2014/main" id="{3301BCA4-A326-7EEB-ED91-B93BFB75D39F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1133475" y="5562600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2AC50E2-7CC5-47EB-8DAA-5819E860E91D}" type="datetime'''''''''''''''''''''''''''''''''4''''0''0'''''''''">
              <a:rPr lang="zh-CN" altLang="en-US" sz="1400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400</a:t>
            </a:fld>
            <a:endParaRPr kumimoji="1" lang="zh-CN" altLang="en-US" sz="1400" dirty="0"/>
          </a:p>
        </p:txBody>
      </p:sp>
      <p:sp>
        <p:nvSpPr>
          <p:cNvPr id="534" name="文本占位符 2">
            <a:extLst>
              <a:ext uri="{FF2B5EF4-FFF2-40B4-BE49-F238E27FC236}">
                <a16:creationId xmlns:a16="http://schemas.microsoft.com/office/drawing/2014/main" id="{30DFEBDF-670B-A469-7844-F9850BDCDF3B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1039813" y="2776538"/>
            <a:ext cx="3746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4CD05A7-3CE0-4002-90B1-4F9AC3690B9A}" type="datetime'7''''2''''''''''0''''''''''''0'''''''''''''''''''''''''">
              <a:rPr lang="zh-CN" altLang="en-US" sz="1400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7200</a:t>
            </a:fld>
            <a:endParaRPr kumimoji="1" lang="zh-CN" altLang="en-US" sz="1400" dirty="0"/>
          </a:p>
        </p:txBody>
      </p:sp>
      <p:sp>
        <p:nvSpPr>
          <p:cNvPr id="528" name="文本占位符 2">
            <a:extLst>
              <a:ext uri="{FF2B5EF4-FFF2-40B4-BE49-F238E27FC236}">
                <a16:creationId xmlns:a16="http://schemas.microsoft.com/office/drawing/2014/main" id="{875B47CD-182B-EEBA-F5FC-52B5B6126D73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1133475" y="592296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8E019F8-FDB9-438C-A522-CAEC7EE09779}" type="datetime'''''''''''''''''''''''''''''''''''''''''''''''2''''0''''0'''''">
              <a:rPr lang="zh-CN" altLang="en-US" sz="1400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</a:t>
            </a:fld>
            <a:endParaRPr kumimoji="1" lang="zh-CN" altLang="en-US" sz="1400" dirty="0"/>
          </a:p>
        </p:txBody>
      </p:sp>
      <p:sp>
        <p:nvSpPr>
          <p:cNvPr id="535" name="文本占位符 2">
            <a:extLst>
              <a:ext uri="{FF2B5EF4-FFF2-40B4-BE49-F238E27FC236}">
                <a16:creationId xmlns:a16="http://schemas.microsoft.com/office/drawing/2014/main" id="{575C2B12-3C91-7F3F-D412-FA52669540B1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1039813" y="2416175"/>
            <a:ext cx="3746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8667DA3-FFFE-4CD6-B721-FABF8268F43B}" type="datetime'''''''''''''''''''''''''''''''''7''''400'''''''''">
              <a:rPr lang="zh-CN" altLang="en-US" sz="1400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7400</a:t>
            </a:fld>
            <a:endParaRPr kumimoji="1" lang="zh-CN" altLang="en-US" sz="1400" dirty="0"/>
          </a:p>
        </p:txBody>
      </p:sp>
      <p:sp>
        <p:nvSpPr>
          <p:cNvPr id="335" name="文本占位符 2">
            <a:extLst>
              <a:ext uri="{FF2B5EF4-FFF2-40B4-BE49-F238E27FC236}">
                <a16:creationId xmlns:a16="http://schemas.microsoft.com/office/drawing/2014/main" id="{BE9E3323-BE86-4F78-39E4-34A20720616E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1039813" y="4397375"/>
            <a:ext cx="3746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AA0B6C9-643F-4D6F-AB90-4A0807BF95E2}" type="datetime'''6''''''''0''''''''0''''''0'''">
              <a:rPr lang="zh-CN" altLang="en-US" sz="1400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6000</a:t>
            </a:fld>
            <a:endParaRPr kumimoji="1" lang="zh-CN" altLang="en-US" sz="1400" dirty="0"/>
          </a:p>
        </p:txBody>
      </p:sp>
      <p:sp>
        <p:nvSpPr>
          <p:cNvPr id="273" name="文本占位符 2">
            <a:extLst>
              <a:ext uri="{FF2B5EF4-FFF2-40B4-BE49-F238E27FC236}">
                <a16:creationId xmlns:a16="http://schemas.microsoft.com/office/drawing/2014/main" id="{9E8A0A9A-59B5-BDAB-E9C9-55B066E5FCA4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1320800" y="6283325"/>
            <a:ext cx="93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03825CC-0E1F-4376-B01D-F92E19A8B2AB}" type="datetime'''''''''''''''''''''''''''''''''0'''''''''">
              <a:rPr lang="zh-CN" altLang="en-US" sz="1400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kumimoji="1" lang="zh-CN" altLang="en-US" sz="1400" dirty="0"/>
          </a:p>
        </p:txBody>
      </p:sp>
      <p:sp useBgFill="1">
        <p:nvSpPr>
          <p:cNvPr id="774" name="任意形状 773">
            <a:extLst>
              <a:ext uri="{FF2B5EF4-FFF2-40B4-BE49-F238E27FC236}">
                <a16:creationId xmlns:a16="http://schemas.microsoft.com/office/drawing/2014/main" id="{3482557A-CBB8-F08C-CCFD-5222F5064A32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1517650" y="3827463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 useBgFill="1">
        <p:nvSpPr>
          <p:cNvPr id="780" name="任意形状 779">
            <a:extLst>
              <a:ext uri="{FF2B5EF4-FFF2-40B4-BE49-F238E27FC236}">
                <a16:creationId xmlns:a16="http://schemas.microsoft.com/office/drawing/2014/main" id="{1139E128-F24E-325F-3DF7-5812258AFE89}"/>
              </a:ext>
            </a:extLst>
          </p:cNvPr>
          <p:cNvSpPr/>
          <p:nvPr>
            <p:custDataLst>
              <p:tags r:id="rId26"/>
            </p:custDataLst>
          </p:nvPr>
        </p:nvSpPr>
        <p:spPr bwMode="auto">
          <a:xfrm>
            <a:off x="1517650" y="4548188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 useBgFill="1">
        <p:nvSpPr>
          <p:cNvPr id="777" name="任意形状 776">
            <a:extLst>
              <a:ext uri="{FF2B5EF4-FFF2-40B4-BE49-F238E27FC236}">
                <a16:creationId xmlns:a16="http://schemas.microsoft.com/office/drawing/2014/main" id="{D923D047-0962-A7F1-2882-E9D16CA6C80C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>
            <a:off x="2676525" y="3835400"/>
            <a:ext cx="577851" cy="79376"/>
          </a:xfrm>
          <a:custGeom>
            <a:avLst/>
            <a:gdLst/>
            <a:ahLst/>
            <a:cxnLst/>
            <a:rect l="0" t="0" r="0" b="0"/>
            <a:pathLst>
              <a:path w="5778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78" name="任意形状 777">
            <a:extLst>
              <a:ext uri="{FF2B5EF4-FFF2-40B4-BE49-F238E27FC236}">
                <a16:creationId xmlns:a16="http://schemas.microsoft.com/office/drawing/2014/main" id="{66E6CBCC-205C-4CC4-AFDF-793D66C77EEF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>
            <a:off x="1517650" y="4548188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79" name="任意形状 778">
            <a:extLst>
              <a:ext uri="{FF2B5EF4-FFF2-40B4-BE49-F238E27FC236}">
                <a16:creationId xmlns:a16="http://schemas.microsoft.com/office/drawing/2014/main" id="{3F310270-BDCC-EB25-9464-BECA98AFEECB}"/>
              </a:ext>
            </a:extLst>
          </p:cNvPr>
          <p:cNvSpPr/>
          <p:nvPr>
            <p:custDataLst>
              <p:tags r:id="rId29"/>
            </p:custDataLst>
          </p:nvPr>
        </p:nvSpPr>
        <p:spPr bwMode="auto">
          <a:xfrm>
            <a:off x="1517650" y="4605338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73" name="任意形状 772">
            <a:extLst>
              <a:ext uri="{FF2B5EF4-FFF2-40B4-BE49-F238E27FC236}">
                <a16:creationId xmlns:a16="http://schemas.microsoft.com/office/drawing/2014/main" id="{08E31B4B-6A29-893F-4615-A0F2F1A74F3E}"/>
              </a:ext>
            </a:extLst>
          </p:cNvPr>
          <p:cNvSpPr/>
          <p:nvPr>
            <p:custDataLst>
              <p:tags r:id="rId30"/>
            </p:custDataLst>
          </p:nvPr>
        </p:nvSpPr>
        <p:spPr bwMode="auto">
          <a:xfrm>
            <a:off x="1517650" y="3884613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72" name="任意形状 771">
            <a:extLst>
              <a:ext uri="{FF2B5EF4-FFF2-40B4-BE49-F238E27FC236}">
                <a16:creationId xmlns:a16="http://schemas.microsoft.com/office/drawing/2014/main" id="{1D7E121F-AAC3-38C4-CDF8-476CC2BB37CC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>
            <a:off x="1517650" y="3827463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76" name="任意形状 775">
            <a:extLst>
              <a:ext uri="{FF2B5EF4-FFF2-40B4-BE49-F238E27FC236}">
                <a16:creationId xmlns:a16="http://schemas.microsoft.com/office/drawing/2014/main" id="{B9EC5147-5272-C1A6-0946-B5992CE77732}"/>
              </a:ext>
            </a:extLst>
          </p:cNvPr>
          <p:cNvSpPr/>
          <p:nvPr>
            <p:custDataLst>
              <p:tags r:id="rId32"/>
            </p:custDataLst>
          </p:nvPr>
        </p:nvSpPr>
        <p:spPr bwMode="auto">
          <a:xfrm>
            <a:off x="2676525" y="3892550"/>
            <a:ext cx="577851" cy="22226"/>
          </a:xfrm>
          <a:custGeom>
            <a:avLst/>
            <a:gdLst/>
            <a:ahLst/>
            <a:cxnLst/>
            <a:rect l="0" t="0" r="0" b="0"/>
            <a:pathLst>
              <a:path w="5778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</a:path>
            </a:pathLst>
          </a:custGeom>
          <a:noFill/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75" name="任意形状 774">
            <a:extLst>
              <a:ext uri="{FF2B5EF4-FFF2-40B4-BE49-F238E27FC236}">
                <a16:creationId xmlns:a16="http://schemas.microsoft.com/office/drawing/2014/main" id="{E7791B8D-0BEF-69C7-B6A3-14BE0C490995}"/>
              </a:ext>
            </a:extLst>
          </p:cNvPr>
          <p:cNvSpPr/>
          <p:nvPr>
            <p:custDataLst>
              <p:tags r:id="rId33"/>
            </p:custDataLst>
          </p:nvPr>
        </p:nvSpPr>
        <p:spPr bwMode="auto">
          <a:xfrm>
            <a:off x="2676525" y="3835400"/>
            <a:ext cx="577851" cy="22226"/>
          </a:xfrm>
          <a:custGeom>
            <a:avLst/>
            <a:gdLst/>
            <a:ahLst/>
            <a:cxnLst/>
            <a:rect l="0" t="0" r="0" b="0"/>
            <a:pathLst>
              <a:path w="5778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</a:path>
            </a:pathLst>
          </a:custGeom>
          <a:noFill/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614" name="直线连接符 613">
            <a:extLst>
              <a:ext uri="{FF2B5EF4-FFF2-40B4-BE49-F238E27FC236}">
                <a16:creationId xmlns:a16="http://schemas.microsoft.com/office/drawing/2014/main" id="{B12E47E5-D70C-1F2E-9636-6FBC82FA2D5E}"/>
              </a:ext>
            </a:extLst>
          </p:cNvPr>
          <p:cNvCxnSpPr/>
          <p:nvPr>
            <p:custDataLst>
              <p:tags r:id="rId34"/>
            </p:custDataLst>
          </p:nvPr>
        </p:nvCxnSpPr>
        <p:spPr bwMode="gray">
          <a:xfrm>
            <a:off x="1590675" y="5653088"/>
            <a:ext cx="7359650" cy="0"/>
          </a:xfrm>
          <a:prstGeom prst="line">
            <a:avLst/>
          </a:prstGeom>
          <a:ln w="9525" cap="flat" cmpd="sng" algn="ctr">
            <a:solidFill>
              <a:srgbClr val="C30C3E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2" name="右箭头 611">
            <a:extLst>
              <a:ext uri="{FF2B5EF4-FFF2-40B4-BE49-F238E27FC236}">
                <a16:creationId xmlns:a16="http://schemas.microsoft.com/office/drawing/2014/main" id="{81580678-4ABF-6454-D726-1F08F0C2B5FC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 rot="10800000">
            <a:off x="9001125" y="5576888"/>
            <a:ext cx="128588" cy="152400"/>
          </a:xfrm>
          <a:prstGeom prst="rightArrow">
            <a:avLst>
              <a:gd name="adj1" fmla="val 100000"/>
              <a:gd name="adj2" fmla="val 100000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83" name="右箭头 582">
            <a:extLst>
              <a:ext uri="{FF2B5EF4-FFF2-40B4-BE49-F238E27FC236}">
                <a16:creationId xmlns:a16="http://schemas.microsoft.com/office/drawing/2014/main" id="{CA5575AB-E16C-5D38-FBEA-E1F20C23B375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 rot="10800000">
            <a:off x="9001125" y="4584700"/>
            <a:ext cx="128588" cy="152400"/>
          </a:xfrm>
          <a:prstGeom prst="rightArrow">
            <a:avLst>
              <a:gd name="adj1" fmla="val 100000"/>
              <a:gd name="adj2" fmla="val 100000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585" name="直线连接符 584">
            <a:extLst>
              <a:ext uri="{FF2B5EF4-FFF2-40B4-BE49-F238E27FC236}">
                <a16:creationId xmlns:a16="http://schemas.microsoft.com/office/drawing/2014/main" id="{61B83F0C-8769-F27F-2AC3-2EBE5FC16C39}"/>
              </a:ext>
            </a:extLst>
          </p:cNvPr>
          <p:cNvCxnSpPr/>
          <p:nvPr>
            <p:custDataLst>
              <p:tags r:id="rId37"/>
            </p:custDataLst>
          </p:nvPr>
        </p:nvCxnSpPr>
        <p:spPr bwMode="gray">
          <a:xfrm>
            <a:off x="1590675" y="4660900"/>
            <a:ext cx="7359650" cy="0"/>
          </a:xfrm>
          <a:prstGeom prst="line">
            <a:avLst/>
          </a:prstGeom>
          <a:ln w="9525" cap="flat" cmpd="sng" algn="ctr">
            <a:solidFill>
              <a:srgbClr val="C30C3E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1" name="文本占位符 2">
            <a:extLst>
              <a:ext uri="{FF2B5EF4-FFF2-40B4-BE49-F238E27FC236}">
                <a16:creationId xmlns:a16="http://schemas.microsoft.com/office/drawing/2014/main" id="{C5A55B3A-4E2D-20CF-F973-31377A18AFA1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4552950" y="2686050"/>
            <a:ext cx="425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456FB32-B943-4BD6-B3FD-30E8048681E5}" type="datetime'''''''''''''''''''''7''4''''''''''''''''''''''''00'''''''''">
              <a:rPr lang="zh-CN" altLang="en-US" sz="1400" smtClean="0">
                <a:effectLst/>
                <a:latin typeface="+mn-ea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7400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605" name="文本占位符 2">
            <a:extLst>
              <a:ext uri="{FF2B5EF4-FFF2-40B4-BE49-F238E27FC236}">
                <a16:creationId xmlns:a16="http://schemas.microsoft.com/office/drawing/2014/main" id="{8F7B4172-4022-6B20-B71D-5AA30E529E49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auto">
          <a:xfrm>
            <a:off x="9180513" y="5556250"/>
            <a:ext cx="4587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zh-CN" sz="1400" dirty="0"/>
              <a:t>396</a:t>
            </a:r>
            <a:r>
              <a:rPr kumimoji="1" lang="zh-CN" altLang="en-US" sz="1400" dirty="0"/>
              <a:t>万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758" name="文本占位符 2">
            <a:extLst>
              <a:ext uri="{FF2B5EF4-FFF2-40B4-BE49-F238E27FC236}">
                <a16:creationId xmlns:a16="http://schemas.microsoft.com/office/drawing/2014/main" id="{45200C7E-690E-BADA-908B-F6C76F4FD427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1635125" y="4279900"/>
            <a:ext cx="4254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1D678AD-D0DB-4802-84D2-29E5255155AE}" type="datetime'''''''''''''5''''''9''''''''7''''''''''''''''''''6''''''''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5976</a:t>
            </a:fld>
            <a:endParaRPr kumimoji="1" lang="zh-CN" altLang="en-US" sz="1400" dirty="0">
              <a:latin typeface="+mn-ea"/>
            </a:endParaRPr>
          </a:p>
        </p:txBody>
      </p:sp>
      <p:sp useBgFill="1">
        <p:nvSpPr>
          <p:cNvPr id="765" name="文本占位符 2">
            <a:extLst>
              <a:ext uri="{FF2B5EF4-FFF2-40B4-BE49-F238E27FC236}">
                <a16:creationId xmlns:a16="http://schemas.microsoft.com/office/drawing/2014/main" id="{04D00C48-0545-0237-EA0E-7A74FAC72844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gray">
          <a:xfrm>
            <a:off x="8737600" y="3492500"/>
            <a:ext cx="4254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6F2F1E4-FABB-401B-B6E4-CFDCD517ECC0}" type="datetime'''6''''''''''''''7''''''''''''''1''''''''4''''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6714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764" name="文本占位符 2">
            <a:extLst>
              <a:ext uri="{FF2B5EF4-FFF2-40B4-BE49-F238E27FC236}">
                <a16:creationId xmlns:a16="http://schemas.microsoft.com/office/drawing/2014/main" id="{61D27BF4-5127-6F19-E76A-A2FCBD7F8769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7686675" y="2614613"/>
            <a:ext cx="425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87A394F-E014-4F0C-8AF2-C0DCF8A0DBA9}" type="datetime'7''''20''''''''''''''''''''''''''''''''''''1''''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7201</a:t>
            </a:fld>
            <a:endParaRPr kumimoji="1" lang="zh-CN" altLang="en-US" sz="1400" dirty="0">
              <a:latin typeface="+mn-ea"/>
            </a:endParaRPr>
          </a:p>
        </p:txBody>
      </p:sp>
      <p:sp useBgFill="1">
        <p:nvSpPr>
          <p:cNvPr id="763" name="文本占位符 2">
            <a:extLst>
              <a:ext uri="{FF2B5EF4-FFF2-40B4-BE49-F238E27FC236}">
                <a16:creationId xmlns:a16="http://schemas.microsoft.com/office/drawing/2014/main" id="{050F3B7B-6348-9A35-1D5E-CDD52459A86B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6634163" y="3559175"/>
            <a:ext cx="4254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2A44AD9-EBB7-4E87-8468-A5E2184FC664}" type="datetime'''''''''''''''''66''''''''''''''''''7''''''''''''''''''7''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6677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576" name="文本占位符 2">
            <a:extLst>
              <a:ext uri="{FF2B5EF4-FFF2-40B4-BE49-F238E27FC236}">
                <a16:creationId xmlns:a16="http://schemas.microsoft.com/office/drawing/2014/main" id="{527BC4CE-8D19-FCFD-5CBA-7CDE7F64CA0A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auto">
          <a:xfrm>
            <a:off x="9180513" y="4564063"/>
            <a:ext cx="4587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zh-CN" sz="1400" dirty="0">
                <a:ea typeface="等线" panose="02010600030101010101" pitchFamily="2" charset="-122"/>
              </a:rPr>
              <a:t>945</a:t>
            </a:r>
            <a:r>
              <a:rPr kumimoji="1" lang="zh-CN" altLang="en-US" sz="1400" dirty="0">
                <a:ea typeface="等线" panose="02010600030101010101" pitchFamily="2" charset="-122"/>
              </a:rPr>
              <a:t>万</a:t>
            </a:r>
            <a:endParaRPr kumimoji="1" lang="en-US" altLang="zh-CN" sz="1400" dirty="0">
              <a:ea typeface="等线" panose="02010600030101010101" pitchFamily="2" charset="-122"/>
            </a:endParaRPr>
          </a:p>
        </p:txBody>
      </p:sp>
      <p:cxnSp>
        <p:nvCxnSpPr>
          <p:cNvPr id="470" name="直线连接符 469">
            <a:extLst>
              <a:ext uri="{FF2B5EF4-FFF2-40B4-BE49-F238E27FC236}">
                <a16:creationId xmlns:a16="http://schemas.microsoft.com/office/drawing/2014/main" id="{3FCC558C-AA90-5405-18BE-215727BEA9E9}"/>
              </a:ext>
            </a:extLst>
          </p:cNvPr>
          <p:cNvCxnSpPr/>
          <p:nvPr>
            <p:custDataLst>
              <p:tags r:id="rId45"/>
            </p:custDataLst>
          </p:nvPr>
        </p:nvCxnSpPr>
        <p:spPr bwMode="gray">
          <a:xfrm>
            <a:off x="10248900" y="6192838"/>
            <a:ext cx="212725" cy="0"/>
          </a:xfrm>
          <a:prstGeom prst="line">
            <a:avLst/>
          </a:prstGeom>
          <a:ln w="38100" cap="rnd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7" name="直线连接符 466">
            <a:extLst>
              <a:ext uri="{FF2B5EF4-FFF2-40B4-BE49-F238E27FC236}">
                <a16:creationId xmlns:a16="http://schemas.microsoft.com/office/drawing/2014/main" id="{CC6D664A-E5EC-645A-843E-42159FDDB8F8}"/>
              </a:ext>
            </a:extLst>
          </p:cNvPr>
          <p:cNvCxnSpPr/>
          <p:nvPr>
            <p:custDataLst>
              <p:tags r:id="rId46"/>
            </p:custDataLst>
          </p:nvPr>
        </p:nvCxnSpPr>
        <p:spPr bwMode="gray">
          <a:xfrm>
            <a:off x="10248900" y="5430838"/>
            <a:ext cx="212725" cy="0"/>
          </a:xfrm>
          <a:prstGeom prst="line">
            <a:avLst/>
          </a:prstGeom>
          <a:ln w="3810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8" name="直线连接符 517">
            <a:extLst>
              <a:ext uri="{FF2B5EF4-FFF2-40B4-BE49-F238E27FC236}">
                <a16:creationId xmlns:a16="http://schemas.microsoft.com/office/drawing/2014/main" id="{4BBC7F6D-D813-1954-34A3-EA2535DCCCD1}"/>
              </a:ext>
            </a:extLst>
          </p:cNvPr>
          <p:cNvCxnSpPr/>
          <p:nvPr>
            <p:custDataLst>
              <p:tags r:id="rId47"/>
            </p:custDataLst>
          </p:nvPr>
        </p:nvCxnSpPr>
        <p:spPr bwMode="gray">
          <a:xfrm>
            <a:off x="10239375" y="5938838"/>
            <a:ext cx="231775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7" name="直线连接符 516">
            <a:extLst>
              <a:ext uri="{FF2B5EF4-FFF2-40B4-BE49-F238E27FC236}">
                <a16:creationId xmlns:a16="http://schemas.microsoft.com/office/drawing/2014/main" id="{55C5A0CD-026C-F1F2-1989-F2C1E8F5872A}"/>
              </a:ext>
            </a:extLst>
          </p:cNvPr>
          <p:cNvCxnSpPr/>
          <p:nvPr>
            <p:custDataLst>
              <p:tags r:id="rId48"/>
            </p:custDataLst>
          </p:nvPr>
        </p:nvCxnSpPr>
        <p:spPr bwMode="gray">
          <a:xfrm>
            <a:off x="10239375" y="5684838"/>
            <a:ext cx="231775" cy="0"/>
          </a:xfrm>
          <a:prstGeom prst="line">
            <a:avLst/>
          </a:prstGeom>
          <a:ln w="19050" cap="rnd" cmpd="sng" algn="ctr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" name="文本占位符 2">
            <a:extLst>
              <a:ext uri="{FF2B5EF4-FFF2-40B4-BE49-F238E27FC236}">
                <a16:creationId xmlns:a16="http://schemas.microsoft.com/office/drawing/2014/main" id="{DF5E3523-C890-0254-9375-5AB4C5ADFA27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auto">
          <a:xfrm>
            <a:off x="10531475" y="5348288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8742548-4AC2-4D3C-ACB6-BDB6F45316E8}" type="datetime'新''''''''''''''''''''''''''''''''''''签''年''''''''''''''''费'''">
              <a:rPr lang="zh-CN" altLang="en-US" sz="1400" smtClean="0"/>
              <a:pPr/>
              <a:t>新签年费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92" name="文本占位符 2">
            <a:extLst>
              <a:ext uri="{FF2B5EF4-FFF2-40B4-BE49-F238E27FC236}">
                <a16:creationId xmlns:a16="http://schemas.microsoft.com/office/drawing/2014/main" id="{D5141C22-4882-C999-4189-27558422E434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auto">
          <a:xfrm>
            <a:off x="10531475" y="5602288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42F8537-D4B9-478D-A8B1-62972F196D8C}" type="datetime'''续''''''''''''''''''''签''''''''''''''''''年''''''''''费'''">
              <a:rPr kumimoji="1" lang="zh-CN" altLang="en-US" sz="1400" smtClean="0"/>
              <a:pPr/>
              <a:t>续签年费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1" name="文本占位符 2">
            <a:extLst>
              <a:ext uri="{FF2B5EF4-FFF2-40B4-BE49-F238E27FC236}">
                <a16:creationId xmlns:a16="http://schemas.microsoft.com/office/drawing/2014/main" id="{777554A1-6531-2498-476B-B8550E25D9E3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auto">
          <a:xfrm>
            <a:off x="10531475" y="6110288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24C394C-9F10-4A6E-BD3A-D19FB986BA84}" type="datetime'''''''''品''''''''牌''广''''''''''''''''''''''告'''''''''''''''''">
              <a:rPr lang="zh-CN" altLang="en-US" sz="1400" smtClean="0"/>
              <a:pPr/>
              <a:t>品牌广告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94" name="文本占位符 2">
            <a:extLst>
              <a:ext uri="{FF2B5EF4-FFF2-40B4-BE49-F238E27FC236}">
                <a16:creationId xmlns:a16="http://schemas.microsoft.com/office/drawing/2014/main" id="{7DC00E53-6136-83AC-F608-782EB0691AA3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auto">
          <a:xfrm>
            <a:off x="10531475" y="5856288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9C791FC-94C5-46B0-AAF8-785BD31436A5}" type="datetime'''''''''''''''''''''''''''''''''效''''果广''告'''">
              <a:rPr kumimoji="1" lang="zh-CN" altLang="en-US" sz="1400" smtClean="0"/>
              <a:pPr/>
              <a:t>效果广告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graphicFrame>
        <p:nvGraphicFramePr>
          <p:cNvPr id="796" name="Chart 3">
            <a:extLst>
              <a:ext uri="{FF2B5EF4-FFF2-40B4-BE49-F238E27FC236}">
                <a16:creationId xmlns:a16="http://schemas.microsoft.com/office/drawing/2014/main" id="{80124298-A2C4-380A-CE51-FA19A2BD7CFD}"/>
              </a:ext>
            </a:extLst>
          </p:cNvPr>
          <p:cNvGraphicFramePr/>
          <p:nvPr>
            <p:custDataLst>
              <p:tags r:id="rId53"/>
            </p:custDataLst>
          </p:nvPr>
        </p:nvGraphicFramePr>
        <p:xfrm>
          <a:off x="1792288" y="1774825"/>
          <a:ext cx="7432675" cy="291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9"/>
          </a:graphicData>
        </a:graphic>
      </p:graphicFrame>
      <p:sp>
        <p:nvSpPr>
          <p:cNvPr id="369" name="文本占位符 2">
            <a:extLst>
              <a:ext uri="{FF2B5EF4-FFF2-40B4-BE49-F238E27FC236}">
                <a16:creationId xmlns:a16="http://schemas.microsoft.com/office/drawing/2014/main" id="{8FA981D3-BC53-929D-A376-FC44322A0219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2682875" y="2636838"/>
            <a:ext cx="4603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10B2F3A-27DC-46D9-BCD2-05DA1C38F570}" type="datetime'''''2''''''9''''''''''''''''''.''''''''''5''''''''''%'''">
              <a:rPr kumimoji="1" lang="en-US" altLang="en-US" sz="1400" smtClean="0">
                <a:ea typeface="等线" panose="02010600030101010101" pitchFamily="2" charset="-122"/>
              </a:rPr>
              <a:pPr/>
              <a:t>29.5%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370" name="文本占位符 2">
            <a:extLst>
              <a:ext uri="{FF2B5EF4-FFF2-40B4-BE49-F238E27FC236}">
                <a16:creationId xmlns:a16="http://schemas.microsoft.com/office/drawing/2014/main" id="{6A2AD073-68CB-5FBD-5370-7A0E1829F019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3721100" y="2501900"/>
            <a:ext cx="460375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23A74D4-BF0C-47CF-A0F5-AF306790CA07}" type="datetime'''''''3''1''''''''''''''''''''''''''''.8''''''%'''''''''''">
              <a:rPr kumimoji="1" lang="en-US" altLang="en-US" sz="1400" smtClean="0">
                <a:effectLst/>
                <a:ea typeface="等线" panose="02010600030101010101" pitchFamily="2" charset="-122"/>
              </a:rPr>
              <a:pPr/>
              <a:t>31.8%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71" name="文本占位符 2">
            <a:extLst>
              <a:ext uri="{FF2B5EF4-FFF2-40B4-BE49-F238E27FC236}">
                <a16:creationId xmlns:a16="http://schemas.microsoft.com/office/drawing/2014/main" id="{C8DDCC4A-251D-2973-26A7-BD79A560F5D5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4759325" y="1892300"/>
            <a:ext cx="4603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516AAEB-06AF-4CE0-8127-9CB1FA8038A8}" type="datetime'''''4''''''''2''''''.3''''''''%'''''''''''''''''''''''">
              <a:rPr kumimoji="1" lang="en-US" altLang="en-US" sz="1400" smtClean="0">
                <a:ea typeface="等线" panose="02010600030101010101" pitchFamily="2" charset="-122"/>
              </a:rPr>
              <a:pPr/>
              <a:t>42.3%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68" name="文本占位符 2">
            <a:extLst>
              <a:ext uri="{FF2B5EF4-FFF2-40B4-BE49-F238E27FC236}">
                <a16:creationId xmlns:a16="http://schemas.microsoft.com/office/drawing/2014/main" id="{A7A93AC3-EE1B-107F-0691-5F122FC71331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gray">
          <a:xfrm>
            <a:off x="1644650" y="2536825"/>
            <a:ext cx="4603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4F8BFB-B1FF-4AC5-8C31-9C51F62D841D}" type="datetime'''''''''''''''''''''''''''31''''''.''''2''''%'''''''">
              <a:rPr kumimoji="1" lang="en-US" altLang="en-US" sz="1400" smtClean="0">
                <a:ea typeface="等线" panose="02010600030101010101" pitchFamily="2" charset="-122"/>
              </a:rPr>
              <a:pPr/>
              <a:t>31.2%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73" name="文本占位符 2">
            <a:extLst>
              <a:ext uri="{FF2B5EF4-FFF2-40B4-BE49-F238E27FC236}">
                <a16:creationId xmlns:a16="http://schemas.microsoft.com/office/drawing/2014/main" id="{4F6C59B7-96B2-C631-3E3C-4CC820C0CC9A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6835775" y="1885950"/>
            <a:ext cx="4603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5BDBC51-1632-490B-A4CE-DAF265E76084}" type="datetime'''4''''''''''''2''''''''''''''''''''''''''.''''4''''''''''%'''">
              <a:rPr kumimoji="1" lang="en-US" altLang="en-US" sz="1400" smtClean="0">
                <a:ea typeface="等线" panose="02010600030101010101" pitchFamily="2" charset="-122"/>
              </a:rPr>
              <a:pPr/>
              <a:t>42.4%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374" name="文本占位符 2">
            <a:extLst>
              <a:ext uri="{FF2B5EF4-FFF2-40B4-BE49-F238E27FC236}">
                <a16:creationId xmlns:a16="http://schemas.microsoft.com/office/drawing/2014/main" id="{3FDA472D-0596-AA53-7F01-D0FCB8531156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7874000" y="2060575"/>
            <a:ext cx="460375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38DB653-B1E4-4149-87D1-D7D149F89894}" type="datetime'39''''''''''.''''''''''''4%'''''">
              <a:rPr kumimoji="1" lang="en-US" altLang="en-US" sz="1400" smtClean="0">
                <a:ea typeface="等线" panose="02010600030101010101" pitchFamily="2" charset="-122"/>
              </a:rPr>
              <a:pPr/>
              <a:t>39.4%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65" name="文本占位符 2">
            <a:extLst>
              <a:ext uri="{FF2B5EF4-FFF2-40B4-BE49-F238E27FC236}">
                <a16:creationId xmlns:a16="http://schemas.microsoft.com/office/drawing/2014/main" id="{2B859963-07A4-4B38-347A-C1E820E3173C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8912225" y="1606550"/>
            <a:ext cx="4603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20FB2C1-D5F6-4102-A8B2-8F5C1199D0FF}" type="datetime'''''''''''''''47''''''''''''''''''.''''''''''''''''''''2''%'">
              <a:rPr kumimoji="1" lang="en-US" altLang="en-US" sz="1400" smtClean="0">
                <a:ea typeface="等线" panose="02010600030101010101" pitchFamily="2" charset="-122"/>
              </a:rPr>
              <a:pPr/>
              <a:t>47.2%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72" name="文本占位符 2">
            <a:extLst>
              <a:ext uri="{FF2B5EF4-FFF2-40B4-BE49-F238E27FC236}">
                <a16:creationId xmlns:a16="http://schemas.microsoft.com/office/drawing/2014/main" id="{C33E08E3-38D6-848C-7B1F-C9A476E5048B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gray">
          <a:xfrm>
            <a:off x="5797550" y="2054225"/>
            <a:ext cx="4603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1573252-9ED4-4D19-8E31-09C8C2254DEA}" type="datetime'''''''''''''''''''''''''''''3''''9''''''''.''5%'''''''''">
              <a:rPr kumimoji="1" lang="en-US" altLang="en-US" sz="1400" smtClean="0">
                <a:ea typeface="等线" panose="02010600030101010101" pitchFamily="2" charset="-122"/>
              </a:rPr>
              <a:pPr/>
              <a:t>39.5%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pic>
        <p:nvPicPr>
          <p:cNvPr id="572" name="图片 571">
            <a:extLst>
              <a:ext uri="{FF2B5EF4-FFF2-40B4-BE49-F238E27FC236}">
                <a16:creationId xmlns:a16="http://schemas.microsoft.com/office/drawing/2014/main" id="{F098EFAD-E4A9-91FA-E56C-81CD80DBE67A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800" y="1431926"/>
            <a:ext cx="1022987" cy="685302"/>
          </a:xfrm>
          <a:prstGeom prst="rect">
            <a:avLst/>
          </a:prstGeom>
        </p:spPr>
      </p:pic>
      <p:pic>
        <p:nvPicPr>
          <p:cNvPr id="573" name="图片 572">
            <a:extLst>
              <a:ext uri="{FF2B5EF4-FFF2-40B4-BE49-F238E27FC236}">
                <a16:creationId xmlns:a16="http://schemas.microsoft.com/office/drawing/2014/main" id="{613C2B4C-7580-5CB1-86C3-96C40223F743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05" y="4235404"/>
            <a:ext cx="1022987" cy="685302"/>
          </a:xfrm>
          <a:prstGeom prst="rect">
            <a:avLst/>
          </a:prstGeom>
        </p:spPr>
      </p:pic>
      <p:pic>
        <p:nvPicPr>
          <p:cNvPr id="574" name="图片 573">
            <a:extLst>
              <a:ext uri="{FF2B5EF4-FFF2-40B4-BE49-F238E27FC236}">
                <a16:creationId xmlns:a16="http://schemas.microsoft.com/office/drawing/2014/main" id="{8116B302-65A1-9F2F-6287-C94AF570163C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088" y="5240554"/>
            <a:ext cx="1022987" cy="685302"/>
          </a:xfrm>
          <a:prstGeom prst="rect">
            <a:avLst/>
          </a:prstGeom>
        </p:spPr>
      </p:pic>
      <p:cxnSp>
        <p:nvCxnSpPr>
          <p:cNvPr id="711" name="直线连接符 710">
            <a:extLst>
              <a:ext uri="{FF2B5EF4-FFF2-40B4-BE49-F238E27FC236}">
                <a16:creationId xmlns:a16="http://schemas.microsoft.com/office/drawing/2014/main" id="{3F24FA69-E776-0DE6-998A-0714E448AC07}"/>
              </a:ext>
            </a:extLst>
          </p:cNvPr>
          <p:cNvCxnSpPr/>
          <p:nvPr>
            <p:custDataLst>
              <p:tags r:id="rId62"/>
            </p:custDataLst>
          </p:nvPr>
        </p:nvCxnSpPr>
        <p:spPr bwMode="gray">
          <a:xfrm>
            <a:off x="10239375" y="4994275"/>
            <a:ext cx="231775" cy="0"/>
          </a:xfrm>
          <a:prstGeom prst="line">
            <a:avLst/>
          </a:prstGeom>
          <a:ln w="19050" cap="rnd" cmpd="sng" algn="ctr">
            <a:solidFill>
              <a:srgbClr val="C30C3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8" name="文本占位符 2">
            <a:extLst>
              <a:ext uri="{FF2B5EF4-FFF2-40B4-BE49-F238E27FC236}">
                <a16:creationId xmlns:a16="http://schemas.microsoft.com/office/drawing/2014/main" id="{FE5AB250-1984-FC0D-1B81-FA65DE955E06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auto">
          <a:xfrm>
            <a:off x="10531475" y="4911725"/>
            <a:ext cx="3286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78F1FC0-E111-40AD-B24C-A195E9FD55E5}" type="datetime'''''''''''''''''Y''''''''''''''O''''''''''Y'''">
              <a:rPr kumimoji="1" lang="en-GB" altLang="en-US" sz="1400" smtClean="0">
                <a:effectLst/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YOY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8974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hink-cell data - do not delete" hidden="1">
            <a:extLst>
              <a:ext uri="{FF2B5EF4-FFF2-40B4-BE49-F238E27FC236}">
                <a16:creationId xmlns:a16="http://schemas.microsoft.com/office/drawing/2014/main" id="{3E97D9A1-12B7-4241-8ED8-1088B4601D0B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00711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76" imgW="404" imgH="405" progId="TCLayout.ActiveDocument.1">
                  <p:embed/>
                </p:oleObj>
              </mc:Choice>
              <mc:Fallback>
                <p:oleObj name="think-cell 幻灯片" r:id="rId76" imgW="404" imgH="4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" name="Chart 3">
            <a:extLst>
              <a:ext uri="{FF2B5EF4-FFF2-40B4-BE49-F238E27FC236}">
                <a16:creationId xmlns:a16="http://schemas.microsoft.com/office/drawing/2014/main" id="{82BB42EF-B97D-4669-BA85-D5503D6ACBDE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6454937"/>
              </p:ext>
            </p:extLst>
          </p:nvPr>
        </p:nvGraphicFramePr>
        <p:xfrm>
          <a:off x="598488" y="708025"/>
          <a:ext cx="8124825" cy="52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8"/>
          </a:graphicData>
        </a:graphic>
      </p:graphicFrame>
      <p:cxnSp>
        <p:nvCxnSpPr>
          <p:cNvPr id="205" name="直接连接符 204">
            <a:extLst>
              <a:ext uri="{FF2B5EF4-FFF2-40B4-BE49-F238E27FC236}">
                <a16:creationId xmlns:a16="http://schemas.microsoft.com/office/drawing/2014/main" id="{15D73643-35D0-4E98-BD90-2B377AABF94F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8640763" y="56340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直接连接符 301">
            <a:extLst>
              <a:ext uri="{FF2B5EF4-FFF2-40B4-BE49-F238E27FC236}">
                <a16:creationId xmlns:a16="http://schemas.microsoft.com/office/drawing/2014/main" id="{2B4E79D4-F354-4D9B-BA2E-A08B1CF48DBC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8640763" y="533400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8" name="直接连接符 237">
            <a:extLst>
              <a:ext uri="{FF2B5EF4-FFF2-40B4-BE49-F238E27FC236}">
                <a16:creationId xmlns:a16="http://schemas.microsoft.com/office/drawing/2014/main" id="{52458A38-023C-40FC-8D89-DD7E7BBC2737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8640763" y="22177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1" name="直接连接符 250">
            <a:extLst>
              <a:ext uri="{FF2B5EF4-FFF2-40B4-BE49-F238E27FC236}">
                <a16:creationId xmlns:a16="http://schemas.microsoft.com/office/drawing/2014/main" id="{BA4A0FA1-25EB-4FFB-911D-59A1EC93CA80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8640763" y="281940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1" name="直接连接符 260">
            <a:extLst>
              <a:ext uri="{FF2B5EF4-FFF2-40B4-BE49-F238E27FC236}">
                <a16:creationId xmlns:a16="http://schemas.microsoft.com/office/drawing/2014/main" id="{FF867BD8-8621-4F0E-99C8-13F5A84E77E3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8640763" y="443071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2" name="直接连接符 261">
            <a:extLst>
              <a:ext uri="{FF2B5EF4-FFF2-40B4-BE49-F238E27FC236}">
                <a16:creationId xmlns:a16="http://schemas.microsoft.com/office/drawing/2014/main" id="{D702F551-DA3A-42B1-A102-F1450AED6E0F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8640763" y="341947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4" name="直接连接符 263">
            <a:extLst>
              <a:ext uri="{FF2B5EF4-FFF2-40B4-BE49-F238E27FC236}">
                <a16:creationId xmlns:a16="http://schemas.microsoft.com/office/drawing/2014/main" id="{EEDF08AD-F347-4C7B-AC03-A1263D555D54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8640763" y="101441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直接连接符 302">
            <a:extLst>
              <a:ext uri="{FF2B5EF4-FFF2-40B4-BE49-F238E27FC236}">
                <a16:creationId xmlns:a16="http://schemas.microsoft.com/office/drawing/2014/main" id="{73188B8E-522E-4087-8627-6DA398F42B22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8640763" y="47323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8" name="直接连接符 247">
            <a:extLst>
              <a:ext uri="{FF2B5EF4-FFF2-40B4-BE49-F238E27FC236}">
                <a16:creationId xmlns:a16="http://schemas.microsoft.com/office/drawing/2014/main" id="{FED843FC-874A-4875-8248-ADB368726939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8640763" y="503237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4" name="直接连接符 303">
            <a:extLst>
              <a:ext uri="{FF2B5EF4-FFF2-40B4-BE49-F238E27FC236}">
                <a16:creationId xmlns:a16="http://schemas.microsoft.com/office/drawing/2014/main" id="{616203BF-8EEB-487A-AA1A-8BFDC098BC53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8640763" y="413067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直接连接符 208">
            <a:extLst>
              <a:ext uri="{FF2B5EF4-FFF2-40B4-BE49-F238E27FC236}">
                <a16:creationId xmlns:a16="http://schemas.microsoft.com/office/drawing/2014/main" id="{350DAFC3-E4AC-4D22-A6CC-B5185D12629D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8640763" y="161607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5" name="直接连接符 304">
            <a:extLst>
              <a:ext uri="{FF2B5EF4-FFF2-40B4-BE49-F238E27FC236}">
                <a16:creationId xmlns:a16="http://schemas.microsoft.com/office/drawing/2014/main" id="{7536158F-AD8C-46C9-B6CE-71B02F46EC65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8640763" y="372110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6" name="直接连接符 305">
            <a:extLst>
              <a:ext uri="{FF2B5EF4-FFF2-40B4-BE49-F238E27FC236}">
                <a16:creationId xmlns:a16="http://schemas.microsoft.com/office/drawing/2014/main" id="{EEBC2B2A-7C81-4D26-B8D8-B87D0A8F56BC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8640763" y="31194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7" name="直接连接符 306">
            <a:extLst>
              <a:ext uri="{FF2B5EF4-FFF2-40B4-BE49-F238E27FC236}">
                <a16:creationId xmlns:a16="http://schemas.microsoft.com/office/drawing/2014/main" id="{92C9A532-F106-4E1B-B8A3-32554662EC8B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8640763" y="251777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8" name="直接连接符 307">
            <a:extLst>
              <a:ext uri="{FF2B5EF4-FFF2-40B4-BE49-F238E27FC236}">
                <a16:creationId xmlns:a16="http://schemas.microsoft.com/office/drawing/2014/main" id="{E030739B-514D-4971-A862-80AA7FC312F8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8640763" y="191611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9" name="直接连接符 308">
            <a:extLst>
              <a:ext uri="{FF2B5EF4-FFF2-40B4-BE49-F238E27FC236}">
                <a16:creationId xmlns:a16="http://schemas.microsoft.com/office/drawing/2014/main" id="{8E89AE38-0A75-4530-B3CB-C44EB3CE9ABF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8640763" y="13144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8816975" y="4641850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9029DCA5-1592-47AF-BE00-E89F78F3E4F4}" type="datetime'''''''''''''3''''''''''''''''''''''''''0''''0'">
              <a:rPr lang="zh-CN" altLang="en-US" sz="1400" smtClean="0">
                <a:effectLst/>
              </a:rPr>
              <a:pPr/>
              <a:t>300</a:t>
            </a:fld>
            <a:endParaRPr lang="zh-CN" altLang="en-US" sz="1400" dirty="0"/>
          </a:p>
        </p:txBody>
      </p:sp>
      <p:sp>
        <p:nvSpPr>
          <p:cNvPr id="19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8816975" y="1525588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60B3AD45-DB29-4162-B34D-D59446A7A1F1}" type="datetime'''''''''4,''''''''''''''''00''''0'''''''''''''''''''''''''''''">
              <a:rPr lang="zh-CN" altLang="en-US" sz="1400" smtClean="0">
                <a:effectLst/>
              </a:rPr>
              <a:pPr/>
              <a:t>4,000</a:t>
            </a:fld>
            <a:endParaRPr lang="zh-CN" altLang="en-US" sz="1400" dirty="0"/>
          </a:p>
        </p:txBody>
      </p:sp>
      <p:sp>
        <p:nvSpPr>
          <p:cNvPr id="29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8816975" y="524351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2853EEFA-DA9C-4252-AA98-1152D14EEF5B}" type="datetime'''''''''''''''1''0''''''''''''''''''''''''0'''''''''''">
              <a:rPr lang="zh-CN" altLang="en-US" sz="1400" smtClean="0">
                <a:effectLst/>
              </a:rPr>
              <a:pPr/>
              <a:t>100</a:t>
            </a:fld>
            <a:endParaRPr lang="zh-CN" altLang="en-US" sz="1400" dirty="0"/>
          </a:p>
        </p:txBody>
      </p:sp>
      <p:sp>
        <p:nvSpPr>
          <p:cNvPr id="25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8816975" y="923925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E43E24AA-B8AB-43C3-8AB3-2771F06E8CD9}" type="datetime'''''4'''''''',20''''''''''''''0'''">
              <a:rPr lang="zh-CN" altLang="en-US" sz="1400" smtClean="0">
                <a:effectLst/>
              </a:rPr>
              <a:pPr/>
              <a:t>4,200</a:t>
            </a:fld>
            <a:endParaRPr lang="zh-CN" altLang="en-US" sz="1400" dirty="0"/>
          </a:p>
        </p:txBody>
      </p:sp>
      <p:sp>
        <p:nvSpPr>
          <p:cNvPr id="24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8816975" y="2728913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4640848F-9396-403C-A5BE-158932E782F4}" type="datetime'''''''''''3'''''',''''''''''60''''''''''''''''''0'''''''''">
              <a:rPr lang="zh-CN" altLang="en-US" sz="1400" smtClean="0">
                <a:effectLst/>
              </a:rPr>
              <a:pPr/>
              <a:t>3,600</a:t>
            </a:fld>
            <a:endParaRPr lang="zh-CN" altLang="en-US" sz="1400" dirty="0"/>
          </a:p>
        </p:txBody>
      </p:sp>
      <p:sp>
        <p:nvSpPr>
          <p:cNvPr id="18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8816975" y="5543550"/>
            <a:ext cx="936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64E82F7E-76F8-4A31-865E-577A6591DB11}" type="datetime'''''''''''''''''0'''''''''''''''''''''''''''''''''''''''">
              <a:rPr lang="zh-CN" altLang="en-US" sz="1400" smtClean="0">
                <a:effectLst/>
              </a:rPr>
              <a:pPr/>
              <a:t>0</a:t>
            </a:fld>
            <a:endParaRPr lang="zh-CN" altLang="en-US" sz="1400" dirty="0"/>
          </a:p>
        </p:txBody>
      </p:sp>
      <p:sp>
        <p:nvSpPr>
          <p:cNvPr id="25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8816975" y="3328988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17CDE55-A97F-44CB-9A57-E251C10A4685}" type="datetime'''3'',''''''''''4''''''''''''''''''00'''''''''''''''''''">
              <a:rPr lang="zh-CN" altLang="en-US" sz="1400" smtClean="0">
                <a:effectLst/>
              </a:rPr>
              <a:pPr/>
              <a:t>3,400</a:t>
            </a:fld>
            <a:endParaRPr lang="zh-CN" altLang="en-US" sz="1400" dirty="0"/>
          </a:p>
        </p:txBody>
      </p:sp>
      <p:sp>
        <p:nvSpPr>
          <p:cNvPr id="25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gray">
          <a:xfrm>
            <a:off x="8816975" y="4340225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93B078F7-9698-498A-892E-885203187725}" type="datetime'''''''''''''4''0''''''''''''''''''''''''''''''''''''''''0'">
              <a:rPr lang="zh-CN" altLang="en-US" sz="1400" smtClean="0">
                <a:effectLst/>
              </a:rPr>
              <a:pPr/>
              <a:t>400</a:t>
            </a:fld>
            <a:endParaRPr lang="zh-CN" altLang="en-US" sz="1400" dirty="0"/>
          </a:p>
        </p:txBody>
      </p:sp>
      <p:sp>
        <p:nvSpPr>
          <p:cNvPr id="24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gray">
          <a:xfrm>
            <a:off x="8816975" y="4941888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9CE8CC62-9FE2-4AA9-8226-B66C99E0F979}" type="datetime'''''''''''''''''''''''''''2''''''''''''''''0''''''0'''">
              <a:rPr lang="zh-CN" altLang="en-US" sz="1400" smtClean="0">
                <a:effectLst/>
              </a:rPr>
              <a:pPr/>
              <a:t>200</a:t>
            </a:fld>
            <a:endParaRPr lang="zh-CN" altLang="en-US" sz="1400" dirty="0"/>
          </a:p>
        </p:txBody>
      </p:sp>
      <p:sp>
        <p:nvSpPr>
          <p:cNvPr id="30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gray">
          <a:xfrm>
            <a:off x="8816975" y="1223963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E27F5DEB-6943-4335-860B-B7FF7F05331A}" type="datetime'''4'',''''''''''1''''''''0''''''''''''''''''''''0'''''''''''">
              <a:rPr lang="zh-CN" altLang="en-US" sz="1400" smtClean="0">
                <a:effectLst/>
              </a:rPr>
              <a:pPr/>
              <a:t>4,100</a:t>
            </a:fld>
            <a:endParaRPr lang="zh-CN" altLang="en-US" sz="1400" dirty="0"/>
          </a:p>
        </p:txBody>
      </p:sp>
      <p:sp>
        <p:nvSpPr>
          <p:cNvPr id="30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gray">
          <a:xfrm>
            <a:off x="8816975" y="1825625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DBD7AEE6-2249-45FF-8DFB-7CD029674C2C}" type="datetime'''''''''''3'''''''''''',''9''''''0''''''''0'''''''''''''''">
              <a:rPr lang="zh-CN" altLang="en-US" sz="1400" smtClean="0">
                <a:effectLst/>
              </a:rPr>
              <a:pPr/>
              <a:t>3,900</a:t>
            </a:fld>
            <a:endParaRPr lang="zh-CN" altLang="en-US" sz="1400" dirty="0"/>
          </a:p>
        </p:txBody>
      </p:sp>
      <p:sp>
        <p:nvSpPr>
          <p:cNvPr id="29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gray">
          <a:xfrm>
            <a:off x="8816975" y="2427288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4BA3ABB9-DF50-4851-AA45-70432E48E3CA}" type="datetime'''3'''',''''''''''''''7''''0''0'''''''''''''">
              <a:rPr lang="zh-CN" altLang="en-US" sz="1400" smtClean="0">
                <a:effectLst/>
              </a:rPr>
              <a:pPr/>
              <a:t>3,700</a:t>
            </a:fld>
            <a:endParaRPr lang="zh-CN" altLang="en-US" sz="1400" dirty="0"/>
          </a:p>
        </p:txBody>
      </p:sp>
      <p:sp>
        <p:nvSpPr>
          <p:cNvPr id="29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gray">
          <a:xfrm>
            <a:off x="8816975" y="3028950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4C242F82-9747-4AF2-BDAE-B3239621B447}" type="datetime'''''''3'',''''5''''''''''''''''''''''''''00'">
              <a:rPr lang="zh-CN" altLang="en-US" sz="1400" smtClean="0">
                <a:effectLst/>
              </a:rPr>
              <a:pPr/>
              <a:t>3,500</a:t>
            </a:fld>
            <a:endParaRPr lang="zh-CN" altLang="en-US" sz="1400" dirty="0"/>
          </a:p>
        </p:txBody>
      </p:sp>
      <p:sp>
        <p:nvSpPr>
          <p:cNvPr id="29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gray">
          <a:xfrm>
            <a:off x="8816975" y="3630613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E91DF03C-1A8C-4F42-AD3F-7F65D28D46BB}" type="datetime'3'''''''''''''''''''''''''''''''''''',''30''0'">
              <a:rPr lang="zh-CN" altLang="en-US" sz="1400" smtClean="0">
                <a:effectLst/>
              </a:rPr>
              <a:pPr/>
              <a:t>3,300</a:t>
            </a:fld>
            <a:endParaRPr lang="zh-CN" altLang="en-US" sz="1400" dirty="0"/>
          </a:p>
        </p:txBody>
      </p:sp>
      <p:sp>
        <p:nvSpPr>
          <p:cNvPr id="29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 bwMode="gray">
          <a:xfrm>
            <a:off x="8816975" y="4040188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4B8DE52E-80AF-4819-B3E4-FE47F3853466}" type="datetime'''''''''''''''''''''''''''''''5''''''''''''''''''''''''0''''0'">
              <a:rPr lang="zh-CN" altLang="en-US" sz="1400" smtClean="0">
                <a:effectLst/>
              </a:rPr>
              <a:pPr/>
              <a:t>500</a:t>
            </a:fld>
            <a:endParaRPr lang="zh-CN" altLang="en-US" sz="1400" dirty="0"/>
          </a:p>
        </p:txBody>
      </p:sp>
      <p:sp>
        <p:nvSpPr>
          <p:cNvPr id="23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gray">
          <a:xfrm>
            <a:off x="8816975" y="2127250"/>
            <a:ext cx="414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29C2E4D-B96D-45F3-8401-C472D1F0988E}" type="datetime'''''''''3'',''''8''0''0'">
              <a:rPr lang="zh-CN" altLang="en-US" sz="1400" smtClean="0">
                <a:effectLst/>
              </a:rPr>
              <a:pPr/>
              <a:t>3,800</a:t>
            </a:fld>
            <a:endParaRPr lang="zh-CN" altLang="en-US" sz="1400" dirty="0"/>
          </a:p>
        </p:txBody>
      </p:sp>
      <p:sp useBgFill="1">
        <p:nvSpPr>
          <p:cNvPr id="222" name="任意多边形: 形状 221">
            <a:extLst>
              <a:ext uri="{FF2B5EF4-FFF2-40B4-BE49-F238E27FC236}">
                <a16:creationId xmlns:a16="http://schemas.microsoft.com/office/drawing/2014/main" id="{9E38DA6C-D0B6-4FA3-8475-88DD8886796F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8567738" y="3889375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0" name="任意多边形: 形状 219">
            <a:extLst>
              <a:ext uri="{FF2B5EF4-FFF2-40B4-BE49-F238E27FC236}">
                <a16:creationId xmlns:a16="http://schemas.microsoft.com/office/drawing/2014/main" id="{3C4E5BAF-E236-419C-AA02-3B6E4E035D09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8567738" y="3889375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1" name="任意多边形: 形状 220">
            <a:extLst>
              <a:ext uri="{FF2B5EF4-FFF2-40B4-BE49-F238E27FC236}">
                <a16:creationId xmlns:a16="http://schemas.microsoft.com/office/drawing/2014/main" id="{0B5EA425-8475-4158-9265-BC43CF844A7C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8567738" y="3946525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0" name="直接连接符 169">
            <a:extLst>
              <a:ext uri="{FF2B5EF4-FFF2-40B4-BE49-F238E27FC236}">
                <a16:creationId xmlns:a16="http://schemas.microsoft.com/office/drawing/2014/main" id="{69726C79-E6E7-428E-B863-BB0C719D2DB3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 flipV="1">
            <a:off x="10344150" y="1720850"/>
            <a:ext cx="0" cy="52070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直接连接符 167">
            <a:extLst>
              <a:ext uri="{FF2B5EF4-FFF2-40B4-BE49-F238E27FC236}">
                <a16:creationId xmlns:a16="http://schemas.microsoft.com/office/drawing/2014/main" id="{AD557278-4527-4CC3-87A5-F1E1C9C60AAE}"/>
              </a:ext>
            </a:extLst>
          </p:cNvPr>
          <p:cNvCxnSpPr/>
          <p:nvPr>
            <p:custDataLst>
              <p:tags r:id="rId39"/>
            </p:custDataLst>
          </p:nvPr>
        </p:nvCxnSpPr>
        <p:spPr bwMode="auto">
          <a:xfrm>
            <a:off x="1925638" y="2238375"/>
            <a:ext cx="846137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直接连接符 168">
            <a:extLst>
              <a:ext uri="{FF2B5EF4-FFF2-40B4-BE49-F238E27FC236}">
                <a16:creationId xmlns:a16="http://schemas.microsoft.com/office/drawing/2014/main" id="{D3C3BFD2-034C-4A06-A11B-A9A0672CF853}"/>
              </a:ext>
            </a:extLst>
          </p:cNvPr>
          <p:cNvCxnSpPr/>
          <p:nvPr>
            <p:custDataLst>
              <p:tags r:id="rId40"/>
            </p:custDataLst>
          </p:nvPr>
        </p:nvCxnSpPr>
        <p:spPr bwMode="auto">
          <a:xfrm>
            <a:off x="7894638" y="1724025"/>
            <a:ext cx="249237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直接连接符 130">
            <a:extLst>
              <a:ext uri="{FF2B5EF4-FFF2-40B4-BE49-F238E27FC236}">
                <a16:creationId xmlns:a16="http://schemas.microsoft.com/office/drawing/2014/main" id="{336D38FB-48D0-4C4A-9BB0-DE3DA8631E29}"/>
              </a:ext>
            </a:extLst>
          </p:cNvPr>
          <p:cNvCxnSpPr/>
          <p:nvPr>
            <p:custDataLst>
              <p:tags r:id="rId41"/>
            </p:custDataLst>
          </p:nvPr>
        </p:nvCxnSpPr>
        <p:spPr bwMode="auto">
          <a:xfrm>
            <a:off x="3379788" y="1566863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0EB8D422-02F0-4EC8-B9E5-97C6B3724E5A}"/>
              </a:ext>
            </a:extLst>
          </p:cNvPr>
          <p:cNvCxnSpPr/>
          <p:nvPr>
            <p:custDataLst>
              <p:tags r:id="rId42"/>
            </p:custDataLst>
          </p:nvPr>
        </p:nvCxnSpPr>
        <p:spPr bwMode="auto">
          <a:xfrm>
            <a:off x="1925638" y="1566863"/>
            <a:ext cx="145415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直接连接符 128">
            <a:extLst>
              <a:ext uri="{FF2B5EF4-FFF2-40B4-BE49-F238E27FC236}">
                <a16:creationId xmlns:a16="http://schemas.microsoft.com/office/drawing/2014/main" id="{2A49B1C4-AD33-49F7-A0D1-831CD52E56E6}"/>
              </a:ext>
            </a:extLst>
          </p:cNvPr>
          <p:cNvCxnSpPr/>
          <p:nvPr>
            <p:custDataLst>
              <p:tags r:id="rId43"/>
            </p:custDataLst>
          </p:nvPr>
        </p:nvCxnSpPr>
        <p:spPr bwMode="auto">
          <a:xfrm flipV="1">
            <a:off x="1925638" y="1566863"/>
            <a:ext cx="0" cy="3333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id="{4F464339-EF13-4914-861B-0C66DE13C91E}"/>
              </a:ext>
            </a:extLst>
          </p:cNvPr>
          <p:cNvCxnSpPr/>
          <p:nvPr>
            <p:custDataLst>
              <p:tags r:id="rId44"/>
            </p:custDataLst>
          </p:nvPr>
        </p:nvCxnSpPr>
        <p:spPr bwMode="auto">
          <a:xfrm>
            <a:off x="3455988" y="1504950"/>
            <a:ext cx="141605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直接连接符 153">
            <a:extLst>
              <a:ext uri="{FF2B5EF4-FFF2-40B4-BE49-F238E27FC236}">
                <a16:creationId xmlns:a16="http://schemas.microsoft.com/office/drawing/2014/main" id="{D7F7BA46-BEFD-4F88-8A3C-C6EBACC0E7BB}"/>
              </a:ext>
            </a:extLst>
          </p:cNvPr>
          <p:cNvCxnSpPr/>
          <p:nvPr>
            <p:custDataLst>
              <p:tags r:id="rId45"/>
            </p:custDataLst>
          </p:nvPr>
        </p:nvCxnSpPr>
        <p:spPr bwMode="auto">
          <a:xfrm flipV="1">
            <a:off x="3455988" y="1504950"/>
            <a:ext cx="0" cy="2143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直接连接符 155">
            <a:extLst>
              <a:ext uri="{FF2B5EF4-FFF2-40B4-BE49-F238E27FC236}">
                <a16:creationId xmlns:a16="http://schemas.microsoft.com/office/drawing/2014/main" id="{D6C2F34A-5529-4DE8-BB6B-CE10B4CB0119}"/>
              </a:ext>
            </a:extLst>
          </p:cNvPr>
          <p:cNvCxnSpPr/>
          <p:nvPr>
            <p:custDataLst>
              <p:tags r:id="rId46"/>
            </p:custDataLst>
          </p:nvPr>
        </p:nvCxnSpPr>
        <p:spPr bwMode="auto">
          <a:xfrm>
            <a:off x="4872038" y="1504950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直接连接符 160">
            <a:extLst>
              <a:ext uri="{FF2B5EF4-FFF2-40B4-BE49-F238E27FC236}">
                <a16:creationId xmlns:a16="http://schemas.microsoft.com/office/drawing/2014/main" id="{D5043A91-95B6-44D9-848F-828B50150DD2}"/>
              </a:ext>
            </a:extLst>
          </p:cNvPr>
          <p:cNvCxnSpPr/>
          <p:nvPr>
            <p:custDataLst>
              <p:tags r:id="rId47"/>
            </p:custDataLst>
          </p:nvPr>
        </p:nvCxnSpPr>
        <p:spPr bwMode="auto">
          <a:xfrm>
            <a:off x="6364288" y="1501775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直接连接符 158">
            <a:extLst>
              <a:ext uri="{FF2B5EF4-FFF2-40B4-BE49-F238E27FC236}">
                <a16:creationId xmlns:a16="http://schemas.microsoft.com/office/drawing/2014/main" id="{21593347-BA97-4F18-BF76-2AD5BB06D41D}"/>
              </a:ext>
            </a:extLst>
          </p:cNvPr>
          <p:cNvCxnSpPr/>
          <p:nvPr>
            <p:custDataLst>
              <p:tags r:id="rId48"/>
            </p:custDataLst>
          </p:nvPr>
        </p:nvCxnSpPr>
        <p:spPr bwMode="auto">
          <a:xfrm flipV="1">
            <a:off x="4948238" y="1501775"/>
            <a:ext cx="0" cy="1555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直接连接符 159">
            <a:extLst>
              <a:ext uri="{FF2B5EF4-FFF2-40B4-BE49-F238E27FC236}">
                <a16:creationId xmlns:a16="http://schemas.microsoft.com/office/drawing/2014/main" id="{706B5181-2DC8-4DD4-B03E-D88EA521DA35}"/>
              </a:ext>
            </a:extLst>
          </p:cNvPr>
          <p:cNvCxnSpPr/>
          <p:nvPr>
            <p:custDataLst>
              <p:tags r:id="rId49"/>
            </p:custDataLst>
          </p:nvPr>
        </p:nvCxnSpPr>
        <p:spPr bwMode="auto">
          <a:xfrm>
            <a:off x="4948238" y="1501775"/>
            <a:ext cx="141605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直接连接符 165">
            <a:extLst>
              <a:ext uri="{FF2B5EF4-FFF2-40B4-BE49-F238E27FC236}">
                <a16:creationId xmlns:a16="http://schemas.microsoft.com/office/drawing/2014/main" id="{E84F22B5-E912-4200-8A84-FD1E409108E4}"/>
              </a:ext>
            </a:extLst>
          </p:cNvPr>
          <p:cNvCxnSpPr/>
          <p:nvPr>
            <p:custDataLst>
              <p:tags r:id="rId50"/>
            </p:custDataLst>
          </p:nvPr>
        </p:nvCxnSpPr>
        <p:spPr bwMode="auto">
          <a:xfrm>
            <a:off x="7894638" y="1233488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直接连接符 164">
            <a:extLst>
              <a:ext uri="{FF2B5EF4-FFF2-40B4-BE49-F238E27FC236}">
                <a16:creationId xmlns:a16="http://schemas.microsoft.com/office/drawing/2014/main" id="{8E60672D-C95F-4A75-8E0D-CE53863CC80D}"/>
              </a:ext>
            </a:extLst>
          </p:cNvPr>
          <p:cNvCxnSpPr/>
          <p:nvPr>
            <p:custDataLst>
              <p:tags r:id="rId51"/>
            </p:custDataLst>
          </p:nvPr>
        </p:nvCxnSpPr>
        <p:spPr bwMode="auto">
          <a:xfrm>
            <a:off x="6440488" y="1233488"/>
            <a:ext cx="145415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直接连接符 163">
            <a:extLst>
              <a:ext uri="{FF2B5EF4-FFF2-40B4-BE49-F238E27FC236}">
                <a16:creationId xmlns:a16="http://schemas.microsoft.com/office/drawing/2014/main" id="{5DCF671E-7E58-43F3-9620-2A9F30555EB7}"/>
              </a:ext>
            </a:extLst>
          </p:cNvPr>
          <p:cNvCxnSpPr/>
          <p:nvPr>
            <p:custDataLst>
              <p:tags r:id="rId52"/>
            </p:custDataLst>
          </p:nvPr>
        </p:nvCxnSpPr>
        <p:spPr bwMode="auto">
          <a:xfrm flipV="1">
            <a:off x="6440488" y="1233488"/>
            <a:ext cx="0" cy="4206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文本占位符 2">
            <a:extLst>
              <a:ext uri="{FF2B5EF4-FFF2-40B4-BE49-F238E27FC236}">
                <a16:creationId xmlns:a16="http://schemas.microsoft.com/office/drawing/2014/main" id="{6D1B3CA0-421D-475E-A68A-FCEE6243854C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3130550" y="5692775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3DA3FF7-7D10-4A70-B25C-218B64F57FC5}" type="datetime'''''''''''''''''''''''''''20''''''''25''''''0''8'''''''''">
              <a:rPr lang="zh-CN" altLang="en-US" sz="14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202508</a:t>
            </a:fld>
            <a:endParaRPr lang="zh-CN" altLang="en-US" sz="1400" dirty="0"/>
          </a:p>
        </p:txBody>
      </p:sp>
      <p:sp>
        <p:nvSpPr>
          <p:cNvPr id="39" name="文本占位符 2">
            <a:extLst>
              <a:ext uri="{FF2B5EF4-FFF2-40B4-BE49-F238E27FC236}">
                <a16:creationId xmlns:a16="http://schemas.microsoft.com/office/drawing/2014/main" id="{48BB7241-9DAE-4D07-B0BA-964C0A18AC9F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4622800" y="5692775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75DBD0B-7EE0-4C77-A290-8888A635ED35}" type="datetime'''''''''''''''''''2''''''0''2''''''''5''0''9'''''''''''">
              <a:rPr lang="zh-CN" altLang="en-US" sz="14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202509</a:t>
            </a:fld>
            <a:endParaRPr lang="zh-CN" altLang="en-US" sz="1400" dirty="0"/>
          </a:p>
        </p:txBody>
      </p:sp>
      <p:sp>
        <p:nvSpPr>
          <p:cNvPr id="40" name="文本占位符 2">
            <a:extLst>
              <a:ext uri="{FF2B5EF4-FFF2-40B4-BE49-F238E27FC236}">
                <a16:creationId xmlns:a16="http://schemas.microsoft.com/office/drawing/2014/main" id="{30991619-C301-4733-8B6B-977707EB920D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6115050" y="5692775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EBA3289-FDE1-4E88-9DDF-2A6FEF2EE908}" type="datetime'''2''''''''''''''''''''''''''''''02''''''''''5''''''10'">
              <a:rPr lang="zh-CN" altLang="en-US" sz="14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202510</a:t>
            </a:fld>
            <a:endParaRPr lang="zh-CN" altLang="en-US" sz="1400" dirty="0"/>
          </a:p>
        </p:txBody>
      </p:sp>
      <p:sp>
        <p:nvSpPr>
          <p:cNvPr id="18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gray">
          <a:xfrm>
            <a:off x="4678363" y="1695450"/>
            <a:ext cx="4651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18128DF-3DB9-42AC-968F-C4D05F480B39}" type="datetime'''3'''''',''''''''''''''''''''''8''''''''''''''''7''4'''">
              <a:rPr lang="zh-CN" altLang="en-US" sz="14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3,874</a:t>
            </a:fld>
            <a:endParaRPr lang="zh-CN" altLang="en-US" sz="1400" dirty="0"/>
          </a:p>
        </p:txBody>
      </p:sp>
      <p:sp>
        <p:nvSpPr>
          <p:cNvPr id="18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gray">
          <a:xfrm>
            <a:off x="6170613" y="1692275"/>
            <a:ext cx="4651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A8CBF2E-AF33-4981-85C0-77B8D14A3F28}" type="datetime'''''''3'''',''''''''''''''''8''''''''''''75'">
              <a:rPr lang="zh-CN" altLang="en-US" sz="14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3,875</a:t>
            </a:fld>
            <a:endParaRPr lang="zh-CN" altLang="en-US" sz="1400" dirty="0"/>
          </a:p>
        </p:txBody>
      </p:sp>
      <p:sp>
        <p:nvSpPr>
          <p:cNvPr id="18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gray">
          <a:xfrm>
            <a:off x="7662863" y="1423988"/>
            <a:ext cx="4651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B60360D-4B06-4628-9468-7B8C6BF75B15}" type="datetime'''''''''''3'''''',''''''''''''''9''''''''''''''''''''''6''''4'">
              <a:rPr lang="zh-CN" altLang="en-US" sz="14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3,964</a:t>
            </a:fld>
            <a:endParaRPr lang="zh-CN" altLang="en-US" sz="1400" dirty="0"/>
          </a:p>
        </p:txBody>
      </p:sp>
      <p:sp>
        <p:nvSpPr>
          <p:cNvPr id="18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gray">
          <a:xfrm>
            <a:off x="3186113" y="1757363"/>
            <a:ext cx="4651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C282A48-B773-40F9-A97D-213A6FD35D66}" type="datetime'3'''''''',''''8''''''''''''5''''''''3'''''''''">
              <a:rPr lang="zh-CN" altLang="en-US" sz="14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3,853</a:t>
            </a:fld>
            <a:endParaRPr lang="zh-CN" altLang="en-US" sz="1400" dirty="0"/>
          </a:p>
        </p:txBody>
      </p:sp>
      <p:sp>
        <p:nvSpPr>
          <p:cNvPr id="37" name="文本占位符 2">
            <a:extLst>
              <a:ext uri="{FF2B5EF4-FFF2-40B4-BE49-F238E27FC236}">
                <a16:creationId xmlns:a16="http://schemas.microsoft.com/office/drawing/2014/main" id="{B52E2B2C-EFE7-472D-BA23-34CDE16381B1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1638300" y="5692775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FB88845-D3AF-4A68-9EC1-E62CFDB412B3}" type="datetime'2''''''''0''''''''''2''''''5''0''''''''''''''''''7'''">
              <a:rPr lang="zh-CN" altLang="en-US" sz="14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202507</a:t>
            </a:fld>
            <a:endParaRPr lang="zh-CN" altLang="en-US" sz="1400" dirty="0"/>
          </a:p>
        </p:txBody>
      </p:sp>
      <p:sp>
        <p:nvSpPr>
          <p:cNvPr id="18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gray">
          <a:xfrm>
            <a:off x="1693863" y="1938338"/>
            <a:ext cx="4651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B506291-52F4-45A0-8776-FA45D49CA3FA}" type="datetime'''3'''''',79''''''''''''''''3'''">
              <a:rPr lang="zh-CN" altLang="en-US" sz="14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3,793</a:t>
            </a:fld>
            <a:endParaRPr lang="zh-CN" altLang="en-US" sz="1400" dirty="0"/>
          </a:p>
        </p:txBody>
      </p:sp>
      <p:sp>
        <p:nvSpPr>
          <p:cNvPr id="41" name="文本占位符 2">
            <a:extLst>
              <a:ext uri="{FF2B5EF4-FFF2-40B4-BE49-F238E27FC236}">
                <a16:creationId xmlns:a16="http://schemas.microsoft.com/office/drawing/2014/main" id="{EC43E5BB-D50F-4597-9E34-15D1BC790303}"/>
              </a:ext>
            </a:extLst>
          </p:cNvPr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7607300" y="5692775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29023EE-0D71-467C-B379-091797136965}" type="datetime'''2''''''''''''''''''''''''0''''''2''''''''''''''5''''''11'''">
              <a:rPr lang="zh-CN" altLang="en-US" sz="14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202511</a:t>
            </a:fld>
            <a:endParaRPr lang="zh-CN" altLang="en-US" sz="1400" dirty="0"/>
          </a:p>
        </p:txBody>
      </p:sp>
      <p:sp>
        <p:nvSpPr>
          <p:cNvPr id="16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9307513" y="1709738"/>
            <a:ext cx="946150" cy="544513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247FE2A-0D07-40D2-A201-51E9335F442E}" type="datetime'''''+''''''''''''''''''1''''''''''''7''1'''''''''''''''''">
              <a:rPr lang="zh-CN" altLang="en-US" sz="1400" b="1" smtClean="0">
                <a:solidFill>
                  <a:srgbClr val="FF0000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+171</a:t>
            </a:fld>
            <a:br>
              <a:rPr lang="zh-CN" altLang="en-US" sz="1400" b="1" dirty="0">
                <a:solidFill>
                  <a:srgbClr val="FF0000"/>
                </a:solidFill>
                <a:effectLst/>
              </a:rPr>
            </a:br>
            <a:r>
              <a:rPr lang="en-US" altLang="zh-CN" sz="1400" b="1" dirty="0">
                <a:solidFill>
                  <a:srgbClr val="FF0000"/>
                </a:solidFill>
                <a:effectLst/>
              </a:rPr>
              <a:t>(</a:t>
            </a:r>
            <a:fld id="{8CE81D80-253B-456D-AE44-E1F4D4C33217}" type="datetime'+''''''''4''''''''.5''''1''''''''''''''''''''''''''''''''''%'">
              <a:rPr lang="zh-CN" altLang="en-US" sz="1400" b="1" smtClean="0">
                <a:solidFill>
                  <a:srgbClr val="FF0000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+4.51%</a:t>
            </a:fld>
            <a:r>
              <a:rPr lang="en-US" altLang="zh-CN" sz="1400" b="1" dirty="0">
                <a:solidFill>
                  <a:srgbClr val="FF0000"/>
                </a:solidFill>
                <a:effectLst/>
              </a:rPr>
              <a:t>)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12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2263775" y="1430338"/>
            <a:ext cx="779463" cy="27305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211CC0A-9834-42A0-A934-62B02005B268}" type="datetime'''''+''1''''''.''''5''''''''''''''''8''''''''''''%'''''''">
              <a:rPr lang="zh-CN" altLang="en-US" sz="1400" b="1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+1.58%</a:t>
            </a:fld>
            <a:endParaRPr lang="zh-CN" altLang="en-US" sz="1400" b="1" dirty="0"/>
          </a:p>
        </p:txBody>
      </p:sp>
      <p:sp>
        <p:nvSpPr>
          <p:cNvPr id="15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3775075" y="1368425"/>
            <a:ext cx="779463" cy="27305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424DF5B-86E0-4A87-A2D4-7864799D1914}" type="datetime'''''''''+''''0''''''''''''''''.5''''''''''''5''''%'''''''''">
              <a:rPr lang="zh-CN" altLang="en-US" sz="1400" b="1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+0.55%</a:t>
            </a:fld>
            <a:endParaRPr lang="zh-CN" altLang="en-US" sz="1400" b="1" dirty="0"/>
          </a:p>
        </p:txBody>
      </p:sp>
      <p:sp>
        <p:nvSpPr>
          <p:cNvPr id="15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5267325" y="1365250"/>
            <a:ext cx="779463" cy="27305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E0FE455-6F61-4AEC-8A47-D28106B8B402}" type="datetime'''''''''+0''''''.0''''''''''''''3''''''%'">
              <a:rPr lang="zh-CN" altLang="en-US" sz="1400" b="1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+0.03%</a:t>
            </a:fld>
            <a:endParaRPr lang="zh-CN" altLang="en-US" sz="1400" b="1" dirty="0"/>
          </a:p>
        </p:txBody>
      </p:sp>
      <p:sp>
        <p:nvSpPr>
          <p:cNvPr id="16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6778625" y="1096963"/>
            <a:ext cx="779463" cy="27305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8096E43-2664-4FBD-B910-4D1EFD89C727}" type="datetime'+''''''''''''''''2''''''.''3''''0''''''''''%'''''">
              <a:rPr lang="zh-CN" altLang="en-US" sz="1400" b="1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+2.30%</a:t>
            </a:fld>
            <a:endParaRPr lang="zh-CN" altLang="en-US" sz="1400" b="1" dirty="0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3D3752B7-F0DE-4827-942C-93637306EA7B}"/>
              </a:ext>
            </a:extLst>
          </p:cNvPr>
          <p:cNvCxnSpPr/>
          <p:nvPr>
            <p:custDataLst>
              <p:tags r:id="rId68"/>
            </p:custDataLst>
          </p:nvPr>
        </p:nvCxnSpPr>
        <p:spPr bwMode="gray">
          <a:xfrm>
            <a:off x="9355138" y="3736975"/>
            <a:ext cx="311150" cy="0"/>
          </a:xfrm>
          <a:prstGeom prst="line">
            <a:avLst/>
          </a:prstGeom>
          <a:ln w="3810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E8FB6594-30AA-42E7-A9DD-59ACDCD85CF1}"/>
              </a:ext>
            </a:extLst>
          </p:cNvPr>
          <p:cNvSpPr/>
          <p:nvPr>
            <p:custDataLst>
              <p:tags r:id="rId69"/>
            </p:custDataLst>
          </p:nvPr>
        </p:nvSpPr>
        <p:spPr bwMode="auto">
          <a:xfrm>
            <a:off x="9434513" y="3897313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3802EF4-8ABE-4ADB-9EFF-40BDD96D291B}"/>
              </a:ext>
            </a:extLst>
          </p:cNvPr>
          <p:cNvSpPr/>
          <p:nvPr>
            <p:custDataLst>
              <p:tags r:id="rId70"/>
            </p:custDataLst>
          </p:nvPr>
        </p:nvSpPr>
        <p:spPr bwMode="auto">
          <a:xfrm>
            <a:off x="9434513" y="4151313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椭圆 106">
            <a:extLst>
              <a:ext uri="{FF2B5EF4-FFF2-40B4-BE49-F238E27FC236}">
                <a16:creationId xmlns:a16="http://schemas.microsoft.com/office/drawing/2014/main" id="{827843A8-C3D0-4FEA-8BB1-8D3BB4BD5AFC}"/>
              </a:ext>
            </a:extLst>
          </p:cNvPr>
          <p:cNvSpPr/>
          <p:nvPr>
            <p:custDataLst>
              <p:tags r:id="rId71"/>
            </p:custDataLst>
          </p:nvPr>
        </p:nvSpPr>
        <p:spPr bwMode="auto">
          <a:xfrm>
            <a:off x="9466263" y="3692525"/>
            <a:ext cx="88900" cy="889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9736138" y="3654425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E5DB1159-1DF5-4665-812F-2592780A8036}" type="datetime'''''''在约''''''''''''''''''''''''''门店'''''''''''''''">
              <a:rPr lang="zh-CN" altLang="en-US" sz="1400" smtClean="0"/>
              <a:pPr/>
              <a:t>在约门店</a:t>
            </a:fld>
            <a:endParaRPr lang="zh-CN" altLang="en-US" sz="1400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9736138" y="3908425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709B26D-92D4-4C63-96A1-16B1C09FF3E1}" type="datetime'''''新''''''''''''''''签''''''''''''''门''''''''店'">
              <a:rPr lang="zh-CN" altLang="en-US" sz="1400" smtClean="0"/>
              <a:pPr/>
              <a:t>新签门店</a:t>
            </a:fld>
            <a:endParaRPr lang="zh-CN" altLang="en-US" sz="1400" dirty="0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4"/>
            </p:custDataLst>
          </p:nvPr>
        </p:nvSpPr>
        <p:spPr bwMode="auto">
          <a:xfrm>
            <a:off x="9736138" y="4162425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C136B8CA-B9B6-43CE-A753-CA4D0B1F7D7D}" type="datetime'''''''''''流''''''''''''''''''''''失''''''''''''门''''店'''''''">
              <a:rPr lang="zh-CN" altLang="en-US" sz="1400" smtClean="0"/>
              <a:pPr/>
              <a:t>流失门店</a:t>
            </a:fld>
            <a:endParaRPr lang="zh-CN" altLang="en-US" sz="1400" dirty="0"/>
          </a:p>
        </p:txBody>
      </p:sp>
      <p:sp>
        <p:nvSpPr>
          <p:cNvPr id="115" name="Title 1">
            <a:extLst>
              <a:ext uri="{FF2B5EF4-FFF2-40B4-BE49-F238E27FC236}">
                <a16:creationId xmlns:a16="http://schemas.microsoft.com/office/drawing/2014/main" id="{CAF2250C-F860-4D0D-84E4-EE580694417B}"/>
              </a:ext>
            </a:extLst>
          </p:cNvPr>
          <p:cNvSpPr txBox="1">
            <a:spLocks/>
          </p:cNvSpPr>
          <p:nvPr/>
        </p:nvSpPr>
        <p:spPr>
          <a:xfrm>
            <a:off x="1939318" y="352427"/>
            <a:ext cx="6984999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SKA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在约门店趋势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7039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C82C88E-1010-375D-CF88-CE95F5D5ED4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525502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24" imgW="7772400" imgH="10058400" progId="TCLayout.ActiveDocument.1">
                  <p:embed/>
                </p:oleObj>
              </mc:Choice>
              <mc:Fallback>
                <p:oleObj name="think-cell 幻灯片" r:id="rId24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2C88E-1010-375D-CF88-CE95F5D5E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" name="Title 1">
            <a:extLst>
              <a:ext uri="{FF2B5EF4-FFF2-40B4-BE49-F238E27FC236}">
                <a16:creationId xmlns:a16="http://schemas.microsoft.com/office/drawing/2014/main" id="{78EF6EBC-2FB5-FA5B-72CC-664F93D9FD3C}"/>
              </a:ext>
            </a:extLst>
          </p:cNvPr>
          <p:cNvSpPr txBox="1">
            <a:spLocks/>
          </p:cNvSpPr>
          <p:nvPr/>
        </p:nvSpPr>
        <p:spPr>
          <a:xfrm>
            <a:off x="2842205" y="425450"/>
            <a:ext cx="5694966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低频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FY26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同比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by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月趋势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182" name="Chart 3">
            <a:extLst>
              <a:ext uri="{FF2B5EF4-FFF2-40B4-BE49-F238E27FC236}">
                <a16:creationId xmlns:a16="http://schemas.microsoft.com/office/drawing/2014/main" id="{BA828FBA-2CC4-4B64-B613-39237FA5E6FC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679363"/>
              </p:ext>
            </p:extLst>
          </p:nvPr>
        </p:nvGraphicFramePr>
        <p:xfrm>
          <a:off x="301625" y="1017588"/>
          <a:ext cx="10775950" cy="5059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12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1014413" y="4625975"/>
            <a:ext cx="5667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AAD6D7B-0086-4158-941B-AE8366A65EB6}" type="datetime'''''''''''''''''''3''''1''''''''''''''.''''''''''1%'''''''">
              <a:rPr kumimoji="1"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31.1%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49288" y="5929313"/>
            <a:ext cx="6413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CB34C71-3484-4EC5-B10A-DF6535D6C52D}" type="datetime'2''''0''2''5''''''''0''''''''''''''''''''''''''''''''''4'">
              <a:rPr kumimoji="1" lang="zh-CN" altLang="en-US" sz="14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202504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1801813" y="4857750"/>
            <a:ext cx="5667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9101749-B4E5-47A5-A432-FC021BAB37B3}" type="datetime'''''''''''''''''29''''''.''''''''''''''''''''''6%'''''''''''''">
              <a:rPr kumimoji="1"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29.6%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763713" y="5929313"/>
            <a:ext cx="6413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ECBBC52-EC29-43F1-8C46-012EFBF8DA73}" type="datetime'''''''''''''''''''''''''2''''02''''5''''''''''''05'''''''''">
              <a:rPr kumimoji="1" lang="zh-CN" altLang="en-US" sz="14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202505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 useBgFill="1">
        <p:nvSpPr>
          <p:cNvPr id="13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2914650" y="4516438"/>
            <a:ext cx="5667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FF13303-0066-42D6-817B-0EC25F0E6EC8}" type="datetime'''''3''''''''1''''''''''.''''''''''''''''''''''''''''8''''''%'">
              <a:rPr kumimoji="1"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31.8%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2876550" y="5929313"/>
            <a:ext cx="6413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11A5688-306D-4773-BF98-D9BC7E4480C4}" type="datetime'''''''''''''20''''''2''''''''''''''''50''''''''''''''''''''6'">
              <a:rPr kumimoji="1" lang="zh-CN" altLang="en-US" sz="14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202506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4029075" y="2890838"/>
            <a:ext cx="5667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2576090-8D96-4646-A308-05B785AD97B6}" type="datetime'4''''''2''''''''''''''''''''''.''''''''3''''''''''''''%'''">
              <a:rPr kumimoji="1"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42.3%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3990975" y="5929313"/>
            <a:ext cx="6413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C04372E-4B69-40BF-9F3A-B0DE54F42F7F}" type="datetime'''''2''''''''''0''''2''''''50''''''7'''''''''''''''''''''''''">
              <a:rPr kumimoji="1" lang="zh-CN" altLang="en-US" sz="14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202507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gray">
          <a:xfrm>
            <a:off x="5143500" y="3324225"/>
            <a:ext cx="5667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794630E-076A-4C89-9AB5-19C8288450E9}" type="datetime'''3''''''9''''''''''''''''''''''''''''.''5''''''''''''''''%'">
              <a:rPr kumimoji="1" lang="zh-CN" altLang="en-US" sz="14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39.5%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5105400" y="5929313"/>
            <a:ext cx="6413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3A52D44-118F-484D-B9FE-BFEE6B9FE470}" type="datetime'''2''''''02''''''''''''5''0''''''''8'''''''">
              <a:rPr kumimoji="1" lang="zh-CN" altLang="en-US" sz="14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202508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gray">
          <a:xfrm>
            <a:off x="6256338" y="2874963"/>
            <a:ext cx="5667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6F4B886-9BE8-45F2-AEF9-4B0FA6E408F2}" type="datetime'4''''2''''''''''.''''''''''''''''''''''''''''''''''4%'''''''''">
              <a:rPr kumimoji="1"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42.4%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6218238" y="5929313"/>
            <a:ext cx="6413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714C633-3267-4049-BFA6-9790FB739D8A}" type="datetime'''''''''''''''''''''''''''''''2''''''''''0''''25''''''''09'''">
              <a:rPr kumimoji="1" lang="zh-CN" altLang="en-US" sz="14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202509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 useBgFill="1">
        <p:nvSpPr>
          <p:cNvPr id="11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gray">
          <a:xfrm>
            <a:off x="7370763" y="3324225"/>
            <a:ext cx="5667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810C1A5-3A91-40CE-8EF3-BFC1FE051C30}" type="datetime'''''''''''''''''''''''''''''''''''39''''''''''''.5''%'''''">
              <a:rPr kumimoji="1" lang="zh-CN" altLang="en-US" sz="14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39.5%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7332663" y="5929313"/>
            <a:ext cx="6413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A080F86-0155-49B3-BBA5-B856F03D0B08}" type="datetime'''2''''0''''''''''''2''''''5''''''''10'''''''''''''">
              <a:rPr kumimoji="1" lang="zh-CN" altLang="en-US" sz="14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202510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gray">
          <a:xfrm>
            <a:off x="8485188" y="2116138"/>
            <a:ext cx="5667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01CB107-7549-422D-AB68-C699AA7057EA}" type="datetime'''''''''''''''''47.''''''''''''''3''''''''''%'">
              <a:rPr kumimoji="1"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47.3%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8447088" y="5929313"/>
            <a:ext cx="6413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313B817-D402-4486-80C9-FFA873A27DCD}" type="datetime'20''''''''''25''''''''''''''''''''''''1''''''''''1'">
              <a:rPr kumimoji="1" lang="zh-CN" altLang="en-US" sz="14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202511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9598025" y="2116138"/>
            <a:ext cx="5667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11CDC54-D589-41C6-B682-FBF36EB15FF6}" type="datetime'''''''''''''''''''''4''''''''7''.''''''3''''''''%'">
              <a:rPr kumimoji="1"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47.3%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9559925" y="5929313"/>
            <a:ext cx="6413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D8EFCFE-9467-4A65-B001-72EEE03BDAFF}" type="datetime'''''''2''02''''''''''5''''''''''''''1''''2'''''''''''">
              <a:rPr kumimoji="1" lang="zh-CN" altLang="en-US" sz="14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202512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10383838" y="2232025"/>
            <a:ext cx="5667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443DF96-FBD9-44E2-BF1D-2B30B0F0E8D9}" type="datetime'''''46''''''''''''''''''.''''''''''''6''''''''''%'''''''">
              <a:rPr kumimoji="1"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46.6%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10509250" y="5929313"/>
            <a:ext cx="9731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ACE890F-F632-40FC-AA59-1B094D1C517A}" type="datetime'2''''''''''''''02''''5''''''''1''''''''''''&amp;''''''''''2月'''''">
              <a:rPr kumimoji="1"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20251&amp;2月</a:t>
            </a:fld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" name="文本框 163">
            <a:extLst>
              <a:ext uri="{FF2B5EF4-FFF2-40B4-BE49-F238E27FC236}">
                <a16:creationId xmlns:a16="http://schemas.microsoft.com/office/drawing/2014/main" id="{3ECED76C-F86C-437E-B020-1550BE78C992}"/>
              </a:ext>
            </a:extLst>
          </p:cNvPr>
          <p:cNvSpPr txBox="1"/>
          <p:nvPr/>
        </p:nvSpPr>
        <p:spPr>
          <a:xfrm>
            <a:off x="10164763" y="5536427"/>
            <a:ext cx="1463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1&amp;2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月合并处理</a:t>
            </a:r>
          </a:p>
        </p:txBody>
      </p:sp>
      <p:sp>
        <p:nvSpPr>
          <p:cNvPr id="180" name="文本框 179">
            <a:extLst>
              <a:ext uri="{FF2B5EF4-FFF2-40B4-BE49-F238E27FC236}">
                <a16:creationId xmlns:a16="http://schemas.microsoft.com/office/drawing/2014/main" id="{11442660-696B-4124-BBC2-BC9F9FE013D2}"/>
              </a:ext>
            </a:extLst>
          </p:cNvPr>
          <p:cNvSpPr txBox="1"/>
          <p:nvPr/>
        </p:nvSpPr>
        <p:spPr>
          <a:xfrm>
            <a:off x="1014413" y="1375843"/>
            <a:ext cx="1100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4773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总收入</a:t>
            </a:r>
            <a:r>
              <a:rPr lang="en-US" altLang="zh-CN" sz="1400" b="1" dirty="0">
                <a:solidFill>
                  <a:srgbClr val="4773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YOY</a:t>
            </a:r>
            <a:endParaRPr lang="zh-CN" altLang="en-US" sz="1400" b="1" dirty="0">
              <a:solidFill>
                <a:srgbClr val="4773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2909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C82C88E-1010-375D-CF88-CE95F5D5ED4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521391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98" imgW="7772400" imgH="10058400" progId="TCLayout.ActiveDocument.1">
                  <p:embed/>
                </p:oleObj>
              </mc:Choice>
              <mc:Fallback>
                <p:oleObj name="think-cell 幻灯片" r:id="rId98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2C88E-1010-375D-CF88-CE95F5D5E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itle 1">
            <a:extLst>
              <a:ext uri="{FF2B5EF4-FFF2-40B4-BE49-F238E27FC236}">
                <a16:creationId xmlns:a16="http://schemas.microsoft.com/office/drawing/2014/main" id="{107CD7FA-C424-676A-7433-B19E7D8EDE27}"/>
              </a:ext>
            </a:extLst>
          </p:cNvPr>
          <p:cNvSpPr txBox="1">
            <a:spLocks/>
          </p:cNvSpPr>
          <p:nvPr/>
        </p:nvSpPr>
        <p:spPr>
          <a:xfrm>
            <a:off x="1982405" y="165101"/>
            <a:ext cx="5605133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泛低频收入及结构变化（单位：万元）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89" name="直线连接符 488">
            <a:extLst>
              <a:ext uri="{FF2B5EF4-FFF2-40B4-BE49-F238E27FC236}">
                <a16:creationId xmlns:a16="http://schemas.microsoft.com/office/drawing/2014/main" id="{B02C1844-8E5E-9506-BB74-BFE626806006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 flipV="1">
            <a:off x="2603500" y="6203950"/>
            <a:ext cx="566738" cy="47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8" name="直线连接符 487">
            <a:extLst>
              <a:ext uri="{FF2B5EF4-FFF2-40B4-BE49-F238E27FC236}">
                <a16:creationId xmlns:a16="http://schemas.microsoft.com/office/drawing/2014/main" id="{D8B5CD6F-7B8C-0B7C-D505-5F3DFA9F212B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2603500" y="5029201"/>
            <a:ext cx="566738" cy="1381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7" name="直线连接符 486">
            <a:extLst>
              <a:ext uri="{FF2B5EF4-FFF2-40B4-BE49-F238E27FC236}">
                <a16:creationId xmlns:a16="http://schemas.microsoft.com/office/drawing/2014/main" id="{FF692E8E-8BAC-E9E3-5257-D805F6E9BF55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 flipV="1">
            <a:off x="2603500" y="2657476"/>
            <a:ext cx="566738" cy="2778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5" name="直线连接符 484">
            <a:extLst>
              <a:ext uri="{FF2B5EF4-FFF2-40B4-BE49-F238E27FC236}">
                <a16:creationId xmlns:a16="http://schemas.microsoft.com/office/drawing/2014/main" id="{2635B53A-C2C1-A1C9-6A43-CBBA06FB4E01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1328738" y="6208713"/>
            <a:ext cx="56515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4" name="直线连接符 483">
            <a:extLst>
              <a:ext uri="{FF2B5EF4-FFF2-40B4-BE49-F238E27FC236}">
                <a16:creationId xmlns:a16="http://schemas.microsoft.com/office/drawing/2014/main" id="{C3B3AD4D-7E5C-78E1-6B9C-01C662BA2CE5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V="1">
            <a:off x="1328738" y="5167313"/>
            <a:ext cx="565150" cy="254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线连接符 72">
            <a:extLst>
              <a:ext uri="{FF2B5EF4-FFF2-40B4-BE49-F238E27FC236}">
                <a16:creationId xmlns:a16="http://schemas.microsoft.com/office/drawing/2014/main" id="{36B62D03-19E4-B507-8367-C4172FA125F1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7705725" y="5083175"/>
            <a:ext cx="566738" cy="1143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3" name="直线连接符 482">
            <a:extLst>
              <a:ext uri="{FF2B5EF4-FFF2-40B4-BE49-F238E27FC236}">
                <a16:creationId xmlns:a16="http://schemas.microsoft.com/office/drawing/2014/main" id="{9F12F8BB-3690-6BD8-65C2-FCE140C94220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 flipV="1">
            <a:off x="1328738" y="2935288"/>
            <a:ext cx="565150" cy="1270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线连接符 73">
            <a:extLst>
              <a:ext uri="{FF2B5EF4-FFF2-40B4-BE49-F238E27FC236}">
                <a16:creationId xmlns:a16="http://schemas.microsoft.com/office/drawing/2014/main" id="{CF0B2F7F-6CC2-3618-7BD9-DEC4DD721CE6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7705725" y="6199188"/>
            <a:ext cx="566738" cy="9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线连接符 68">
            <a:extLst>
              <a:ext uri="{FF2B5EF4-FFF2-40B4-BE49-F238E27FC236}">
                <a16:creationId xmlns:a16="http://schemas.microsoft.com/office/drawing/2014/main" id="{A9CEC8F3-8E79-83E2-1DE4-19F724AC191C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7705725" y="2487614"/>
            <a:ext cx="566738" cy="2063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线连接符 66">
            <a:extLst>
              <a:ext uri="{FF2B5EF4-FFF2-40B4-BE49-F238E27FC236}">
                <a16:creationId xmlns:a16="http://schemas.microsoft.com/office/drawing/2014/main" id="{37B0A991-DAC5-B6B6-1C40-250302AE6F6D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 flipV="1">
            <a:off x="6430963" y="6199188"/>
            <a:ext cx="565150" cy="15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线连接符 65">
            <a:extLst>
              <a:ext uri="{FF2B5EF4-FFF2-40B4-BE49-F238E27FC236}">
                <a16:creationId xmlns:a16="http://schemas.microsoft.com/office/drawing/2014/main" id="{7F80520A-70D9-0D9F-6A6C-AE36BD82AE2E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6430963" y="5038725"/>
            <a:ext cx="565150" cy="444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线连接符 64">
            <a:extLst>
              <a:ext uri="{FF2B5EF4-FFF2-40B4-BE49-F238E27FC236}">
                <a16:creationId xmlns:a16="http://schemas.microsoft.com/office/drawing/2014/main" id="{921D897C-EE80-3CB4-08EA-B3B176C74C80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 flipV="1">
            <a:off x="6430963" y="2487614"/>
            <a:ext cx="565150" cy="793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线连接符 63">
            <a:extLst>
              <a:ext uri="{FF2B5EF4-FFF2-40B4-BE49-F238E27FC236}">
                <a16:creationId xmlns:a16="http://schemas.microsoft.com/office/drawing/2014/main" id="{F716FD46-DF19-4B3C-7520-BBBA04EC4E2D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5154613" y="6196013"/>
            <a:ext cx="566737" cy="47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8" name="直线连接符 497">
            <a:extLst>
              <a:ext uri="{FF2B5EF4-FFF2-40B4-BE49-F238E27FC236}">
                <a16:creationId xmlns:a16="http://schemas.microsoft.com/office/drawing/2014/main" id="{2819E4AA-F8D0-C6E0-9204-C7F8930B7CD9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5154613" y="4949825"/>
            <a:ext cx="566737" cy="889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7" name="直线连接符 496">
            <a:extLst>
              <a:ext uri="{FF2B5EF4-FFF2-40B4-BE49-F238E27FC236}">
                <a16:creationId xmlns:a16="http://schemas.microsoft.com/office/drawing/2014/main" id="{F3E92EDE-3B1C-23D9-2008-8714CA10FF92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5154613" y="2390775"/>
            <a:ext cx="566737" cy="1762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4" name="直线连接符 493">
            <a:extLst>
              <a:ext uri="{FF2B5EF4-FFF2-40B4-BE49-F238E27FC236}">
                <a16:creationId xmlns:a16="http://schemas.microsoft.com/office/drawing/2014/main" id="{F73D5BB6-ACFD-F636-F0F2-9C87C6B20D6E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 flipV="1">
            <a:off x="3879850" y="6196013"/>
            <a:ext cx="565150" cy="7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2" name="直线连接符 491">
            <a:extLst>
              <a:ext uri="{FF2B5EF4-FFF2-40B4-BE49-F238E27FC236}">
                <a16:creationId xmlns:a16="http://schemas.microsoft.com/office/drawing/2014/main" id="{93468366-6ED3-9ABB-1FAD-03D5E26A88F9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 flipV="1">
            <a:off x="3879850" y="4949826"/>
            <a:ext cx="565150" cy="793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1" name="直线连接符 490">
            <a:extLst>
              <a:ext uri="{FF2B5EF4-FFF2-40B4-BE49-F238E27FC236}">
                <a16:creationId xmlns:a16="http://schemas.microsoft.com/office/drawing/2014/main" id="{E0C8FCBB-09D5-B57D-E821-22246232B345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 flipV="1">
            <a:off x="3879850" y="2390775"/>
            <a:ext cx="565150" cy="2667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9" name="Chart 3">
            <a:extLst>
              <a:ext uri="{FF2B5EF4-FFF2-40B4-BE49-F238E27FC236}">
                <a16:creationId xmlns:a16="http://schemas.microsoft.com/office/drawing/2014/main" id="{6B160FCD-641B-424F-86D3-14E61D3E79F0}"/>
              </a:ext>
            </a:extLst>
          </p:cNvPr>
          <p:cNvGraphicFramePr/>
          <p:nvPr>
            <p:custDataLst>
              <p:tags r:id="rId20"/>
            </p:custDataLst>
          </p:nvPr>
        </p:nvGraphicFramePr>
        <p:xfrm>
          <a:off x="254000" y="2308225"/>
          <a:ext cx="909320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0"/>
          </a:graphicData>
        </a:graphic>
      </p:graphicFrame>
      <p:cxnSp>
        <p:nvCxnSpPr>
          <p:cNvPr id="104" name="直线连接符 103">
            <a:extLst>
              <a:ext uri="{FF2B5EF4-FFF2-40B4-BE49-F238E27FC236}">
                <a16:creationId xmlns:a16="http://schemas.microsoft.com/office/drawing/2014/main" id="{9CAD49B9-982E-7F4F-8535-B9B5C49EC91F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 flipV="1">
            <a:off x="973138" y="2527300"/>
            <a:ext cx="0" cy="279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直线连接符 104">
            <a:extLst>
              <a:ext uri="{FF2B5EF4-FFF2-40B4-BE49-F238E27FC236}">
                <a16:creationId xmlns:a16="http://schemas.microsoft.com/office/drawing/2014/main" id="{CC4D9DE2-E71E-D245-8F2A-08BF18E29988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973138" y="2527300"/>
            <a:ext cx="12366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直线连接符 105">
            <a:extLst>
              <a:ext uri="{FF2B5EF4-FFF2-40B4-BE49-F238E27FC236}">
                <a16:creationId xmlns:a16="http://schemas.microsoft.com/office/drawing/2014/main" id="{BFB7531C-FB0D-FB4A-B1AE-F25A6332FC1B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2209800" y="2527300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直线连接符 107">
            <a:extLst>
              <a:ext uri="{FF2B5EF4-FFF2-40B4-BE49-F238E27FC236}">
                <a16:creationId xmlns:a16="http://schemas.microsoft.com/office/drawing/2014/main" id="{6765FB38-53F3-014A-AD0E-A78EFCB6E10B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 flipV="1">
            <a:off x="2286000" y="2249489"/>
            <a:ext cx="0" cy="4302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直线连接符 108">
            <a:extLst>
              <a:ext uri="{FF2B5EF4-FFF2-40B4-BE49-F238E27FC236}">
                <a16:creationId xmlns:a16="http://schemas.microsoft.com/office/drawing/2014/main" id="{BA9E87E0-8A46-D943-BD34-DBA078D2AEC7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2285999" y="2249488"/>
            <a:ext cx="120015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直线连接符 109">
            <a:extLst>
              <a:ext uri="{FF2B5EF4-FFF2-40B4-BE49-F238E27FC236}">
                <a16:creationId xmlns:a16="http://schemas.microsoft.com/office/drawing/2014/main" id="{F50EEC80-8FC0-324E-A12A-F02F3E60551C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3486150" y="2249488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直线连接符 111">
            <a:extLst>
              <a:ext uri="{FF2B5EF4-FFF2-40B4-BE49-F238E27FC236}">
                <a16:creationId xmlns:a16="http://schemas.microsoft.com/office/drawing/2014/main" id="{49DD1F3E-D50D-8746-B014-D2290DEF3299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 flipV="1">
            <a:off x="3562350" y="1982788"/>
            <a:ext cx="0" cy="4191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直线连接符 112">
            <a:extLst>
              <a:ext uri="{FF2B5EF4-FFF2-40B4-BE49-F238E27FC236}">
                <a16:creationId xmlns:a16="http://schemas.microsoft.com/office/drawing/2014/main" id="{3F9221DB-E62B-784C-BE12-319EEA908F39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3562350" y="1982788"/>
            <a:ext cx="11985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直线连接符 113">
            <a:extLst>
              <a:ext uri="{FF2B5EF4-FFF2-40B4-BE49-F238E27FC236}">
                <a16:creationId xmlns:a16="http://schemas.microsoft.com/office/drawing/2014/main" id="{76977AAC-7C60-6149-B502-30494505E8C7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>
            <a:off x="4760913" y="1982788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直线连接符 119">
            <a:extLst>
              <a:ext uri="{FF2B5EF4-FFF2-40B4-BE49-F238E27FC236}">
                <a16:creationId xmlns:a16="http://schemas.microsoft.com/office/drawing/2014/main" id="{6CA4CF6C-251E-295D-A5F5-61EE9DB760C6}"/>
              </a:ext>
            </a:extLst>
          </p:cNvPr>
          <p:cNvCxnSpPr/>
          <p:nvPr>
            <p:custDataLst>
              <p:tags r:id="rId30"/>
            </p:custDataLst>
          </p:nvPr>
        </p:nvCxnSpPr>
        <p:spPr bwMode="auto">
          <a:xfrm>
            <a:off x="4837112" y="2058988"/>
            <a:ext cx="120015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直线连接符 123">
            <a:extLst>
              <a:ext uri="{FF2B5EF4-FFF2-40B4-BE49-F238E27FC236}">
                <a16:creationId xmlns:a16="http://schemas.microsoft.com/office/drawing/2014/main" id="{059BAD1E-2082-33DC-47E0-CDAA35320F3A}"/>
              </a:ext>
            </a:extLst>
          </p:cNvPr>
          <p:cNvCxnSpPr/>
          <p:nvPr>
            <p:custDataLst>
              <p:tags r:id="rId31"/>
            </p:custDataLst>
          </p:nvPr>
        </p:nvCxnSpPr>
        <p:spPr bwMode="auto">
          <a:xfrm>
            <a:off x="6037263" y="2058988"/>
            <a:ext cx="0" cy="2524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直线连接符 141">
            <a:extLst>
              <a:ext uri="{FF2B5EF4-FFF2-40B4-BE49-F238E27FC236}">
                <a16:creationId xmlns:a16="http://schemas.microsoft.com/office/drawing/2014/main" id="{6560D0E9-BBF5-894D-BD76-9C41F0B13D76}"/>
              </a:ext>
            </a:extLst>
          </p:cNvPr>
          <p:cNvCxnSpPr>
            <a:cxnSpLocks/>
          </p:cNvCxnSpPr>
          <p:nvPr>
            <p:custDataLst>
              <p:tags r:id="rId32"/>
            </p:custDataLst>
          </p:nvPr>
        </p:nvCxnSpPr>
        <p:spPr bwMode="auto">
          <a:xfrm flipV="1">
            <a:off x="4837113" y="2058988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直线连接符 121">
            <a:extLst>
              <a:ext uri="{FF2B5EF4-FFF2-40B4-BE49-F238E27FC236}">
                <a16:creationId xmlns:a16="http://schemas.microsoft.com/office/drawing/2014/main" id="{A4C3156A-340B-2649-AEDE-50008B2A4350}"/>
              </a:ext>
            </a:extLst>
          </p:cNvPr>
          <p:cNvCxnSpPr>
            <a:cxnSpLocks/>
          </p:cNvCxnSpPr>
          <p:nvPr>
            <p:custDataLst>
              <p:tags r:id="rId33"/>
            </p:custDataLst>
          </p:nvPr>
        </p:nvCxnSpPr>
        <p:spPr bwMode="auto">
          <a:xfrm flipV="1">
            <a:off x="6113463" y="2079626"/>
            <a:ext cx="0" cy="2317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直线连接符 136">
            <a:extLst>
              <a:ext uri="{FF2B5EF4-FFF2-40B4-BE49-F238E27FC236}">
                <a16:creationId xmlns:a16="http://schemas.microsoft.com/office/drawing/2014/main" id="{523AC35D-8C10-E54F-8451-F0C122E70DC7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>
            <a:off x="6113463" y="2079625"/>
            <a:ext cx="11985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直线连接符 140">
            <a:extLst>
              <a:ext uri="{FF2B5EF4-FFF2-40B4-BE49-F238E27FC236}">
                <a16:creationId xmlns:a16="http://schemas.microsoft.com/office/drawing/2014/main" id="{AA3B46B3-8719-0143-89A8-8DD980EDB497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>
            <a:off x="7312025" y="2079625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573A5245-B24F-ED4B-BC95-AF48D38A0F47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>
            <a:off x="8626475" y="2155826"/>
            <a:ext cx="0" cy="2825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C7D47714-569B-4A49-B85C-9D914CA5F03D}"/>
              </a:ext>
            </a:extLst>
          </p:cNvPr>
          <p:cNvCxnSpPr/>
          <p:nvPr>
            <p:custDataLst>
              <p:tags r:id="rId37"/>
            </p:custDataLst>
          </p:nvPr>
        </p:nvCxnSpPr>
        <p:spPr bwMode="auto">
          <a:xfrm flipV="1">
            <a:off x="7388225" y="2155825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150C087D-A5F2-524B-89C4-AB655EFDCB0B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>
            <a:off x="7388224" y="2155825"/>
            <a:ext cx="123825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5" name="文本占位符 2">
            <a:extLst>
              <a:ext uri="{FF2B5EF4-FFF2-40B4-BE49-F238E27FC236}">
                <a16:creationId xmlns:a16="http://schemas.microsoft.com/office/drawing/2014/main" id="{6019B283-C81B-57AC-B739-57710028C83F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708025" y="3935413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412C5F2-EC59-4A22-A9F5-E4D327BED9DD}" type="datetime'''''''''''''''''''''6''''''''''''''7''''''''''''''%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B03C0840-93CC-40A4-86FB-F4A3A672F14D}" type="datetime'''4''''''''8''''''''1''''''''''''''''''''''''''''''''5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4815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456" name="文本占位符 2">
            <a:extLst>
              <a:ext uri="{FF2B5EF4-FFF2-40B4-BE49-F238E27FC236}">
                <a16:creationId xmlns:a16="http://schemas.microsoft.com/office/drawing/2014/main" id="{254D16D4-4462-1EEC-901E-96CBFE185E4F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708025" y="5508625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F3AC6C0-A45F-49E3-9653-DD064014767A}" type="datetime'''''''''''3''''''''''2''''''''''''''''''%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32%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0B976349-24D4-49F0-819C-3227D8C68D19}" type="datetime'''''''''''''2''''''''29''8''''''''''''''''''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2298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457" name="文本占位符 2">
            <a:extLst>
              <a:ext uri="{FF2B5EF4-FFF2-40B4-BE49-F238E27FC236}">
                <a16:creationId xmlns:a16="http://schemas.microsoft.com/office/drawing/2014/main" id="{D694DAB1-3BB1-79CA-A38B-CDBADF6F66E7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gray">
          <a:xfrm>
            <a:off x="755650" y="6040438"/>
            <a:ext cx="436563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034CF21-B521-41AB-9981-D2BF48420358}" type="datetime'2''''''''''''%''''''''''''''''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br>
              <a:rPr lang="zh-CN" altLang="en-US" sz="1400">
                <a:solidFill>
                  <a:schemeClr val="bg1"/>
                </a:solidFill>
                <a:effectLst/>
              </a:rPr>
            </a:br>
            <a:r>
              <a:rPr lang="en-US" altLang="zh-CN" sz="1400">
                <a:solidFill>
                  <a:schemeClr val="bg1"/>
                </a:solidFill>
                <a:effectLst/>
              </a:rPr>
              <a:t>(</a:t>
            </a:r>
            <a:fld id="{AB19E2F1-1C4C-40C6-AE1B-B3A707A0EB8B}" type="datetime'''''''''''11''''2''''''''''''''''''''''''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112</a:t>
            </a:fld>
            <a:r>
              <a:rPr lang="en-US" altLang="zh-CN" sz="1400">
                <a:solidFill>
                  <a:schemeClr val="bg1"/>
                </a:solidFill>
                <a:effectLst/>
              </a:rPr>
              <a:t>)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50" name="文本占位符 2">
            <a:extLst>
              <a:ext uri="{FF2B5EF4-FFF2-40B4-BE49-F238E27FC236}">
                <a16:creationId xmlns:a16="http://schemas.microsoft.com/office/drawing/2014/main" id="{E02525E2-2809-32C9-7B8B-7A1B3CB3E2D9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auto">
          <a:xfrm>
            <a:off x="685800" y="6483350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504A839-0004-42E4-A3C7-46703661A9D1}" type="datetime'''''''''2''''0''''''''''''2''''''''5''''''''0''''''''''4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202504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459" name="文本占位符 2">
            <a:extLst>
              <a:ext uri="{FF2B5EF4-FFF2-40B4-BE49-F238E27FC236}">
                <a16:creationId xmlns:a16="http://schemas.microsoft.com/office/drawing/2014/main" id="{9C8108C6-390E-01A4-FBF1-7EC4CA6AE60E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1982788" y="3859213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C48D40-1360-4A83-8CF9-E10739592FD5}" type="datetime'''6''''''''''''''''7%''''''''''''''''''''''''''''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3B744E67-4FE7-4B71-BBD8-D40C8C0C1C97}" type="datetime'''''5''''''''''''''''''0''''''4''''8''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5048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460" name="文本占位符 2">
            <a:extLst>
              <a:ext uri="{FF2B5EF4-FFF2-40B4-BE49-F238E27FC236}">
                <a16:creationId xmlns:a16="http://schemas.microsoft.com/office/drawing/2014/main" id="{C2268885-FBB0-21EF-787C-91B6B4C10633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1982788" y="5495925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FED86A8-0B9C-4328-8F2E-5DD896D582DE}" type="datetime'''''''''3''''''1''''''''''''''''''''''''''''%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A8015B8F-2E03-463C-AEE0-497742FCEE3F}" type="datetime'''''''2''3''''''''5''''''''3''''''''''''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2353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461" name="文本占位符 2">
            <a:extLst>
              <a:ext uri="{FF2B5EF4-FFF2-40B4-BE49-F238E27FC236}">
                <a16:creationId xmlns:a16="http://schemas.microsoft.com/office/drawing/2014/main" id="{824EEDBA-287E-2772-0D90-D3498B13E371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2030413" y="6040438"/>
            <a:ext cx="436563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BEECD5-DFE9-46C8-9DAC-907D60780E47}" type="datetime'1''%''''''''''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1%</a:t>
            </a:fld>
            <a:br>
              <a:rPr lang="zh-CN" altLang="en-US" sz="1400">
                <a:solidFill>
                  <a:schemeClr val="bg1"/>
                </a:solidFill>
                <a:effectLst/>
              </a:rPr>
            </a:br>
            <a:r>
              <a:rPr lang="en-US" altLang="zh-CN" sz="1400">
                <a:solidFill>
                  <a:schemeClr val="bg1"/>
                </a:solidFill>
                <a:effectLst/>
              </a:rPr>
              <a:t>(</a:t>
            </a:r>
            <a:fld id="{D5293627-AC3D-4B43-84E6-F46135278F58}" type="datetime'1''''''1''''''''''3''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113</a:t>
            </a:fld>
            <a:r>
              <a:rPr lang="en-US" altLang="zh-CN" sz="1400">
                <a:solidFill>
                  <a:schemeClr val="bg1"/>
                </a:solidFill>
                <a:effectLst/>
              </a:rPr>
              <a:t>)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52" name="文本占位符 2">
            <a:extLst>
              <a:ext uri="{FF2B5EF4-FFF2-40B4-BE49-F238E27FC236}">
                <a16:creationId xmlns:a16="http://schemas.microsoft.com/office/drawing/2014/main" id="{216F1A76-230E-5807-E205-328EBA6B9E86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auto">
          <a:xfrm>
            <a:off x="1960563" y="6483350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0126DD-462C-4BE4-AFF2-C95C75F3A063}" type="datetime'''''''''''''''''''2''0''''''''''25''''''''''05''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202505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463" name="文本占位符 2">
            <a:extLst>
              <a:ext uri="{FF2B5EF4-FFF2-40B4-BE49-F238E27FC236}">
                <a16:creationId xmlns:a16="http://schemas.microsoft.com/office/drawing/2014/main" id="{73936CA8-A9F4-A6CD-0F7C-08B5D7BFBCAB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3259138" y="3651250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A3F66BD-42E8-42A2-964E-71923268345D}" type="datetime'''''''''''''''''''''''6''''''''''6''%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7965F836-E9A9-4B9F-B636-278A6BD23524}" type="datetime'''''''5''''''''3''''''''6''''''''''''''''''4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5364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465" name="文本占位符 2">
            <a:extLst>
              <a:ext uri="{FF2B5EF4-FFF2-40B4-BE49-F238E27FC236}">
                <a16:creationId xmlns:a16="http://schemas.microsoft.com/office/drawing/2014/main" id="{B8ABBC8F-26B3-39EB-2AFB-C1E9256BA123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3306763" y="6038850"/>
            <a:ext cx="436563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2E9C532-455B-4037-A178-DFD8C5ACB8BE}" type="datetime'''''''''''''''''''''2''''''''''''''''''''''%''''''''''''''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br>
              <a:rPr lang="zh-CN" altLang="en-US" sz="1400">
                <a:solidFill>
                  <a:schemeClr val="bg1"/>
                </a:solidFill>
                <a:effectLst/>
              </a:rPr>
            </a:br>
            <a:r>
              <a:rPr lang="en-US" altLang="zh-CN" sz="1400">
                <a:solidFill>
                  <a:schemeClr val="bg1"/>
                </a:solidFill>
                <a:effectLst/>
              </a:rPr>
              <a:t>(</a:t>
            </a:r>
            <a:fld id="{4DB6D101-6BEF-4424-8B64-F1749E1894C9}" type="datetime'''''''''''''1''''''''''''''''''''''''''23''''''''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123</a:t>
            </a:fld>
            <a:r>
              <a:rPr lang="en-US" altLang="zh-CN" sz="1400">
                <a:solidFill>
                  <a:schemeClr val="bg1"/>
                </a:solidFill>
                <a:effectLst/>
              </a:rPr>
              <a:t>)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53" name="文本占位符 2">
            <a:extLst>
              <a:ext uri="{FF2B5EF4-FFF2-40B4-BE49-F238E27FC236}">
                <a16:creationId xmlns:a16="http://schemas.microsoft.com/office/drawing/2014/main" id="{9F5D949A-0C79-2D7C-CE1F-5216C77C8DE6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auto">
          <a:xfrm>
            <a:off x="3236913" y="6483350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8C849F6-7BA9-4F8F-9DE1-3B8701EB7059}" type="datetime'''2''02''''''''5''''''''''''0''''6''''''''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202506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467" name="文本占位符 2">
            <a:extLst>
              <a:ext uri="{FF2B5EF4-FFF2-40B4-BE49-F238E27FC236}">
                <a16:creationId xmlns:a16="http://schemas.microsoft.com/office/drawing/2014/main" id="{4EAE938D-DD5C-0073-0C37-4F281AC61BEE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4533900" y="3478213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8F94424-720C-48FA-B18A-625BB537395B}" type="datetime'''''''''''6''''''''''''''''6''''''''''''''''''''''''''%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86265FB4-1B90-428E-BDBD-594A377CB4B9}" type="datetime'5''''''''''''''''7''''''''''''8''''''''''''''''''''''9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5789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474" name="文本占位符 2">
            <a:extLst>
              <a:ext uri="{FF2B5EF4-FFF2-40B4-BE49-F238E27FC236}">
                <a16:creationId xmlns:a16="http://schemas.microsoft.com/office/drawing/2014/main" id="{D67BD301-6EBC-58A9-03B3-B51DA8E0478C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5862638" y="2349500"/>
            <a:ext cx="425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A76AE24-A786-4903-A1C7-07ACC5C1329F}" type="datetime'''''83''''4''''''''6''''''''''''''''''''''''''''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8346</a:t>
            </a:fld>
            <a:endParaRPr kumimoji="1" lang="zh-CN" altLang="en-US" sz="1400" dirty="0"/>
          </a:p>
        </p:txBody>
      </p:sp>
      <p:sp>
        <p:nvSpPr>
          <p:cNvPr id="478" name="文本占位符 2">
            <a:extLst>
              <a:ext uri="{FF2B5EF4-FFF2-40B4-BE49-F238E27FC236}">
                <a16:creationId xmlns:a16="http://schemas.microsoft.com/office/drawing/2014/main" id="{C5FDE9AC-AB42-243A-2A62-E81E617F0C47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7137400" y="2270125"/>
            <a:ext cx="425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EB8312-3D36-4145-9C22-A19A8C286AAB}" type="datetime'''''''''''''''''''''''8''''''''''''5''''''''2''5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8525</a:t>
            </a:fld>
            <a:endParaRPr kumimoji="1" lang="zh-CN" altLang="en-US" sz="1400" dirty="0"/>
          </a:p>
        </p:txBody>
      </p:sp>
      <p:sp>
        <p:nvSpPr>
          <p:cNvPr id="482" name="文本占位符 2">
            <a:extLst>
              <a:ext uri="{FF2B5EF4-FFF2-40B4-BE49-F238E27FC236}">
                <a16:creationId xmlns:a16="http://schemas.microsoft.com/office/drawing/2014/main" id="{C00B5D59-BC59-D5EF-3CF9-DBD804854AAC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gray">
          <a:xfrm>
            <a:off x="8413750" y="2476500"/>
            <a:ext cx="425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5B2854B-12AC-443B-9D7C-3EB1C4B615E1}" type="datetime'''''''''''''''8''''''''''''''''''''0''''''''5''''9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8059</a:t>
            </a:fld>
            <a:endParaRPr kumimoji="1" lang="zh-CN" altLang="en-US" sz="1400" dirty="0"/>
          </a:p>
        </p:txBody>
      </p:sp>
      <p:sp>
        <p:nvSpPr>
          <p:cNvPr id="468" name="文本占位符 2">
            <a:extLst>
              <a:ext uri="{FF2B5EF4-FFF2-40B4-BE49-F238E27FC236}">
                <a16:creationId xmlns:a16="http://schemas.microsoft.com/office/drawing/2014/main" id="{D20D7FBB-BF23-A27A-046A-DC9B7F454B7E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4533900" y="5380038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6A8FB8C-6786-4E26-8F46-E349B0467038}" type="datetime'3''''''''''''''''''''''''''''''''''''''''''2''''''''''%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32%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C966900B-FA4A-4945-9771-FC436A16FEAF}" type="datetime'''''''''''2''''''''''''''''''''817''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2817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356" name="文本占位符 2">
            <a:extLst>
              <a:ext uri="{FF2B5EF4-FFF2-40B4-BE49-F238E27FC236}">
                <a16:creationId xmlns:a16="http://schemas.microsoft.com/office/drawing/2014/main" id="{361C9724-5DA7-B252-4248-4956E7A3D8D4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auto">
          <a:xfrm>
            <a:off x="7062788" y="6483350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5574BB-F7B0-4B8F-AF0F-96735A6A0319}" type="datetime'''''''''''2''''''''''''''02''''5''''''''0''''''''''''''''9''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202509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357" name="文本占位符 2">
            <a:extLst>
              <a:ext uri="{FF2B5EF4-FFF2-40B4-BE49-F238E27FC236}">
                <a16:creationId xmlns:a16="http://schemas.microsoft.com/office/drawing/2014/main" id="{94A178D4-E7BF-EC2A-D025-E4EB7FA3E77F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auto">
          <a:xfrm>
            <a:off x="8339138" y="6483350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323F40-2E46-49FA-AB33-C6ACD10D1FB8}" type="datetime'''''2''''''''''''''0''''''''2''''''''5''''''''''1''''''''0''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202510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481" name="文本占位符 2">
            <a:extLst>
              <a:ext uri="{FF2B5EF4-FFF2-40B4-BE49-F238E27FC236}">
                <a16:creationId xmlns:a16="http://schemas.microsoft.com/office/drawing/2014/main" id="{5E5327F5-37C4-272B-6843-1FE21FAD7FFC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gray">
          <a:xfrm>
            <a:off x="8408988" y="6040438"/>
            <a:ext cx="436563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C30EC90-AA6C-4BE0-AB60-6459F37B430E}" type="datetime'''''1''''%''''''''''''''''''''''''''''''''''''''''''''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1%</a:t>
            </a:fld>
            <a:br>
              <a:rPr lang="zh-CN" altLang="en-US" sz="1400">
                <a:solidFill>
                  <a:schemeClr val="bg1"/>
                </a:solidFill>
                <a:effectLst/>
              </a:rPr>
            </a:br>
            <a:r>
              <a:rPr lang="en-US" altLang="zh-CN" sz="1400">
                <a:solidFill>
                  <a:schemeClr val="bg1"/>
                </a:solidFill>
                <a:effectLst/>
              </a:rPr>
              <a:t>(</a:t>
            </a:r>
            <a:fld id="{19096A8F-6E9E-4936-8EAA-03FF756935B2}" type="datetime'''''''''''''''''1''''''''''''''1''1''''''''''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111</a:t>
            </a:fld>
            <a:r>
              <a:rPr lang="en-US" altLang="zh-CN" sz="1400">
                <a:solidFill>
                  <a:schemeClr val="bg1"/>
                </a:solidFill>
                <a:effectLst/>
              </a:rPr>
              <a:t>)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80" name="文本占位符 2">
            <a:extLst>
              <a:ext uri="{FF2B5EF4-FFF2-40B4-BE49-F238E27FC236}">
                <a16:creationId xmlns:a16="http://schemas.microsoft.com/office/drawing/2014/main" id="{1564BBE2-562B-7174-F991-10E94FD38D63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8361363" y="5510213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58DF08E-91AB-4558-86EB-3DE6D205B92C}" type="datetime'''''''''''''''''2''''''8''''''''''''''''''''''%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50CB1948-2EC4-4272-BFA9-031298F6F650}" type="datetime'2''''''''''''''''''''''''''''''''2''8''''''8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2288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479" name="文本占位符 2">
            <a:extLst>
              <a:ext uri="{FF2B5EF4-FFF2-40B4-BE49-F238E27FC236}">
                <a16:creationId xmlns:a16="http://schemas.microsoft.com/office/drawing/2014/main" id="{972B3DE4-0498-5146-075D-39E000B60A0A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8361363" y="3752850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A4AE487-E2E1-4871-B52B-92E4667ABC75}" type="datetime'''''''7''''''''''''''''''''''''''''''''''''''''''''''0''''%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70%</a:t>
            </a:fld>
            <a:br>
              <a:rPr lang="zh-CN" altLang="en-US" sz="1400" dirty="0">
                <a:effectLst/>
              </a:rPr>
            </a:br>
            <a:r>
              <a:rPr lang="en-US" altLang="zh-CN" sz="1400" dirty="0">
                <a:effectLst/>
              </a:rPr>
              <a:t>(</a:t>
            </a:r>
            <a:fld id="{3B7FE269-551B-4E0F-A876-CECDED2175E5}" type="datetime'''''''''''''''''''''''''''5''6''''6''''''1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5661</a:t>
            </a:fld>
            <a:r>
              <a:rPr lang="en-US" altLang="zh-CN" sz="1400" dirty="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477" name="文本占位符 2">
            <a:extLst>
              <a:ext uri="{FF2B5EF4-FFF2-40B4-BE49-F238E27FC236}">
                <a16:creationId xmlns:a16="http://schemas.microsoft.com/office/drawing/2014/main" id="{75901A5C-2C81-AF9A-6F22-0229D77BEE54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7132638" y="6035675"/>
            <a:ext cx="436563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AEDE5AD-578A-44DD-BFD7-074B44315315}" type="datetime'''''''''''''''''''''''''''''''''''''''2''''''''%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br>
              <a:rPr lang="zh-CN" altLang="en-US" sz="1400">
                <a:solidFill>
                  <a:schemeClr val="bg1"/>
                </a:solidFill>
                <a:effectLst/>
              </a:rPr>
            </a:br>
            <a:r>
              <a:rPr lang="en-US" altLang="zh-CN" sz="1400">
                <a:solidFill>
                  <a:schemeClr val="bg1"/>
                </a:solidFill>
                <a:effectLst/>
              </a:rPr>
              <a:t>(</a:t>
            </a:r>
            <a:fld id="{7DD4701A-B157-4FCA-B772-E87AF811B776}" type="datetime'''''''''1''''''''''''''''''''''''''3''''''''''''''''''''''3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133</a:t>
            </a:fld>
            <a:r>
              <a:rPr lang="en-US" altLang="zh-CN" sz="1400">
                <a:solidFill>
                  <a:schemeClr val="bg1"/>
                </a:solidFill>
                <a:effectLst/>
              </a:rPr>
              <a:t>)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76" name="文本占位符 2">
            <a:extLst>
              <a:ext uri="{FF2B5EF4-FFF2-40B4-BE49-F238E27FC236}">
                <a16:creationId xmlns:a16="http://schemas.microsoft.com/office/drawing/2014/main" id="{D95AC917-8AFC-FE53-E1B6-989E4D966C0C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gray">
          <a:xfrm>
            <a:off x="7085013" y="5448300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8558E8-2226-46C2-9383-3625CCEAFA4D}" type="datetime'''''30''''''''''''''''''''''%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A613F8F3-EE28-4183-AD7F-FE392B5B4795}" type="datetime'''''2''''''5''''''''''''''2''''''''''''''''''''''''''''''6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2526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475" name="文本占位符 2">
            <a:extLst>
              <a:ext uri="{FF2B5EF4-FFF2-40B4-BE49-F238E27FC236}">
                <a16:creationId xmlns:a16="http://schemas.microsoft.com/office/drawing/2014/main" id="{C863D6FE-C4DC-E1C7-CB9F-F57E821C39C4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gray">
          <a:xfrm>
            <a:off x="7085013" y="3592513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C4A658F-A757-4138-A76F-940154BE417C}" type="datetime'''''''''''''''''6''''''''''''''9''''%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1EFAA2CF-4AE8-4CF3-81DE-10435ECA33AB}" type="datetime'''''''''''''5''8''67''''''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5867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355" name="文本占位符 2">
            <a:extLst>
              <a:ext uri="{FF2B5EF4-FFF2-40B4-BE49-F238E27FC236}">
                <a16:creationId xmlns:a16="http://schemas.microsoft.com/office/drawing/2014/main" id="{2E479CAF-3073-0C1A-6A61-28CFC8BB0A92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auto">
          <a:xfrm>
            <a:off x="5788025" y="6483350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4ACDEAB-AA0C-4EDC-9F33-EAD34D08771F}" type="datetime'''''''''''2''''''''''''''''''''02''''5''''''0''''8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202508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473" name="文本占位符 2">
            <a:extLst>
              <a:ext uri="{FF2B5EF4-FFF2-40B4-BE49-F238E27FC236}">
                <a16:creationId xmlns:a16="http://schemas.microsoft.com/office/drawing/2014/main" id="{0E7078E2-09C2-9C12-E211-3E000CE78E4F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5857875" y="6037263"/>
            <a:ext cx="436563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038521-0FB5-4C4A-B0FC-579DF5AAD42E}" type="datetime'''''''''''''''2''''''''''''''''''%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br>
              <a:rPr lang="zh-CN" altLang="en-US" sz="1400">
                <a:solidFill>
                  <a:schemeClr val="bg1"/>
                </a:solidFill>
                <a:effectLst/>
              </a:rPr>
            </a:br>
            <a:r>
              <a:rPr lang="en-US" altLang="zh-CN" sz="1400">
                <a:solidFill>
                  <a:schemeClr val="bg1"/>
                </a:solidFill>
                <a:effectLst/>
              </a:rPr>
              <a:t>(</a:t>
            </a:r>
            <a:fld id="{B57B4CEA-551C-4C06-9374-CB1AD80ED72F}" type="datetime'''''12''''''''''9''''''''''''''''''''''''''''''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129</a:t>
            </a:fld>
            <a:r>
              <a:rPr lang="en-US" altLang="zh-CN" sz="1400">
                <a:solidFill>
                  <a:schemeClr val="bg1"/>
                </a:solidFill>
                <a:effectLst/>
              </a:rPr>
              <a:t>)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72" name="文本占位符 2">
            <a:extLst>
              <a:ext uri="{FF2B5EF4-FFF2-40B4-BE49-F238E27FC236}">
                <a16:creationId xmlns:a16="http://schemas.microsoft.com/office/drawing/2014/main" id="{798279BC-4B23-DA51-79F6-70216248EFF4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5810250" y="5427663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3DF37B2-0C75-4BC5-8A3C-32FCAC661A2D}" type="datetime'3''''''''''''''''''''''''''''''''1%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D8C0663C-7F5D-4FDD-8D4A-7D011EBD7A3F}" type="datetime'''''''''''''2''''''''''''''''''''''''62''''''''8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2628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471" name="文本占位符 2">
            <a:extLst>
              <a:ext uri="{FF2B5EF4-FFF2-40B4-BE49-F238E27FC236}">
                <a16:creationId xmlns:a16="http://schemas.microsoft.com/office/drawing/2014/main" id="{2254AFC9-D668-CB21-EC6C-8C93C6275903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gray">
          <a:xfrm>
            <a:off x="5810250" y="3609975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96F1B9-5E34-407E-BD08-9182C1CAFCF0}" type="datetime'''''''''''''''''''''''''67''%''''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5305AFD5-A1C0-4818-8588-1B1E8D06889A}" type="datetime'''''''5''''''''''''''''''''''''''''''58''''8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5588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354" name="文本占位符 2">
            <a:extLst>
              <a:ext uri="{FF2B5EF4-FFF2-40B4-BE49-F238E27FC236}">
                <a16:creationId xmlns:a16="http://schemas.microsoft.com/office/drawing/2014/main" id="{0A1E9C2D-BB8F-CD68-30F1-78C7D298F53C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auto">
          <a:xfrm>
            <a:off x="4511675" y="6483350"/>
            <a:ext cx="5746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F078FA4-E3C4-4E00-9AA6-217F250F07DC}" type="datetime'''''2''''''''0''2''5''''''''0''''''''''''''''''''7'''''''''">
              <a:rPr lang="zh-CN" altLang="en-US" sz="1400" smtClean="0">
                <a:effectLst/>
                <a:latin typeface="+mn-ea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202507</a:t>
            </a:fld>
            <a:endParaRPr kumimoji="1" lang="zh-CN" altLang="en-US" sz="1400" dirty="0">
              <a:latin typeface="+mn-ea"/>
            </a:endParaRPr>
          </a:p>
        </p:txBody>
      </p:sp>
      <p:sp>
        <p:nvSpPr>
          <p:cNvPr id="464" name="文本占位符 2">
            <a:extLst>
              <a:ext uri="{FF2B5EF4-FFF2-40B4-BE49-F238E27FC236}">
                <a16:creationId xmlns:a16="http://schemas.microsoft.com/office/drawing/2014/main" id="{29658A59-18F4-2C51-571B-77F61DCCCDC2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gray">
          <a:xfrm>
            <a:off x="3259138" y="5424488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4A86881-4577-4AD1-B474-0C5B49D22204}" type="datetime'33''''''''''''%''''''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33%</a:t>
            </a:fld>
            <a:br>
              <a:rPr lang="zh-CN" altLang="en-US" sz="1400">
                <a:effectLst/>
              </a:rPr>
            </a:br>
            <a:r>
              <a:rPr lang="en-US" altLang="zh-CN" sz="1400">
                <a:effectLst/>
              </a:rPr>
              <a:t>(</a:t>
            </a:r>
            <a:fld id="{ABC003CA-318E-4EC7-B22E-DD3905B2FFC2}" type="datetime'''''''''''''''''''2''''6''57'''''''''''''''''''''''''''">
              <a:rPr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2657</a:t>
            </a:fld>
            <a:r>
              <a:rPr lang="en-US" altLang="zh-CN" sz="1400">
                <a:effectLst/>
              </a:rPr>
              <a:t>)</a:t>
            </a:r>
            <a:endParaRPr kumimoji="1" lang="zh-CN" altLang="en-US" sz="1400" dirty="0"/>
          </a:p>
        </p:txBody>
      </p:sp>
      <p:sp>
        <p:nvSpPr>
          <p:cNvPr id="469" name="文本占位符 2">
            <a:extLst>
              <a:ext uri="{FF2B5EF4-FFF2-40B4-BE49-F238E27FC236}">
                <a16:creationId xmlns:a16="http://schemas.microsoft.com/office/drawing/2014/main" id="{FC4555AC-8E83-08FD-76DA-17A1E7EDAADE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4581525" y="6034088"/>
            <a:ext cx="436563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7E775EC-3CA1-4ED6-A099-9E0FDBC8C9CC}" type="datetime'''''''''''2''''''''''''''''%''''''''''''''''''''''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br>
              <a:rPr lang="zh-CN" altLang="en-US" sz="1400">
                <a:solidFill>
                  <a:schemeClr val="bg1"/>
                </a:solidFill>
                <a:effectLst/>
              </a:rPr>
            </a:br>
            <a:r>
              <a:rPr lang="en-US" altLang="zh-CN" sz="1400">
                <a:solidFill>
                  <a:schemeClr val="bg1"/>
                </a:solidFill>
                <a:effectLst/>
              </a:rPr>
              <a:t>(</a:t>
            </a:r>
            <a:fld id="{FE28CEAC-AC13-46E1-AA79-398C27C322F7}" type="datetime'''''''''''''''''''''''''1''''''''40'''''''''''''''''''''">
              <a:rPr lang="en-US" altLang="en-US" sz="14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140</a:t>
            </a:fld>
            <a:r>
              <a:rPr lang="en-US" altLang="zh-CN" sz="1400">
                <a:solidFill>
                  <a:schemeClr val="bg1"/>
                </a:solidFill>
                <a:effectLst/>
              </a:rPr>
              <a:t>)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58" name="文本占位符 2">
            <a:extLst>
              <a:ext uri="{FF2B5EF4-FFF2-40B4-BE49-F238E27FC236}">
                <a16:creationId xmlns:a16="http://schemas.microsoft.com/office/drawing/2014/main" id="{1A699D45-6AC4-352B-ED57-747DDDBBBC57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760413" y="2844800"/>
            <a:ext cx="425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3A43842-C9CB-49E2-853E-21B8F2E02B54}" type="datetime'''''''''''''''7''2''''''''2''''''''''''''5''''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7225</a:t>
            </a:fld>
            <a:endParaRPr kumimoji="1" lang="zh-CN" altLang="en-US" sz="1400" dirty="0"/>
          </a:p>
        </p:txBody>
      </p:sp>
      <p:sp>
        <p:nvSpPr>
          <p:cNvPr id="462" name="文本占位符 2">
            <a:extLst>
              <a:ext uri="{FF2B5EF4-FFF2-40B4-BE49-F238E27FC236}">
                <a16:creationId xmlns:a16="http://schemas.microsoft.com/office/drawing/2014/main" id="{1D3C0F55-4829-CFE6-5C51-A4B64FBDAE6B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gray">
          <a:xfrm>
            <a:off x="2035175" y="2717800"/>
            <a:ext cx="425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E7B9E19-4E8B-48E3-AE9A-F61459926A59}" type="datetime'''''7''''''''''''5''1''''''''4''''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7514</a:t>
            </a:fld>
            <a:endParaRPr kumimoji="1" lang="zh-CN" altLang="en-US" sz="1400" dirty="0"/>
          </a:p>
        </p:txBody>
      </p:sp>
      <p:sp>
        <p:nvSpPr>
          <p:cNvPr id="466" name="文本占位符 2">
            <a:extLst>
              <a:ext uri="{FF2B5EF4-FFF2-40B4-BE49-F238E27FC236}">
                <a16:creationId xmlns:a16="http://schemas.microsoft.com/office/drawing/2014/main" id="{51D2DC06-6B46-E68F-78EE-E5CC5FCE447C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 bwMode="gray">
          <a:xfrm>
            <a:off x="3311525" y="2439988"/>
            <a:ext cx="425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AE19E71-5C16-4DC6-A7B3-4159D042573A}" type="datetime'''8''''''''''''''''1''''''''''''''''''''''4''''''4''''''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8144</a:t>
            </a:fld>
            <a:endParaRPr kumimoji="1" lang="zh-CN" altLang="en-US" sz="1400" dirty="0"/>
          </a:p>
        </p:txBody>
      </p:sp>
      <p:sp>
        <p:nvSpPr>
          <p:cNvPr id="470" name="文本占位符 2">
            <a:extLst>
              <a:ext uri="{FF2B5EF4-FFF2-40B4-BE49-F238E27FC236}">
                <a16:creationId xmlns:a16="http://schemas.microsoft.com/office/drawing/2014/main" id="{ACD24A16-0B90-E9AC-56E4-1AFE199B3E4D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 bwMode="gray">
          <a:xfrm>
            <a:off x="4586288" y="2173288"/>
            <a:ext cx="425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8DC22A9-93BA-4863-A019-772D6E025AFE}" type="datetime'''''''''''''''8''''7''''''''''''4''6'">
              <a:rPr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8746</a:t>
            </a:fld>
            <a:endParaRPr kumimoji="1" lang="zh-CN" altLang="en-US" sz="1400" dirty="0"/>
          </a:p>
        </p:txBody>
      </p:sp>
      <p:sp>
        <p:nvSpPr>
          <p:cNvPr id="140" name="文本占位符 2">
            <a:extLst>
              <a:ext uri="{FF2B5EF4-FFF2-40B4-BE49-F238E27FC236}">
                <a16:creationId xmlns:a16="http://schemas.microsoft.com/office/drawing/2014/main" id="{73B76293-2C55-AC41-96D0-72CEE7E103A1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auto">
          <a:xfrm>
            <a:off x="1370013" y="2390775"/>
            <a:ext cx="441325" cy="2730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8458D9B-B28C-4EA6-AABE-AD2B2347D8A7}" type="datetime'''''''+''''''''''''''''''''''''4''%'''''''''''''''''">
              <a:rPr lang="en-US" altLang="en-US" sz="1400" b="1" smtClean="0">
                <a:solidFill>
                  <a:srgbClr val="00B050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+4%</a:t>
            </a:fld>
            <a:endParaRPr kumimoji="1" lang="zh-CN" altLang="en-US" sz="1400" b="1" dirty="0">
              <a:solidFill>
                <a:srgbClr val="00B050"/>
              </a:solidFill>
              <a:ea typeface="等线" panose="02010600030101010101" pitchFamily="2" charset="-122"/>
            </a:endParaRPr>
          </a:p>
        </p:txBody>
      </p:sp>
      <p:sp>
        <p:nvSpPr>
          <p:cNvPr id="146" name="文本占位符 2">
            <a:extLst>
              <a:ext uri="{FF2B5EF4-FFF2-40B4-BE49-F238E27FC236}">
                <a16:creationId xmlns:a16="http://schemas.microsoft.com/office/drawing/2014/main" id="{A1CEF82D-6426-D744-B7DB-C938A327C5AE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auto">
          <a:xfrm>
            <a:off x="2665413" y="2112963"/>
            <a:ext cx="441325" cy="2730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457B133-26CA-4434-A9A2-7784A7C99ACA}" type="datetime'''+''''''''''''''''''''''''''''''''''''''''''''''8''''%'''''">
              <a:rPr lang="en-US" altLang="en-US" sz="1400" b="1" smtClean="0">
                <a:solidFill>
                  <a:srgbClr val="00B050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+8%</a:t>
            </a:fld>
            <a:endParaRPr kumimoji="1" lang="zh-CN" altLang="en-US" sz="1400" b="1" dirty="0">
              <a:solidFill>
                <a:srgbClr val="00B050"/>
              </a:solidFill>
              <a:ea typeface="等线" panose="02010600030101010101" pitchFamily="2" charset="-122"/>
            </a:endParaRPr>
          </a:p>
        </p:txBody>
      </p:sp>
      <p:sp>
        <p:nvSpPr>
          <p:cNvPr id="152" name="文本占位符 2">
            <a:extLst>
              <a:ext uri="{FF2B5EF4-FFF2-40B4-BE49-F238E27FC236}">
                <a16:creationId xmlns:a16="http://schemas.microsoft.com/office/drawing/2014/main" id="{A19EF8D4-37B6-8C4A-A443-4297F968F818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 bwMode="auto">
          <a:xfrm>
            <a:off x="3940175" y="1846263"/>
            <a:ext cx="441325" cy="2730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0336096-195E-46D4-BD69-89E5771F3AC4}" type="datetime'''''''+''''''''''''''''''''''''''''''''''''''7''''''''''%'">
              <a:rPr lang="en-US" altLang="en-US" sz="1400" b="1" smtClean="0">
                <a:solidFill>
                  <a:srgbClr val="00B050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+7%</a:t>
            </a:fld>
            <a:endParaRPr kumimoji="1" lang="zh-CN" altLang="en-US" sz="1400" b="1" dirty="0">
              <a:solidFill>
                <a:srgbClr val="00B050"/>
              </a:solidFill>
              <a:ea typeface="等线" panose="02010600030101010101" pitchFamily="2" charset="-122"/>
            </a:endParaRPr>
          </a:p>
        </p:txBody>
      </p:sp>
      <p:sp>
        <p:nvSpPr>
          <p:cNvPr id="190" name="文本占位符 2">
            <a:extLst>
              <a:ext uri="{FF2B5EF4-FFF2-40B4-BE49-F238E27FC236}">
                <a16:creationId xmlns:a16="http://schemas.microsoft.com/office/drawing/2014/main" id="{47B7EBC1-C4F6-0744-85B9-61132CDB60C9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auto">
          <a:xfrm>
            <a:off x="5241925" y="1922463"/>
            <a:ext cx="392113" cy="2730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C5FEA3A-DCE1-4173-AD43-59DF8CEB4D60}" type="datetime'''''''''-''''''''''''''''''''5''%'''''''''''''''">
              <a:rPr lang="en-US" altLang="en-US" sz="1400" b="1" smtClean="0">
                <a:solidFill>
                  <a:srgbClr val="FF0000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-5%</a:t>
            </a:fld>
            <a:endParaRPr kumimoji="1" lang="zh-CN" altLang="en-US" sz="1400" b="1" dirty="0">
              <a:solidFill>
                <a:srgbClr val="FF0000"/>
              </a:solidFill>
              <a:ea typeface="等线" panose="02010600030101010101" pitchFamily="2" charset="-122"/>
            </a:endParaRPr>
          </a:p>
        </p:txBody>
      </p:sp>
      <p:sp>
        <p:nvSpPr>
          <p:cNvPr id="164" name="文本占位符 2">
            <a:extLst>
              <a:ext uri="{FF2B5EF4-FFF2-40B4-BE49-F238E27FC236}">
                <a16:creationId xmlns:a16="http://schemas.microsoft.com/office/drawing/2014/main" id="{268B09B9-4E1D-2F45-9FA6-F05AD5B8B8D8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auto">
          <a:xfrm>
            <a:off x="6577013" y="1944688"/>
            <a:ext cx="269875" cy="269875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1D276F2-C09A-461B-B31C-3DBD08D53E83}" type="datetime'''''''''2''''''''%'">
              <a:rPr lang="en-US" altLang="en-US" sz="1400" b="1" smtClean="0">
                <a:solidFill>
                  <a:srgbClr val="00B050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endParaRPr kumimoji="1" lang="zh-CN" altLang="en-US" sz="1400" b="1" dirty="0">
              <a:solidFill>
                <a:srgbClr val="00B050"/>
              </a:solidFill>
              <a:ea typeface="等线" panose="02010600030101010101" pitchFamily="2" charset="-122"/>
            </a:endParaRPr>
          </a:p>
        </p:txBody>
      </p:sp>
      <p:sp>
        <p:nvSpPr>
          <p:cNvPr id="118" name="文本占位符 2">
            <a:extLst>
              <a:ext uri="{FF2B5EF4-FFF2-40B4-BE49-F238E27FC236}">
                <a16:creationId xmlns:a16="http://schemas.microsoft.com/office/drawing/2014/main" id="{32E55FB4-5392-B74E-A0A0-BF3CABE4C010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auto">
          <a:xfrm>
            <a:off x="7812088" y="2019300"/>
            <a:ext cx="392113" cy="273050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5AA87CC-5622-4AAE-939D-5184AEA8E0AE}" type="datetime'''''''''''''''''''''''''''-''5''%'''''''''''''''''''''''''''''">
              <a:rPr lang="en-US" altLang="en-US" sz="1400" b="1" smtClean="0">
                <a:solidFill>
                  <a:srgbClr val="FF0000"/>
                </a:solidFill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-5%</a:t>
            </a:fld>
            <a:endParaRPr kumimoji="1" lang="zh-CN" altLang="en-US" sz="1400" b="1" dirty="0">
              <a:solidFill>
                <a:srgbClr val="FF0000"/>
              </a:solidFill>
              <a:ea typeface="等线" panose="02010600030101010101" pitchFamily="2" charset="-122"/>
            </a:endParaRPr>
          </a:p>
        </p:txBody>
      </p:sp>
      <p:sp>
        <p:nvSpPr>
          <p:cNvPr id="196" name="矩形 195">
            <a:extLst>
              <a:ext uri="{FF2B5EF4-FFF2-40B4-BE49-F238E27FC236}">
                <a16:creationId xmlns:a16="http://schemas.microsoft.com/office/drawing/2014/main" id="{68A1521E-B62B-A641-93F5-EC0C882F2733}"/>
              </a:ext>
            </a:extLst>
          </p:cNvPr>
          <p:cNvSpPr/>
          <p:nvPr>
            <p:custDataLst>
              <p:tags r:id="rId80"/>
            </p:custDataLst>
          </p:nvPr>
        </p:nvSpPr>
        <p:spPr bwMode="auto">
          <a:xfrm>
            <a:off x="9713913" y="4921250"/>
            <a:ext cx="250825" cy="1873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8" name="矩形 197">
            <a:extLst>
              <a:ext uri="{FF2B5EF4-FFF2-40B4-BE49-F238E27FC236}">
                <a16:creationId xmlns:a16="http://schemas.microsoft.com/office/drawing/2014/main" id="{BF466827-6392-1A43-A8D4-2BB40CE498F2}"/>
              </a:ext>
            </a:extLst>
          </p:cNvPr>
          <p:cNvSpPr/>
          <p:nvPr>
            <p:custDataLst>
              <p:tags r:id="rId81"/>
            </p:custDataLst>
          </p:nvPr>
        </p:nvSpPr>
        <p:spPr bwMode="auto">
          <a:xfrm>
            <a:off x="9713913" y="5175250"/>
            <a:ext cx="250825" cy="1873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5" name="矩形 194">
            <a:extLst>
              <a:ext uri="{FF2B5EF4-FFF2-40B4-BE49-F238E27FC236}">
                <a16:creationId xmlns:a16="http://schemas.microsoft.com/office/drawing/2014/main" id="{E6FC4632-23EC-4A41-9471-EA4BE58A1E25}"/>
              </a:ext>
            </a:extLst>
          </p:cNvPr>
          <p:cNvSpPr/>
          <p:nvPr>
            <p:custDataLst>
              <p:tags r:id="rId82"/>
            </p:custDataLst>
          </p:nvPr>
        </p:nvSpPr>
        <p:spPr bwMode="auto">
          <a:xfrm>
            <a:off x="9713913" y="5429250"/>
            <a:ext cx="250825" cy="1873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4" name="文本占位符 2">
            <a:extLst>
              <a:ext uri="{FF2B5EF4-FFF2-40B4-BE49-F238E27FC236}">
                <a16:creationId xmlns:a16="http://schemas.microsoft.com/office/drawing/2014/main" id="{72E92ED9-8277-E542-87ED-D11CB2D84997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auto">
          <a:xfrm>
            <a:off x="10015538" y="4932363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403A2FA-D7DB-4633-AE59-CBB35EF4E238}" type="datetime'''''''''''''''''''''''''''''''''''''''''直''营'''''''''''">
              <a:rPr lang="zh-CN" altLang="en-US" sz="1400" smtClean="0"/>
              <a:pPr/>
              <a:t>直营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2" name="文本占位符 2">
            <a:extLst>
              <a:ext uri="{FF2B5EF4-FFF2-40B4-BE49-F238E27FC236}">
                <a16:creationId xmlns:a16="http://schemas.microsoft.com/office/drawing/2014/main" id="{2E6533F4-144E-EE49-AC53-8F33099B88F9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auto">
          <a:xfrm>
            <a:off x="10015538" y="5186363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EF0E0D7-055D-4ADA-AD3F-15C902E6D1E6}" type="datetime'渠''''''''''''''''道'''''''''''''''''">
              <a:rPr lang="zh-CN" altLang="en-US" sz="1400" smtClean="0"/>
              <a:pPr/>
              <a:t>渠道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0" name="文本占位符 2">
            <a:extLst>
              <a:ext uri="{FF2B5EF4-FFF2-40B4-BE49-F238E27FC236}">
                <a16:creationId xmlns:a16="http://schemas.microsoft.com/office/drawing/2014/main" id="{7864F667-C931-A642-992E-248E09A470B0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auto">
          <a:xfrm>
            <a:off x="10015538" y="5440363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15C305A-56B5-4FBF-BC43-473B83FEC5BA}" type="datetime'''''''''''''''''电''销'''''''''''">
              <a:rPr lang="zh-CN" altLang="en-US" sz="1400" smtClean="0"/>
              <a:pPr/>
              <a:t>电销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graphicFrame>
        <p:nvGraphicFramePr>
          <p:cNvPr id="100" name="Chart 3">
            <a:extLst>
              <a:ext uri="{FF2B5EF4-FFF2-40B4-BE49-F238E27FC236}">
                <a16:creationId xmlns:a16="http://schemas.microsoft.com/office/drawing/2014/main" id="{A3E01C4C-AC09-440B-BE60-2865C04579C1}"/>
              </a:ext>
            </a:extLst>
          </p:cNvPr>
          <p:cNvGraphicFramePr/>
          <p:nvPr>
            <p:custDataLst>
              <p:tags r:id="rId86"/>
            </p:custDataLst>
          </p:nvPr>
        </p:nvGraphicFramePr>
        <p:xfrm>
          <a:off x="617538" y="1084263"/>
          <a:ext cx="8108950" cy="162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1"/>
          </a:graphicData>
        </a:graphic>
      </p:graphicFrame>
      <p:sp>
        <p:nvSpPr>
          <p:cNvPr id="368" name="文本占位符 2">
            <a:extLst>
              <a:ext uri="{FF2B5EF4-FFF2-40B4-BE49-F238E27FC236}">
                <a16:creationId xmlns:a16="http://schemas.microsoft.com/office/drawing/2014/main" id="{3A2F8C80-78D9-0ABC-E9E0-9DC91716A04F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gray">
          <a:xfrm>
            <a:off x="469900" y="1300163"/>
            <a:ext cx="4603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4F8BFB-B1FF-4AC5-8C31-9C51F62D841D}" type="datetime'''''''''''''''''''''''''''31''''''.''''2''''%'''''''">
              <a:rPr kumimoji="1"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31.2%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69" name="文本占位符 2">
            <a:extLst>
              <a:ext uri="{FF2B5EF4-FFF2-40B4-BE49-F238E27FC236}">
                <a16:creationId xmlns:a16="http://schemas.microsoft.com/office/drawing/2014/main" id="{0906B275-619C-CE86-BE39-509238154297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gray">
          <a:xfrm>
            <a:off x="1793875" y="1358900"/>
            <a:ext cx="4603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10B2F3A-27DC-46D9-BCD2-05DA1C38F570}" type="datetime'''''2''''''9''''''''''''''''''.''''''''''5''''''''''%'''">
              <a:rPr kumimoji="1"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29.5%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70" name="文本占位符 2">
            <a:extLst>
              <a:ext uri="{FF2B5EF4-FFF2-40B4-BE49-F238E27FC236}">
                <a16:creationId xmlns:a16="http://schemas.microsoft.com/office/drawing/2014/main" id="{0ECFBDF0-B32E-4AB2-F330-4C48F13BDF3C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gray">
          <a:xfrm>
            <a:off x="3117850" y="1279525"/>
            <a:ext cx="4603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23A74D4-BF0C-47CF-A0F5-AF306790CA07}" type="datetime'''''''3''1''''''''''''''''''''''''''''.8''''''%'''''''''''">
              <a:rPr kumimoji="1" lang="en-US" altLang="en-US" sz="14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31.8%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71" name="文本占位符 2">
            <a:extLst>
              <a:ext uri="{FF2B5EF4-FFF2-40B4-BE49-F238E27FC236}">
                <a16:creationId xmlns:a16="http://schemas.microsoft.com/office/drawing/2014/main" id="{7F3EA663-BE5D-9030-6911-74167F8ADEC9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gray">
          <a:xfrm>
            <a:off x="4441825" y="919163"/>
            <a:ext cx="4603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516AAEB-06AF-4CE0-8127-9CB1FA8038A8}" type="datetime'''''4''''''''2''''''.3''''''''%'''''''''''''''''''''''">
              <a:rPr kumimoji="1"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42.3%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72" name="文本占位符 2">
            <a:extLst>
              <a:ext uri="{FF2B5EF4-FFF2-40B4-BE49-F238E27FC236}">
                <a16:creationId xmlns:a16="http://schemas.microsoft.com/office/drawing/2014/main" id="{68B1BFD9-04A6-4961-94E5-E4DBD324EF8A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gray">
          <a:xfrm>
            <a:off x="5765800" y="1016000"/>
            <a:ext cx="4603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1573252-9ED4-4D19-8E31-09C8C2254DEA}" type="datetime'''''''''''''''''''''''''''''3''''9''''''''.''5%'''''''''">
              <a:rPr kumimoji="1"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39.5%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73" name="文本占位符 2">
            <a:extLst>
              <a:ext uri="{FF2B5EF4-FFF2-40B4-BE49-F238E27FC236}">
                <a16:creationId xmlns:a16="http://schemas.microsoft.com/office/drawing/2014/main" id="{3D10B606-9FC0-ED25-51C8-97A7BAB13EE6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gray">
          <a:xfrm>
            <a:off x="7089775" y="915988"/>
            <a:ext cx="4603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5BDBC51-1632-490B-A4CE-DAF265E76084}" type="datetime'''4''''''''''''2''''''''''''''''''''''''''.''''4''''''''''%'''">
              <a:rPr kumimoji="1" lang="en-US" altLang="en-US" sz="1400" smtClean="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42.4%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74" name="文本占位符 2">
            <a:extLst>
              <a:ext uri="{FF2B5EF4-FFF2-40B4-BE49-F238E27FC236}">
                <a16:creationId xmlns:a16="http://schemas.microsoft.com/office/drawing/2014/main" id="{9C4BE125-7E45-B1E4-F745-491948F43BB4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gray">
          <a:xfrm>
            <a:off x="8413750" y="1293813"/>
            <a:ext cx="4603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27E980B-F4D4-471C-B4EE-FD5D03796B8C}" type="datetime'31''''''''''.''''''''''''''''''''''''4''%'">
              <a:rPr kumimoji="1" lang="en-US" altLang="en-US" sz="1400" smtClean="0">
                <a:effectLst/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31.4%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cxnSp>
        <p:nvCxnSpPr>
          <p:cNvPr id="496" name="直线连接符 495">
            <a:extLst>
              <a:ext uri="{FF2B5EF4-FFF2-40B4-BE49-F238E27FC236}">
                <a16:creationId xmlns:a16="http://schemas.microsoft.com/office/drawing/2014/main" id="{99F4764A-061B-9537-55A7-64DA1A43CF75}"/>
              </a:ext>
            </a:extLst>
          </p:cNvPr>
          <p:cNvCxnSpPr/>
          <p:nvPr>
            <p:custDataLst>
              <p:tags r:id="rId94"/>
            </p:custDataLst>
          </p:nvPr>
        </p:nvCxnSpPr>
        <p:spPr bwMode="gray">
          <a:xfrm>
            <a:off x="9723438" y="4572000"/>
            <a:ext cx="231775" cy="0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3" name="文本占位符 2">
            <a:extLst>
              <a:ext uri="{FF2B5EF4-FFF2-40B4-BE49-F238E27FC236}">
                <a16:creationId xmlns:a16="http://schemas.microsoft.com/office/drawing/2014/main" id="{7247AAF3-8248-1BE3-914B-26FA616BE73E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auto">
          <a:xfrm>
            <a:off x="10015538" y="4489450"/>
            <a:ext cx="3286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935B540-E385-4646-8C6F-36EFEB3ADB66}" type="datetime'''''''''''''''''Y''''''''''''''O''''''''''Y'''">
              <a:rPr kumimoji="1" lang="en-GB" altLang="en-US" sz="1400" smtClean="0">
                <a:effectLst/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YOY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6328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C82C88E-1010-375D-CF88-CE95F5D5ED4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47226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72" imgW="7772400" imgH="10058400" progId="TCLayout.ActiveDocument.1">
                  <p:embed/>
                </p:oleObj>
              </mc:Choice>
              <mc:Fallback>
                <p:oleObj name="think-cell 幻灯片" r:id="rId372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82C88E-1010-375D-CF88-CE95F5D5E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itle 1">
            <a:extLst>
              <a:ext uri="{FF2B5EF4-FFF2-40B4-BE49-F238E27FC236}">
                <a16:creationId xmlns:a16="http://schemas.microsoft.com/office/drawing/2014/main" id="{107CD7FA-C424-676A-7433-B19E7D8EDE27}"/>
              </a:ext>
            </a:extLst>
          </p:cNvPr>
          <p:cNvSpPr txBox="1">
            <a:spLocks/>
          </p:cNvSpPr>
          <p:nvPr/>
        </p:nvSpPr>
        <p:spPr>
          <a:xfrm>
            <a:off x="1982405" y="165101"/>
            <a:ext cx="5605133" cy="43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收入及结构变化（单位：万元）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676" name="直接连接符 1675">
            <a:extLst>
              <a:ext uri="{FF2B5EF4-FFF2-40B4-BE49-F238E27FC236}">
                <a16:creationId xmlns:a16="http://schemas.microsoft.com/office/drawing/2014/main" id="{D0D2EAD2-BF8F-4B0C-9D24-2AC65D317FA1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 flipV="1">
            <a:off x="2028825" y="4003675"/>
            <a:ext cx="300038" cy="1508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4" name="直接连接符 2233">
            <a:extLst>
              <a:ext uri="{FF2B5EF4-FFF2-40B4-BE49-F238E27FC236}">
                <a16:creationId xmlns:a16="http://schemas.microsoft.com/office/drawing/2014/main" id="{6444BE44-FDF9-4E5F-ADC3-AC870E94CCC3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8124825" y="3608388"/>
            <a:ext cx="300038" cy="19669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5" name="直接连接符 1024">
            <a:extLst>
              <a:ext uri="{FF2B5EF4-FFF2-40B4-BE49-F238E27FC236}">
                <a16:creationId xmlns:a16="http://schemas.microsoft.com/office/drawing/2014/main" id="{98D02015-A724-4362-9103-1CA427A8C977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 bwMode="auto">
          <a:xfrm>
            <a:off x="7446963" y="2538413"/>
            <a:ext cx="300038" cy="9540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0" name="直接连接符 2229">
            <a:extLst>
              <a:ext uri="{FF2B5EF4-FFF2-40B4-BE49-F238E27FC236}">
                <a16:creationId xmlns:a16="http://schemas.microsoft.com/office/drawing/2014/main" id="{916B8919-554D-4688-B425-2CE28922BA25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8124825" y="3492500"/>
            <a:ext cx="300038" cy="20097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29" name="直接连接符 2228">
            <a:extLst>
              <a:ext uri="{FF2B5EF4-FFF2-40B4-BE49-F238E27FC236}">
                <a16:creationId xmlns:a16="http://schemas.microsoft.com/office/drawing/2014/main" id="{E7AEE831-F419-4AFF-9C00-5AF3919C2021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8124825" y="2724150"/>
            <a:ext cx="300038" cy="27178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8" name="直接连接符 2167">
            <a:extLst>
              <a:ext uri="{FF2B5EF4-FFF2-40B4-BE49-F238E27FC236}">
                <a16:creationId xmlns:a16="http://schemas.microsoft.com/office/drawing/2014/main" id="{15AA349A-71EF-4BCD-9154-88CDAF732256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 flipV="1">
            <a:off x="4737101" y="3324225"/>
            <a:ext cx="117475" cy="254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7" name="直接连接符 2166">
            <a:extLst>
              <a:ext uri="{FF2B5EF4-FFF2-40B4-BE49-F238E27FC236}">
                <a16:creationId xmlns:a16="http://schemas.microsoft.com/office/drawing/2014/main" id="{FD828EA0-0391-4C73-8A20-34E56002C8B4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 flipV="1">
            <a:off x="4737101" y="3324225"/>
            <a:ext cx="117475" cy="254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6" name="直接连接符 2165">
            <a:extLst>
              <a:ext uri="{FF2B5EF4-FFF2-40B4-BE49-F238E27FC236}">
                <a16:creationId xmlns:a16="http://schemas.microsoft.com/office/drawing/2014/main" id="{4188A84C-6DFD-4F94-A58A-4430FC1BDD3D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 flipV="1">
            <a:off x="4737101" y="3324225"/>
            <a:ext cx="117475" cy="254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5" name="直接连接符 2164">
            <a:extLst>
              <a:ext uri="{FF2B5EF4-FFF2-40B4-BE49-F238E27FC236}">
                <a16:creationId xmlns:a16="http://schemas.microsoft.com/office/drawing/2014/main" id="{BC3C9734-B5F5-42D6-B55F-AB5FA5A461E5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 flipV="1">
            <a:off x="4737101" y="3324225"/>
            <a:ext cx="117475" cy="254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4" name="直接连接符 2163">
            <a:extLst>
              <a:ext uri="{FF2B5EF4-FFF2-40B4-BE49-F238E27FC236}">
                <a16:creationId xmlns:a16="http://schemas.microsoft.com/office/drawing/2014/main" id="{DA7EECAD-F75E-47BA-90FC-6C7AC3DA97E6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 flipV="1">
            <a:off x="4737101" y="3324225"/>
            <a:ext cx="117475" cy="254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3" name="直接连接符 2162">
            <a:extLst>
              <a:ext uri="{FF2B5EF4-FFF2-40B4-BE49-F238E27FC236}">
                <a16:creationId xmlns:a16="http://schemas.microsoft.com/office/drawing/2014/main" id="{35DE5F0D-7497-4221-B76A-373C14A054E6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 flipV="1">
            <a:off x="4737101" y="3324225"/>
            <a:ext cx="117475" cy="254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2" name="直接连接符 2161">
            <a:extLst>
              <a:ext uri="{FF2B5EF4-FFF2-40B4-BE49-F238E27FC236}">
                <a16:creationId xmlns:a16="http://schemas.microsoft.com/office/drawing/2014/main" id="{D62941C2-D959-474F-A8F1-5E5CB0D9BA24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 flipV="1">
            <a:off x="4737101" y="3324225"/>
            <a:ext cx="117475" cy="254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6" name="直接连接符 1025">
            <a:extLst>
              <a:ext uri="{FF2B5EF4-FFF2-40B4-BE49-F238E27FC236}">
                <a16:creationId xmlns:a16="http://schemas.microsoft.com/office/drawing/2014/main" id="{F701E23F-B57E-4367-A3E3-F72BF92AFE4A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 bwMode="auto">
          <a:xfrm>
            <a:off x="7446963" y="3144838"/>
            <a:ext cx="300038" cy="4635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7" name="直接连接符 1026">
            <a:extLst>
              <a:ext uri="{FF2B5EF4-FFF2-40B4-BE49-F238E27FC236}">
                <a16:creationId xmlns:a16="http://schemas.microsoft.com/office/drawing/2014/main" id="{ECFBE9E0-49FF-49C7-89A1-0C6077CED91C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 bwMode="auto">
          <a:xfrm>
            <a:off x="7446963" y="3278188"/>
            <a:ext cx="300038" cy="4460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8" name="直接连接符 1027">
            <a:extLst>
              <a:ext uri="{FF2B5EF4-FFF2-40B4-BE49-F238E27FC236}">
                <a16:creationId xmlns:a16="http://schemas.microsoft.com/office/drawing/2014/main" id="{8CA14B7B-B084-4168-AF7B-3F19076F73C9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 bwMode="auto">
          <a:xfrm>
            <a:off x="7446963" y="3395663"/>
            <a:ext cx="300038" cy="4206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7" name="直接连接符 2236">
            <a:extLst>
              <a:ext uri="{FF2B5EF4-FFF2-40B4-BE49-F238E27FC236}">
                <a16:creationId xmlns:a16="http://schemas.microsoft.com/office/drawing/2014/main" id="{4E738D83-AF1C-4AAD-B94A-019C51481EF1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 flipV="1">
            <a:off x="4878388" y="3284538"/>
            <a:ext cx="158750" cy="349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8" name="直接连接符 2237">
            <a:extLst>
              <a:ext uri="{FF2B5EF4-FFF2-40B4-BE49-F238E27FC236}">
                <a16:creationId xmlns:a16="http://schemas.microsoft.com/office/drawing/2014/main" id="{9DF6051F-066F-4F73-9371-78956A55ED80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 flipV="1">
            <a:off x="4878388" y="3284538"/>
            <a:ext cx="158750" cy="349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9" name="直接连接符 2238">
            <a:extLst>
              <a:ext uri="{FF2B5EF4-FFF2-40B4-BE49-F238E27FC236}">
                <a16:creationId xmlns:a16="http://schemas.microsoft.com/office/drawing/2014/main" id="{26DC903C-086B-4568-8E80-6D20DA7D16F9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 flipV="1">
            <a:off x="4878388" y="3284538"/>
            <a:ext cx="158750" cy="349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0" name="直接连接符 2239">
            <a:extLst>
              <a:ext uri="{FF2B5EF4-FFF2-40B4-BE49-F238E27FC236}">
                <a16:creationId xmlns:a16="http://schemas.microsoft.com/office/drawing/2014/main" id="{68247D33-F29D-4071-9FA8-9853F16377F2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 flipV="1">
            <a:off x="4878388" y="3284538"/>
            <a:ext cx="158750" cy="349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1" name="直接连接符 2240">
            <a:extLst>
              <a:ext uri="{FF2B5EF4-FFF2-40B4-BE49-F238E27FC236}">
                <a16:creationId xmlns:a16="http://schemas.microsoft.com/office/drawing/2014/main" id="{D32C8602-1054-4AF1-8E02-1D9881C48186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 flipV="1">
            <a:off x="4878388" y="3284538"/>
            <a:ext cx="158750" cy="349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2" name="直接连接符 2241">
            <a:extLst>
              <a:ext uri="{FF2B5EF4-FFF2-40B4-BE49-F238E27FC236}">
                <a16:creationId xmlns:a16="http://schemas.microsoft.com/office/drawing/2014/main" id="{735159CC-5A34-482F-835B-7D1E3BCB0D92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 flipV="1">
            <a:off x="4878388" y="3284538"/>
            <a:ext cx="158750" cy="349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3" name="直接连接符 2242">
            <a:extLst>
              <a:ext uri="{FF2B5EF4-FFF2-40B4-BE49-F238E27FC236}">
                <a16:creationId xmlns:a16="http://schemas.microsoft.com/office/drawing/2014/main" id="{CB81B4E7-CED2-45AD-B0CE-3CA344C734A7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 flipV="1">
            <a:off x="4878388" y="3284538"/>
            <a:ext cx="158750" cy="349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3" name="直接连接符 1382">
            <a:extLst>
              <a:ext uri="{FF2B5EF4-FFF2-40B4-BE49-F238E27FC236}">
                <a16:creationId xmlns:a16="http://schemas.microsoft.com/office/drawing/2014/main" id="{4CEFFD7C-B428-43B3-9E78-914DFDC5AE7E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 flipV="1">
            <a:off x="8801100" y="5651500"/>
            <a:ext cx="15875" cy="1476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4" name="直接连接符 2243">
            <a:extLst>
              <a:ext uri="{FF2B5EF4-FFF2-40B4-BE49-F238E27FC236}">
                <a16:creationId xmlns:a16="http://schemas.microsoft.com/office/drawing/2014/main" id="{4B5D5B0A-FCD0-4817-9A8D-1682BF2D254F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 flipV="1">
            <a:off x="8815388" y="5091113"/>
            <a:ext cx="1587" cy="20637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8" name="直接连接符 2037">
            <a:extLst>
              <a:ext uri="{FF2B5EF4-FFF2-40B4-BE49-F238E27FC236}">
                <a16:creationId xmlns:a16="http://schemas.microsoft.com/office/drawing/2014/main" id="{4BD7D341-0DC9-49CB-BAFE-4EE48E4B03EC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 flipV="1">
            <a:off x="2705100" y="3849688"/>
            <a:ext cx="300038" cy="1539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7" name="直接连接符 2036">
            <a:extLst>
              <a:ext uri="{FF2B5EF4-FFF2-40B4-BE49-F238E27FC236}">
                <a16:creationId xmlns:a16="http://schemas.microsoft.com/office/drawing/2014/main" id="{B1AAE6F9-380A-41C2-AC06-0BB43403B1F1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 flipV="1">
            <a:off x="2705100" y="3849688"/>
            <a:ext cx="300038" cy="1539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6" name="直接连接符 2035">
            <a:extLst>
              <a:ext uri="{FF2B5EF4-FFF2-40B4-BE49-F238E27FC236}">
                <a16:creationId xmlns:a16="http://schemas.microsoft.com/office/drawing/2014/main" id="{4A95DC7D-19C2-4438-B72C-AB7E773ADEC4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 flipV="1">
            <a:off x="2705100" y="3849688"/>
            <a:ext cx="300038" cy="1539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5" name="直接连接符 2034">
            <a:extLst>
              <a:ext uri="{FF2B5EF4-FFF2-40B4-BE49-F238E27FC236}">
                <a16:creationId xmlns:a16="http://schemas.microsoft.com/office/drawing/2014/main" id="{F4130C31-F07E-402C-91A5-16FEB2F01542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 flipV="1">
            <a:off x="2705100" y="3849688"/>
            <a:ext cx="300038" cy="1539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4" name="直接连接符 2033">
            <a:extLst>
              <a:ext uri="{FF2B5EF4-FFF2-40B4-BE49-F238E27FC236}">
                <a16:creationId xmlns:a16="http://schemas.microsoft.com/office/drawing/2014/main" id="{CB4A6CD1-4BC8-42AF-8D05-E00C7BB26F1C}"/>
              </a:ext>
            </a:extLst>
          </p:cNvPr>
          <p:cNvCxnSpPr/>
          <p:nvPr>
            <p:custDataLst>
              <p:tags r:id="rId30"/>
            </p:custDataLst>
          </p:nvPr>
        </p:nvCxnSpPr>
        <p:spPr bwMode="auto">
          <a:xfrm flipV="1">
            <a:off x="2705100" y="3849688"/>
            <a:ext cx="300038" cy="1539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3" name="直接连接符 2032">
            <a:extLst>
              <a:ext uri="{FF2B5EF4-FFF2-40B4-BE49-F238E27FC236}">
                <a16:creationId xmlns:a16="http://schemas.microsoft.com/office/drawing/2014/main" id="{ECAE35D9-B9AD-4611-B285-F9C5D6770509}"/>
              </a:ext>
            </a:extLst>
          </p:cNvPr>
          <p:cNvCxnSpPr/>
          <p:nvPr>
            <p:custDataLst>
              <p:tags r:id="rId31"/>
            </p:custDataLst>
          </p:nvPr>
        </p:nvCxnSpPr>
        <p:spPr bwMode="auto">
          <a:xfrm flipV="1">
            <a:off x="2705100" y="3849688"/>
            <a:ext cx="300038" cy="1539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2" name="直接连接符 2031">
            <a:extLst>
              <a:ext uri="{FF2B5EF4-FFF2-40B4-BE49-F238E27FC236}">
                <a16:creationId xmlns:a16="http://schemas.microsoft.com/office/drawing/2014/main" id="{ABB03ADF-1C9D-4A44-B340-DD735062BD7A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 flipV="1">
            <a:off x="2705100" y="3849688"/>
            <a:ext cx="300038" cy="1539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1" name="直接连接符 2030">
            <a:extLst>
              <a:ext uri="{FF2B5EF4-FFF2-40B4-BE49-F238E27FC236}">
                <a16:creationId xmlns:a16="http://schemas.microsoft.com/office/drawing/2014/main" id="{D966CCCC-33BF-421B-BB21-8D83D00600BB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 flipV="1">
            <a:off x="2705100" y="3849688"/>
            <a:ext cx="300038" cy="1539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0" name="直接连接符 2029">
            <a:extLst>
              <a:ext uri="{FF2B5EF4-FFF2-40B4-BE49-F238E27FC236}">
                <a16:creationId xmlns:a16="http://schemas.microsoft.com/office/drawing/2014/main" id="{21E5AE5E-01D3-432C-9E4B-DA8FB6C706BF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 flipV="1">
            <a:off x="2705100" y="3849688"/>
            <a:ext cx="300038" cy="1539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29" name="直接连接符 2028">
            <a:extLst>
              <a:ext uri="{FF2B5EF4-FFF2-40B4-BE49-F238E27FC236}">
                <a16:creationId xmlns:a16="http://schemas.microsoft.com/office/drawing/2014/main" id="{1D9E2D3D-85C6-4E3F-9B1F-358053CA4485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 flipV="1">
            <a:off x="2705100" y="3849688"/>
            <a:ext cx="300038" cy="1539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8" name="直接连接符 1557">
            <a:extLst>
              <a:ext uri="{FF2B5EF4-FFF2-40B4-BE49-F238E27FC236}">
                <a16:creationId xmlns:a16="http://schemas.microsoft.com/office/drawing/2014/main" id="{AF9E3AB1-9776-427D-B560-C353BB974840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 flipV="1">
            <a:off x="8929688" y="3454400"/>
            <a:ext cx="171450" cy="14922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7" name="直接连接符 1556">
            <a:extLst>
              <a:ext uri="{FF2B5EF4-FFF2-40B4-BE49-F238E27FC236}">
                <a16:creationId xmlns:a16="http://schemas.microsoft.com/office/drawing/2014/main" id="{E06F0B51-541B-4BAA-A5A6-EA802A1CF5B4}"/>
              </a:ext>
            </a:extLst>
          </p:cNvPr>
          <p:cNvCxnSpPr/>
          <p:nvPr>
            <p:custDataLst>
              <p:tags r:id="rId37"/>
            </p:custDataLst>
          </p:nvPr>
        </p:nvCxnSpPr>
        <p:spPr bwMode="auto">
          <a:xfrm flipV="1">
            <a:off x="8801100" y="5921375"/>
            <a:ext cx="15875" cy="136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6" name="直接连接符 1555">
            <a:extLst>
              <a:ext uri="{FF2B5EF4-FFF2-40B4-BE49-F238E27FC236}">
                <a16:creationId xmlns:a16="http://schemas.microsoft.com/office/drawing/2014/main" id="{56F257E4-FA65-40A6-B30A-376D8CDC6215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 flipV="1">
            <a:off x="8916988" y="3297238"/>
            <a:ext cx="184150" cy="16494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7" name="直接连接符 1366">
            <a:extLst>
              <a:ext uri="{FF2B5EF4-FFF2-40B4-BE49-F238E27FC236}">
                <a16:creationId xmlns:a16="http://schemas.microsoft.com/office/drawing/2014/main" id="{F58A27D9-95FE-4A56-A662-ED080726205B}"/>
              </a:ext>
            </a:extLst>
          </p:cNvPr>
          <p:cNvCxnSpPr/>
          <p:nvPr>
            <p:custDataLst>
              <p:tags r:id="rId39"/>
            </p:custDataLst>
          </p:nvPr>
        </p:nvCxnSpPr>
        <p:spPr bwMode="auto">
          <a:xfrm flipV="1">
            <a:off x="8801100" y="5843588"/>
            <a:ext cx="15875" cy="1444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5" name="直接连接符 1554">
            <a:extLst>
              <a:ext uri="{FF2B5EF4-FFF2-40B4-BE49-F238E27FC236}">
                <a16:creationId xmlns:a16="http://schemas.microsoft.com/office/drawing/2014/main" id="{74147FC4-F621-4E2C-B495-0815F774DD42}"/>
              </a:ext>
            </a:extLst>
          </p:cNvPr>
          <p:cNvCxnSpPr/>
          <p:nvPr>
            <p:custDataLst>
              <p:tags r:id="rId40"/>
            </p:custDataLst>
          </p:nvPr>
        </p:nvCxnSpPr>
        <p:spPr bwMode="auto">
          <a:xfrm flipV="1">
            <a:off x="8905875" y="3162300"/>
            <a:ext cx="195263" cy="17843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7" name="直接连接符 1386">
            <a:extLst>
              <a:ext uri="{FF2B5EF4-FFF2-40B4-BE49-F238E27FC236}">
                <a16:creationId xmlns:a16="http://schemas.microsoft.com/office/drawing/2014/main" id="{90243EBB-B739-4593-8A68-2283F6689164}"/>
              </a:ext>
            </a:extLst>
          </p:cNvPr>
          <p:cNvCxnSpPr/>
          <p:nvPr>
            <p:custDataLst>
              <p:tags r:id="rId41"/>
            </p:custDataLst>
          </p:nvPr>
        </p:nvCxnSpPr>
        <p:spPr bwMode="auto">
          <a:xfrm flipV="1">
            <a:off x="8801100" y="5767388"/>
            <a:ext cx="15875" cy="1460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4" name="直接连接符 1553">
            <a:extLst>
              <a:ext uri="{FF2B5EF4-FFF2-40B4-BE49-F238E27FC236}">
                <a16:creationId xmlns:a16="http://schemas.microsoft.com/office/drawing/2014/main" id="{0810A723-4B7C-40F3-B1C0-EFDC81F0E11D}"/>
              </a:ext>
            </a:extLst>
          </p:cNvPr>
          <p:cNvCxnSpPr/>
          <p:nvPr>
            <p:custDataLst>
              <p:tags r:id="rId42"/>
            </p:custDataLst>
          </p:nvPr>
        </p:nvCxnSpPr>
        <p:spPr bwMode="auto">
          <a:xfrm flipV="1">
            <a:off x="8897938" y="3051175"/>
            <a:ext cx="203200" cy="18954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5" name="直接连接符 1384">
            <a:extLst>
              <a:ext uri="{FF2B5EF4-FFF2-40B4-BE49-F238E27FC236}">
                <a16:creationId xmlns:a16="http://schemas.microsoft.com/office/drawing/2014/main" id="{793C2486-4077-4003-91C1-593F81329467}"/>
              </a:ext>
            </a:extLst>
          </p:cNvPr>
          <p:cNvCxnSpPr/>
          <p:nvPr>
            <p:custDataLst>
              <p:tags r:id="rId43"/>
            </p:custDataLst>
          </p:nvPr>
        </p:nvCxnSpPr>
        <p:spPr bwMode="auto">
          <a:xfrm flipV="1">
            <a:off x="8801100" y="5710238"/>
            <a:ext cx="15875" cy="1460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9" name="直接连接符 1028">
            <a:extLst>
              <a:ext uri="{FF2B5EF4-FFF2-40B4-BE49-F238E27FC236}">
                <a16:creationId xmlns:a16="http://schemas.microsoft.com/office/drawing/2014/main" id="{CF1CEDDC-7CCA-4D31-A606-E87210F84751}"/>
              </a:ext>
            </a:extLst>
          </p:cNvPr>
          <p:cNvCxnSpPr>
            <a:cxnSpLocks/>
          </p:cNvCxnSpPr>
          <p:nvPr>
            <p:custDataLst>
              <p:tags r:id="rId44"/>
            </p:custDataLst>
          </p:nvPr>
        </p:nvCxnSpPr>
        <p:spPr bwMode="auto">
          <a:xfrm>
            <a:off x="7446963" y="3517900"/>
            <a:ext cx="300038" cy="4095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3" name="直接连接符 1552">
            <a:extLst>
              <a:ext uri="{FF2B5EF4-FFF2-40B4-BE49-F238E27FC236}">
                <a16:creationId xmlns:a16="http://schemas.microsoft.com/office/drawing/2014/main" id="{53ADDD7D-3AD2-4400-8D3A-A44BB91AE532}"/>
              </a:ext>
            </a:extLst>
          </p:cNvPr>
          <p:cNvCxnSpPr/>
          <p:nvPr>
            <p:custDataLst>
              <p:tags r:id="rId45"/>
            </p:custDataLst>
          </p:nvPr>
        </p:nvCxnSpPr>
        <p:spPr bwMode="auto">
          <a:xfrm flipV="1">
            <a:off x="8890000" y="2946400"/>
            <a:ext cx="211138" cy="20002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5" name="直接连接符 2244">
            <a:extLst>
              <a:ext uri="{FF2B5EF4-FFF2-40B4-BE49-F238E27FC236}">
                <a16:creationId xmlns:a16="http://schemas.microsoft.com/office/drawing/2014/main" id="{AF87D86B-E212-459D-B437-E32DC5BD8ED5}"/>
              </a:ext>
            </a:extLst>
          </p:cNvPr>
          <p:cNvCxnSpPr/>
          <p:nvPr>
            <p:custDataLst>
              <p:tags r:id="rId46"/>
            </p:custDataLst>
          </p:nvPr>
        </p:nvCxnSpPr>
        <p:spPr bwMode="auto">
          <a:xfrm flipV="1">
            <a:off x="8815388" y="5127625"/>
            <a:ext cx="1587" cy="158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2" name="直接连接符 1551">
            <a:extLst>
              <a:ext uri="{FF2B5EF4-FFF2-40B4-BE49-F238E27FC236}">
                <a16:creationId xmlns:a16="http://schemas.microsoft.com/office/drawing/2014/main" id="{3877B7A6-7451-4DC3-ABD7-DC6D07C0817A}"/>
              </a:ext>
            </a:extLst>
          </p:cNvPr>
          <p:cNvCxnSpPr/>
          <p:nvPr>
            <p:custDataLst>
              <p:tags r:id="rId47"/>
            </p:custDataLst>
          </p:nvPr>
        </p:nvCxnSpPr>
        <p:spPr bwMode="auto">
          <a:xfrm flipV="1">
            <a:off x="8883650" y="2846388"/>
            <a:ext cx="217488" cy="21002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1" name="直接连接符 1380">
            <a:extLst>
              <a:ext uri="{FF2B5EF4-FFF2-40B4-BE49-F238E27FC236}">
                <a16:creationId xmlns:a16="http://schemas.microsoft.com/office/drawing/2014/main" id="{30C770A1-3862-410A-A3B1-75BBB93A2934}"/>
              </a:ext>
            </a:extLst>
          </p:cNvPr>
          <p:cNvCxnSpPr/>
          <p:nvPr>
            <p:custDataLst>
              <p:tags r:id="rId48"/>
            </p:custDataLst>
          </p:nvPr>
        </p:nvCxnSpPr>
        <p:spPr bwMode="auto">
          <a:xfrm flipV="1">
            <a:off x="8801100" y="5597525"/>
            <a:ext cx="15875" cy="1555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1" name="直接连接符 1550">
            <a:extLst>
              <a:ext uri="{FF2B5EF4-FFF2-40B4-BE49-F238E27FC236}">
                <a16:creationId xmlns:a16="http://schemas.microsoft.com/office/drawing/2014/main" id="{D3149D56-B48E-4980-8876-6745DC9822ED}"/>
              </a:ext>
            </a:extLst>
          </p:cNvPr>
          <p:cNvCxnSpPr/>
          <p:nvPr>
            <p:custDataLst>
              <p:tags r:id="rId49"/>
            </p:custDataLst>
          </p:nvPr>
        </p:nvCxnSpPr>
        <p:spPr bwMode="auto">
          <a:xfrm flipV="1">
            <a:off x="8877300" y="2730500"/>
            <a:ext cx="223838" cy="22161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9" name="直接连接符 1378">
            <a:extLst>
              <a:ext uri="{FF2B5EF4-FFF2-40B4-BE49-F238E27FC236}">
                <a16:creationId xmlns:a16="http://schemas.microsoft.com/office/drawing/2014/main" id="{232EE268-C920-4CAC-A49C-D18420954271}"/>
              </a:ext>
            </a:extLst>
          </p:cNvPr>
          <p:cNvCxnSpPr/>
          <p:nvPr>
            <p:custDataLst>
              <p:tags r:id="rId50"/>
            </p:custDataLst>
          </p:nvPr>
        </p:nvCxnSpPr>
        <p:spPr bwMode="auto">
          <a:xfrm flipV="1">
            <a:off x="8801100" y="5535613"/>
            <a:ext cx="15875" cy="1555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0" name="直接连接符 1549">
            <a:extLst>
              <a:ext uri="{FF2B5EF4-FFF2-40B4-BE49-F238E27FC236}">
                <a16:creationId xmlns:a16="http://schemas.microsoft.com/office/drawing/2014/main" id="{9D129F7B-EF6A-4CC6-B63F-8F3EC6AF22EB}"/>
              </a:ext>
            </a:extLst>
          </p:cNvPr>
          <p:cNvCxnSpPr/>
          <p:nvPr>
            <p:custDataLst>
              <p:tags r:id="rId51"/>
            </p:custDataLst>
          </p:nvPr>
        </p:nvCxnSpPr>
        <p:spPr bwMode="auto">
          <a:xfrm flipV="1">
            <a:off x="8870950" y="2636838"/>
            <a:ext cx="230188" cy="23098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8" name="直接连接符 1377">
            <a:extLst>
              <a:ext uri="{FF2B5EF4-FFF2-40B4-BE49-F238E27FC236}">
                <a16:creationId xmlns:a16="http://schemas.microsoft.com/office/drawing/2014/main" id="{2518D94A-BCAB-4622-B9BC-F1AECC5B6DE2}"/>
              </a:ext>
            </a:extLst>
          </p:cNvPr>
          <p:cNvCxnSpPr/>
          <p:nvPr>
            <p:custDataLst>
              <p:tags r:id="rId52"/>
            </p:custDataLst>
          </p:nvPr>
        </p:nvCxnSpPr>
        <p:spPr bwMode="auto">
          <a:xfrm flipV="1">
            <a:off x="8801100" y="5487988"/>
            <a:ext cx="15875" cy="1508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9" name="直接连接符 1548">
            <a:extLst>
              <a:ext uri="{FF2B5EF4-FFF2-40B4-BE49-F238E27FC236}">
                <a16:creationId xmlns:a16="http://schemas.microsoft.com/office/drawing/2014/main" id="{88D32BAF-ACB0-41A0-ADEA-068964F83C7C}"/>
              </a:ext>
            </a:extLst>
          </p:cNvPr>
          <p:cNvCxnSpPr/>
          <p:nvPr>
            <p:custDataLst>
              <p:tags r:id="rId53"/>
            </p:custDataLst>
          </p:nvPr>
        </p:nvCxnSpPr>
        <p:spPr bwMode="auto">
          <a:xfrm flipV="1">
            <a:off x="8863013" y="2519363"/>
            <a:ext cx="238125" cy="24272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1" name="直接连接符 1420">
            <a:extLst>
              <a:ext uri="{FF2B5EF4-FFF2-40B4-BE49-F238E27FC236}">
                <a16:creationId xmlns:a16="http://schemas.microsoft.com/office/drawing/2014/main" id="{89C5930B-0560-4744-AE2D-EC3B7D6F122E}"/>
              </a:ext>
            </a:extLst>
          </p:cNvPr>
          <p:cNvCxnSpPr/>
          <p:nvPr>
            <p:custDataLst>
              <p:tags r:id="rId54"/>
            </p:custDataLst>
          </p:nvPr>
        </p:nvCxnSpPr>
        <p:spPr bwMode="auto">
          <a:xfrm flipV="1">
            <a:off x="8801100" y="5418138"/>
            <a:ext cx="15875" cy="1571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8" name="直接连接符 1547">
            <a:extLst>
              <a:ext uri="{FF2B5EF4-FFF2-40B4-BE49-F238E27FC236}">
                <a16:creationId xmlns:a16="http://schemas.microsoft.com/office/drawing/2014/main" id="{84737B28-C102-4BFF-A673-1EEF90D96612}"/>
              </a:ext>
            </a:extLst>
          </p:cNvPr>
          <p:cNvCxnSpPr/>
          <p:nvPr>
            <p:custDataLst>
              <p:tags r:id="rId55"/>
            </p:custDataLst>
          </p:nvPr>
        </p:nvCxnSpPr>
        <p:spPr bwMode="auto">
          <a:xfrm flipV="1">
            <a:off x="8855075" y="2389188"/>
            <a:ext cx="246063" cy="25574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3" name="直接连接符 1052">
            <a:extLst>
              <a:ext uri="{FF2B5EF4-FFF2-40B4-BE49-F238E27FC236}">
                <a16:creationId xmlns:a16="http://schemas.microsoft.com/office/drawing/2014/main" id="{8650CCEF-5CD9-4607-B77C-9D179D2B1ED2}"/>
              </a:ext>
            </a:extLst>
          </p:cNvPr>
          <p:cNvCxnSpPr/>
          <p:nvPr>
            <p:custDataLst>
              <p:tags r:id="rId56"/>
            </p:custDataLst>
          </p:nvPr>
        </p:nvCxnSpPr>
        <p:spPr bwMode="auto">
          <a:xfrm flipV="1">
            <a:off x="8801100" y="5341938"/>
            <a:ext cx="15875" cy="1603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7" name="直接连接符 1546">
            <a:extLst>
              <a:ext uri="{FF2B5EF4-FFF2-40B4-BE49-F238E27FC236}">
                <a16:creationId xmlns:a16="http://schemas.microsoft.com/office/drawing/2014/main" id="{D3720CBA-27AB-4172-A57F-9F7FCF04351D}"/>
              </a:ext>
            </a:extLst>
          </p:cNvPr>
          <p:cNvCxnSpPr/>
          <p:nvPr>
            <p:custDataLst>
              <p:tags r:id="rId57"/>
            </p:custDataLst>
          </p:nvPr>
        </p:nvCxnSpPr>
        <p:spPr bwMode="auto">
          <a:xfrm flipV="1">
            <a:off x="8847138" y="2241550"/>
            <a:ext cx="254000" cy="27051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2" name="直接连接符 1051">
            <a:extLst>
              <a:ext uri="{FF2B5EF4-FFF2-40B4-BE49-F238E27FC236}">
                <a16:creationId xmlns:a16="http://schemas.microsoft.com/office/drawing/2014/main" id="{E1C06234-4BF4-45DF-8179-C215889CE606}"/>
              </a:ext>
            </a:extLst>
          </p:cNvPr>
          <p:cNvCxnSpPr/>
          <p:nvPr>
            <p:custDataLst>
              <p:tags r:id="rId58"/>
            </p:custDataLst>
          </p:nvPr>
        </p:nvCxnSpPr>
        <p:spPr bwMode="auto">
          <a:xfrm flipV="1">
            <a:off x="8801100" y="5276850"/>
            <a:ext cx="15875" cy="1651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6" name="直接连接符 1545">
            <a:extLst>
              <a:ext uri="{FF2B5EF4-FFF2-40B4-BE49-F238E27FC236}">
                <a16:creationId xmlns:a16="http://schemas.microsoft.com/office/drawing/2014/main" id="{28BDA39D-1030-4F6A-860A-39DCE44D9EEC}"/>
              </a:ext>
            </a:extLst>
          </p:cNvPr>
          <p:cNvCxnSpPr/>
          <p:nvPr>
            <p:custDataLst>
              <p:tags r:id="rId59"/>
            </p:custDataLst>
          </p:nvPr>
        </p:nvCxnSpPr>
        <p:spPr bwMode="auto">
          <a:xfrm flipV="1">
            <a:off x="8834438" y="2190750"/>
            <a:ext cx="266700" cy="27559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1" name="直接连接符 1050">
            <a:extLst>
              <a:ext uri="{FF2B5EF4-FFF2-40B4-BE49-F238E27FC236}">
                <a16:creationId xmlns:a16="http://schemas.microsoft.com/office/drawing/2014/main" id="{1EFCC64A-B521-443B-AF01-E347A594CAF3}"/>
              </a:ext>
            </a:extLst>
          </p:cNvPr>
          <p:cNvCxnSpPr/>
          <p:nvPr>
            <p:custDataLst>
              <p:tags r:id="rId60"/>
            </p:custDataLst>
          </p:nvPr>
        </p:nvCxnSpPr>
        <p:spPr bwMode="auto">
          <a:xfrm flipV="1">
            <a:off x="8801100" y="5264150"/>
            <a:ext cx="3175" cy="254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9" name="直接连接符 1758">
            <a:extLst>
              <a:ext uri="{FF2B5EF4-FFF2-40B4-BE49-F238E27FC236}">
                <a16:creationId xmlns:a16="http://schemas.microsoft.com/office/drawing/2014/main" id="{2757B779-3C9F-4694-8BF8-B81149C47BBE}"/>
              </a:ext>
            </a:extLst>
          </p:cNvPr>
          <p:cNvCxnSpPr/>
          <p:nvPr>
            <p:custDataLst>
              <p:tags r:id="rId61"/>
            </p:custDataLst>
          </p:nvPr>
        </p:nvCxnSpPr>
        <p:spPr bwMode="auto">
          <a:xfrm flipV="1">
            <a:off x="8828088" y="1550988"/>
            <a:ext cx="273050" cy="33956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0" name="直接连接符 1049">
            <a:extLst>
              <a:ext uri="{FF2B5EF4-FFF2-40B4-BE49-F238E27FC236}">
                <a16:creationId xmlns:a16="http://schemas.microsoft.com/office/drawing/2014/main" id="{ACBD0DB4-B030-483D-A5CE-DE172431F9F6}"/>
              </a:ext>
            </a:extLst>
          </p:cNvPr>
          <p:cNvCxnSpPr/>
          <p:nvPr>
            <p:custDataLst>
              <p:tags r:id="rId62"/>
            </p:custDataLst>
          </p:nvPr>
        </p:nvCxnSpPr>
        <p:spPr bwMode="auto">
          <a:xfrm flipV="1">
            <a:off x="8801100" y="5264150"/>
            <a:ext cx="1588" cy="254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6" name="直接连接符 1745">
            <a:extLst>
              <a:ext uri="{FF2B5EF4-FFF2-40B4-BE49-F238E27FC236}">
                <a16:creationId xmlns:a16="http://schemas.microsoft.com/office/drawing/2014/main" id="{3C734BB3-BF19-46A5-B592-EE2AFEE44C99}"/>
              </a:ext>
            </a:extLst>
          </p:cNvPr>
          <p:cNvCxnSpPr/>
          <p:nvPr>
            <p:custDataLst>
              <p:tags r:id="rId63"/>
            </p:custDataLst>
          </p:nvPr>
        </p:nvCxnSpPr>
        <p:spPr bwMode="auto">
          <a:xfrm>
            <a:off x="8124825" y="4443413"/>
            <a:ext cx="300038" cy="16144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4" name="直接连接符 1743">
            <a:extLst>
              <a:ext uri="{FF2B5EF4-FFF2-40B4-BE49-F238E27FC236}">
                <a16:creationId xmlns:a16="http://schemas.microsoft.com/office/drawing/2014/main" id="{A4AB44C0-0430-4200-BBAB-2975F939B18D}"/>
              </a:ext>
            </a:extLst>
          </p:cNvPr>
          <p:cNvCxnSpPr/>
          <p:nvPr>
            <p:custDataLst>
              <p:tags r:id="rId64"/>
            </p:custDataLst>
          </p:nvPr>
        </p:nvCxnSpPr>
        <p:spPr bwMode="auto">
          <a:xfrm>
            <a:off x="8124825" y="4330700"/>
            <a:ext cx="300038" cy="16573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4" name="直接连接符 1543">
            <a:extLst>
              <a:ext uri="{FF2B5EF4-FFF2-40B4-BE49-F238E27FC236}">
                <a16:creationId xmlns:a16="http://schemas.microsoft.com/office/drawing/2014/main" id="{FFFCA0E8-29D8-44A6-B405-4D0D381EE770}"/>
              </a:ext>
            </a:extLst>
          </p:cNvPr>
          <p:cNvCxnSpPr/>
          <p:nvPr>
            <p:custDataLst>
              <p:tags r:id="rId65"/>
            </p:custDataLst>
          </p:nvPr>
        </p:nvCxnSpPr>
        <p:spPr bwMode="auto">
          <a:xfrm>
            <a:off x="8124825" y="4211638"/>
            <a:ext cx="300038" cy="17018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3" name="直接连接符 1542">
            <a:extLst>
              <a:ext uri="{FF2B5EF4-FFF2-40B4-BE49-F238E27FC236}">
                <a16:creationId xmlns:a16="http://schemas.microsoft.com/office/drawing/2014/main" id="{A3BA5F6E-84BC-488F-B266-32D518357E85}"/>
              </a:ext>
            </a:extLst>
          </p:cNvPr>
          <p:cNvCxnSpPr/>
          <p:nvPr>
            <p:custDataLst>
              <p:tags r:id="rId66"/>
            </p:custDataLst>
          </p:nvPr>
        </p:nvCxnSpPr>
        <p:spPr bwMode="auto">
          <a:xfrm>
            <a:off x="8124825" y="4108450"/>
            <a:ext cx="300038" cy="17478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2" name="直接连接符 1541">
            <a:extLst>
              <a:ext uri="{FF2B5EF4-FFF2-40B4-BE49-F238E27FC236}">
                <a16:creationId xmlns:a16="http://schemas.microsoft.com/office/drawing/2014/main" id="{51990554-D005-4B5E-A33C-F9EC8AF56421}"/>
              </a:ext>
            </a:extLst>
          </p:cNvPr>
          <p:cNvCxnSpPr/>
          <p:nvPr>
            <p:custDataLst>
              <p:tags r:id="rId67"/>
            </p:custDataLst>
          </p:nvPr>
        </p:nvCxnSpPr>
        <p:spPr bwMode="auto">
          <a:xfrm>
            <a:off x="8124825" y="4017963"/>
            <a:ext cx="300038" cy="17811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1" name="直接连接符 1540">
            <a:extLst>
              <a:ext uri="{FF2B5EF4-FFF2-40B4-BE49-F238E27FC236}">
                <a16:creationId xmlns:a16="http://schemas.microsoft.com/office/drawing/2014/main" id="{FEB67332-5B2E-4349-9F34-E355AC01C0F7}"/>
              </a:ext>
            </a:extLst>
          </p:cNvPr>
          <p:cNvCxnSpPr/>
          <p:nvPr>
            <p:custDataLst>
              <p:tags r:id="rId68"/>
            </p:custDataLst>
          </p:nvPr>
        </p:nvCxnSpPr>
        <p:spPr bwMode="auto">
          <a:xfrm>
            <a:off x="8124825" y="3927475"/>
            <a:ext cx="300038" cy="18256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0" name="直接连接符 1539">
            <a:extLst>
              <a:ext uri="{FF2B5EF4-FFF2-40B4-BE49-F238E27FC236}">
                <a16:creationId xmlns:a16="http://schemas.microsoft.com/office/drawing/2014/main" id="{9D7AD06E-1214-4D42-BC56-98A749B789B4}"/>
              </a:ext>
            </a:extLst>
          </p:cNvPr>
          <p:cNvCxnSpPr/>
          <p:nvPr>
            <p:custDataLst>
              <p:tags r:id="rId69"/>
            </p:custDataLst>
          </p:nvPr>
        </p:nvCxnSpPr>
        <p:spPr bwMode="auto">
          <a:xfrm>
            <a:off x="8124825" y="3816350"/>
            <a:ext cx="300038" cy="18748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9" name="直接连接符 1538">
            <a:extLst>
              <a:ext uri="{FF2B5EF4-FFF2-40B4-BE49-F238E27FC236}">
                <a16:creationId xmlns:a16="http://schemas.microsoft.com/office/drawing/2014/main" id="{D29B97A7-2238-44B7-9A31-CA4BA51EFBCE}"/>
              </a:ext>
            </a:extLst>
          </p:cNvPr>
          <p:cNvCxnSpPr/>
          <p:nvPr>
            <p:custDataLst>
              <p:tags r:id="rId70"/>
            </p:custDataLst>
          </p:nvPr>
        </p:nvCxnSpPr>
        <p:spPr bwMode="auto">
          <a:xfrm>
            <a:off x="8124825" y="3724275"/>
            <a:ext cx="300038" cy="1914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0" name="直接连接符 1739">
            <a:extLst>
              <a:ext uri="{FF2B5EF4-FFF2-40B4-BE49-F238E27FC236}">
                <a16:creationId xmlns:a16="http://schemas.microsoft.com/office/drawing/2014/main" id="{5BFDA05B-9E6D-4260-84BA-BB5F864C9D08}"/>
              </a:ext>
            </a:extLst>
          </p:cNvPr>
          <p:cNvCxnSpPr/>
          <p:nvPr>
            <p:custDataLst>
              <p:tags r:id="rId71"/>
            </p:custDataLst>
          </p:nvPr>
        </p:nvCxnSpPr>
        <p:spPr bwMode="auto">
          <a:xfrm>
            <a:off x="8421688" y="5264150"/>
            <a:ext cx="3175" cy="254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直接连接符 1036">
            <a:extLst>
              <a:ext uri="{FF2B5EF4-FFF2-40B4-BE49-F238E27FC236}">
                <a16:creationId xmlns:a16="http://schemas.microsoft.com/office/drawing/2014/main" id="{0811C72B-2E5F-4276-9ABC-331EF357E79F}"/>
              </a:ext>
            </a:extLst>
          </p:cNvPr>
          <p:cNvCxnSpPr/>
          <p:nvPr>
            <p:custDataLst>
              <p:tags r:id="rId72"/>
            </p:custDataLst>
          </p:nvPr>
        </p:nvCxnSpPr>
        <p:spPr bwMode="auto">
          <a:xfrm>
            <a:off x="8124825" y="2724150"/>
            <a:ext cx="284163" cy="24288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9" name="直接连接符 1738">
            <a:extLst>
              <a:ext uri="{FF2B5EF4-FFF2-40B4-BE49-F238E27FC236}">
                <a16:creationId xmlns:a16="http://schemas.microsoft.com/office/drawing/2014/main" id="{1AB3C1A8-3C4B-4007-A135-42F4CBC4DCDD}"/>
              </a:ext>
            </a:extLst>
          </p:cNvPr>
          <p:cNvCxnSpPr/>
          <p:nvPr>
            <p:custDataLst>
              <p:tags r:id="rId73"/>
            </p:custDataLst>
          </p:nvPr>
        </p:nvCxnSpPr>
        <p:spPr bwMode="auto">
          <a:xfrm>
            <a:off x="8421688" y="5264150"/>
            <a:ext cx="3175" cy="254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直接连接符 1035">
            <a:extLst>
              <a:ext uri="{FF2B5EF4-FFF2-40B4-BE49-F238E27FC236}">
                <a16:creationId xmlns:a16="http://schemas.microsoft.com/office/drawing/2014/main" id="{099C5595-E029-4EFA-BCC4-A2701A20FD05}"/>
              </a:ext>
            </a:extLst>
          </p:cNvPr>
          <p:cNvCxnSpPr/>
          <p:nvPr>
            <p:custDataLst>
              <p:tags r:id="rId74"/>
            </p:custDataLst>
          </p:nvPr>
        </p:nvCxnSpPr>
        <p:spPr bwMode="auto">
          <a:xfrm>
            <a:off x="8124825" y="2724150"/>
            <a:ext cx="284163" cy="24288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8" name="直接连接符 1737">
            <a:extLst>
              <a:ext uri="{FF2B5EF4-FFF2-40B4-BE49-F238E27FC236}">
                <a16:creationId xmlns:a16="http://schemas.microsoft.com/office/drawing/2014/main" id="{567CA2E3-F300-4500-9AB5-49E76353D5DD}"/>
              </a:ext>
            </a:extLst>
          </p:cNvPr>
          <p:cNvCxnSpPr/>
          <p:nvPr>
            <p:custDataLst>
              <p:tags r:id="rId75"/>
            </p:custDataLst>
          </p:nvPr>
        </p:nvCxnSpPr>
        <p:spPr bwMode="auto">
          <a:xfrm>
            <a:off x="7446963" y="4073525"/>
            <a:ext cx="300038" cy="3698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6" name="直接连接符 1735">
            <a:extLst>
              <a:ext uri="{FF2B5EF4-FFF2-40B4-BE49-F238E27FC236}">
                <a16:creationId xmlns:a16="http://schemas.microsoft.com/office/drawing/2014/main" id="{36E95C99-47CE-44E2-8691-8A26FCD1E026}"/>
              </a:ext>
            </a:extLst>
          </p:cNvPr>
          <p:cNvCxnSpPr/>
          <p:nvPr>
            <p:custDataLst>
              <p:tags r:id="rId76"/>
            </p:custDataLst>
          </p:nvPr>
        </p:nvCxnSpPr>
        <p:spPr bwMode="auto">
          <a:xfrm>
            <a:off x="7446963" y="3952875"/>
            <a:ext cx="300038" cy="3778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2" name="直接连接符 1031">
            <a:extLst>
              <a:ext uri="{FF2B5EF4-FFF2-40B4-BE49-F238E27FC236}">
                <a16:creationId xmlns:a16="http://schemas.microsoft.com/office/drawing/2014/main" id="{536BB28C-EF41-4B22-9B97-E6D836C74333}"/>
              </a:ext>
            </a:extLst>
          </p:cNvPr>
          <p:cNvCxnSpPr>
            <a:cxnSpLocks/>
          </p:cNvCxnSpPr>
          <p:nvPr>
            <p:custDataLst>
              <p:tags r:id="rId77"/>
            </p:custDataLst>
          </p:nvPr>
        </p:nvCxnSpPr>
        <p:spPr bwMode="auto">
          <a:xfrm>
            <a:off x="7446963" y="3827463"/>
            <a:ext cx="300038" cy="3841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5" name="直接连接符 1364">
            <a:extLst>
              <a:ext uri="{FF2B5EF4-FFF2-40B4-BE49-F238E27FC236}">
                <a16:creationId xmlns:a16="http://schemas.microsoft.com/office/drawing/2014/main" id="{630D065F-2040-4389-83EF-0EEA57CD918F}"/>
              </a:ext>
            </a:extLst>
          </p:cNvPr>
          <p:cNvCxnSpPr>
            <a:cxnSpLocks/>
          </p:cNvCxnSpPr>
          <p:nvPr>
            <p:custDataLst>
              <p:tags r:id="rId78"/>
            </p:custDataLst>
          </p:nvPr>
        </p:nvCxnSpPr>
        <p:spPr bwMode="auto">
          <a:xfrm>
            <a:off x="7446963" y="3719513"/>
            <a:ext cx="300038" cy="388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7" name="直接连接符 1296">
            <a:extLst>
              <a:ext uri="{FF2B5EF4-FFF2-40B4-BE49-F238E27FC236}">
                <a16:creationId xmlns:a16="http://schemas.microsoft.com/office/drawing/2014/main" id="{8763175E-0049-4BA6-A71D-88557BDE046D}"/>
              </a:ext>
            </a:extLst>
          </p:cNvPr>
          <p:cNvCxnSpPr/>
          <p:nvPr>
            <p:custDataLst>
              <p:tags r:id="rId79"/>
            </p:custDataLst>
          </p:nvPr>
        </p:nvCxnSpPr>
        <p:spPr bwMode="auto">
          <a:xfrm flipV="1">
            <a:off x="2028825" y="4003675"/>
            <a:ext cx="300038" cy="1508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8" name="直接连接符 1297">
            <a:extLst>
              <a:ext uri="{FF2B5EF4-FFF2-40B4-BE49-F238E27FC236}">
                <a16:creationId xmlns:a16="http://schemas.microsoft.com/office/drawing/2014/main" id="{4E93A9E9-F544-444D-8ABC-B37D73956703}"/>
              </a:ext>
            </a:extLst>
          </p:cNvPr>
          <p:cNvCxnSpPr/>
          <p:nvPr>
            <p:custDataLst>
              <p:tags r:id="rId80"/>
            </p:custDataLst>
          </p:nvPr>
        </p:nvCxnSpPr>
        <p:spPr bwMode="auto">
          <a:xfrm flipV="1">
            <a:off x="2028825" y="4003675"/>
            <a:ext cx="300038" cy="1508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9" name="直接连接符 1528">
            <a:extLst>
              <a:ext uri="{FF2B5EF4-FFF2-40B4-BE49-F238E27FC236}">
                <a16:creationId xmlns:a16="http://schemas.microsoft.com/office/drawing/2014/main" id="{E783610C-896B-4163-9DDA-C94BB25A44C8}"/>
              </a:ext>
            </a:extLst>
          </p:cNvPr>
          <p:cNvCxnSpPr/>
          <p:nvPr>
            <p:custDataLst>
              <p:tags r:id="rId81"/>
            </p:custDataLst>
          </p:nvPr>
        </p:nvCxnSpPr>
        <p:spPr bwMode="auto">
          <a:xfrm flipV="1">
            <a:off x="2028825" y="4003675"/>
            <a:ext cx="300038" cy="1508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2" name="直接连接符 1671">
            <a:extLst>
              <a:ext uri="{FF2B5EF4-FFF2-40B4-BE49-F238E27FC236}">
                <a16:creationId xmlns:a16="http://schemas.microsoft.com/office/drawing/2014/main" id="{5FF7644C-F71C-44C3-8DCE-917D7BFEEDC1}"/>
              </a:ext>
            </a:extLst>
          </p:cNvPr>
          <p:cNvCxnSpPr/>
          <p:nvPr>
            <p:custDataLst>
              <p:tags r:id="rId82"/>
            </p:custDataLst>
          </p:nvPr>
        </p:nvCxnSpPr>
        <p:spPr bwMode="auto">
          <a:xfrm flipV="1">
            <a:off x="2028825" y="4003675"/>
            <a:ext cx="300038" cy="1508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3" name="直接连接符 1672">
            <a:extLst>
              <a:ext uri="{FF2B5EF4-FFF2-40B4-BE49-F238E27FC236}">
                <a16:creationId xmlns:a16="http://schemas.microsoft.com/office/drawing/2014/main" id="{CE5DD31F-2B1C-4445-985A-49294DB5B69A}"/>
              </a:ext>
            </a:extLst>
          </p:cNvPr>
          <p:cNvCxnSpPr/>
          <p:nvPr>
            <p:custDataLst>
              <p:tags r:id="rId83"/>
            </p:custDataLst>
          </p:nvPr>
        </p:nvCxnSpPr>
        <p:spPr bwMode="auto">
          <a:xfrm flipV="1">
            <a:off x="2028825" y="4003675"/>
            <a:ext cx="300038" cy="1508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4" name="直接连接符 1673">
            <a:extLst>
              <a:ext uri="{FF2B5EF4-FFF2-40B4-BE49-F238E27FC236}">
                <a16:creationId xmlns:a16="http://schemas.microsoft.com/office/drawing/2014/main" id="{C4B47AAE-5A3A-4CB3-A828-FBC01240DA5E}"/>
              </a:ext>
            </a:extLst>
          </p:cNvPr>
          <p:cNvCxnSpPr/>
          <p:nvPr>
            <p:custDataLst>
              <p:tags r:id="rId84"/>
            </p:custDataLst>
          </p:nvPr>
        </p:nvCxnSpPr>
        <p:spPr bwMode="auto">
          <a:xfrm flipV="1">
            <a:off x="2028825" y="4003675"/>
            <a:ext cx="300038" cy="1508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5" name="直接连接符 1674">
            <a:extLst>
              <a:ext uri="{FF2B5EF4-FFF2-40B4-BE49-F238E27FC236}">
                <a16:creationId xmlns:a16="http://schemas.microsoft.com/office/drawing/2014/main" id="{A67850EB-1D33-4689-B7A0-7DB4E29A502F}"/>
              </a:ext>
            </a:extLst>
          </p:cNvPr>
          <p:cNvCxnSpPr/>
          <p:nvPr>
            <p:custDataLst>
              <p:tags r:id="rId85"/>
            </p:custDataLst>
          </p:nvPr>
        </p:nvCxnSpPr>
        <p:spPr bwMode="auto">
          <a:xfrm flipV="1">
            <a:off x="2028825" y="4003675"/>
            <a:ext cx="300038" cy="1508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0" name="直接连接符 1029">
            <a:extLst>
              <a:ext uri="{FF2B5EF4-FFF2-40B4-BE49-F238E27FC236}">
                <a16:creationId xmlns:a16="http://schemas.microsoft.com/office/drawing/2014/main" id="{C8F747A5-A581-4D5A-8E4F-66D457AA7E88}"/>
              </a:ext>
            </a:extLst>
          </p:cNvPr>
          <p:cNvCxnSpPr>
            <a:cxnSpLocks/>
          </p:cNvCxnSpPr>
          <p:nvPr>
            <p:custDataLst>
              <p:tags r:id="rId86"/>
            </p:custDataLst>
          </p:nvPr>
        </p:nvCxnSpPr>
        <p:spPr bwMode="auto">
          <a:xfrm>
            <a:off x="7446963" y="3625850"/>
            <a:ext cx="300038" cy="3921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7" name="直接连接符 1676">
            <a:extLst>
              <a:ext uri="{FF2B5EF4-FFF2-40B4-BE49-F238E27FC236}">
                <a16:creationId xmlns:a16="http://schemas.microsoft.com/office/drawing/2014/main" id="{D7EF63E0-3E56-4B48-8274-494B16A9A48B}"/>
              </a:ext>
            </a:extLst>
          </p:cNvPr>
          <p:cNvCxnSpPr/>
          <p:nvPr>
            <p:custDataLst>
              <p:tags r:id="rId87"/>
            </p:custDataLst>
          </p:nvPr>
        </p:nvCxnSpPr>
        <p:spPr bwMode="auto">
          <a:xfrm flipV="1">
            <a:off x="2028825" y="4003675"/>
            <a:ext cx="300038" cy="1508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8" name="直接连接符 1677">
            <a:extLst>
              <a:ext uri="{FF2B5EF4-FFF2-40B4-BE49-F238E27FC236}">
                <a16:creationId xmlns:a16="http://schemas.microsoft.com/office/drawing/2014/main" id="{31466282-5B67-4606-8688-5B07D9E8171F}"/>
              </a:ext>
            </a:extLst>
          </p:cNvPr>
          <p:cNvCxnSpPr/>
          <p:nvPr>
            <p:custDataLst>
              <p:tags r:id="rId88"/>
            </p:custDataLst>
          </p:nvPr>
        </p:nvCxnSpPr>
        <p:spPr bwMode="auto">
          <a:xfrm flipV="1">
            <a:off x="2028825" y="4003675"/>
            <a:ext cx="300038" cy="1508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9" name="直接连接符 1678">
            <a:extLst>
              <a:ext uri="{FF2B5EF4-FFF2-40B4-BE49-F238E27FC236}">
                <a16:creationId xmlns:a16="http://schemas.microsoft.com/office/drawing/2014/main" id="{9F5FA0CF-1E5C-48FC-8D49-A67528E3FB3E}"/>
              </a:ext>
            </a:extLst>
          </p:cNvPr>
          <p:cNvCxnSpPr/>
          <p:nvPr>
            <p:custDataLst>
              <p:tags r:id="rId89"/>
            </p:custDataLst>
          </p:nvPr>
        </p:nvCxnSpPr>
        <p:spPr bwMode="auto">
          <a:xfrm flipV="1">
            <a:off x="2028825" y="4003675"/>
            <a:ext cx="300038" cy="1508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0" name="直接连接符 1679">
            <a:extLst>
              <a:ext uri="{FF2B5EF4-FFF2-40B4-BE49-F238E27FC236}">
                <a16:creationId xmlns:a16="http://schemas.microsoft.com/office/drawing/2014/main" id="{D76FF171-54B8-4443-BE06-1D0DC335E438}"/>
              </a:ext>
            </a:extLst>
          </p:cNvPr>
          <p:cNvCxnSpPr/>
          <p:nvPr>
            <p:custDataLst>
              <p:tags r:id="rId90"/>
            </p:custDataLst>
          </p:nvPr>
        </p:nvCxnSpPr>
        <p:spPr bwMode="auto">
          <a:xfrm>
            <a:off x="2028825" y="4154488"/>
            <a:ext cx="300038" cy="1698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1" name="直接连接符 1680">
            <a:extLst>
              <a:ext uri="{FF2B5EF4-FFF2-40B4-BE49-F238E27FC236}">
                <a16:creationId xmlns:a16="http://schemas.microsoft.com/office/drawing/2014/main" id="{0B58EF9D-106F-428E-9A5B-8BFCB1ECA84F}"/>
              </a:ext>
            </a:extLst>
          </p:cNvPr>
          <p:cNvCxnSpPr/>
          <p:nvPr>
            <p:custDataLst>
              <p:tags r:id="rId91"/>
            </p:custDataLst>
          </p:nvPr>
        </p:nvCxnSpPr>
        <p:spPr bwMode="auto">
          <a:xfrm flipV="1">
            <a:off x="2028825" y="4470400"/>
            <a:ext cx="300038" cy="9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8" name="直接连接符 1687">
            <a:extLst>
              <a:ext uri="{FF2B5EF4-FFF2-40B4-BE49-F238E27FC236}">
                <a16:creationId xmlns:a16="http://schemas.microsoft.com/office/drawing/2014/main" id="{36DB3298-1159-49D3-83FC-E91F86495465}"/>
              </a:ext>
            </a:extLst>
          </p:cNvPr>
          <p:cNvCxnSpPr/>
          <p:nvPr>
            <p:custDataLst>
              <p:tags r:id="rId92"/>
            </p:custDataLst>
          </p:nvPr>
        </p:nvCxnSpPr>
        <p:spPr bwMode="auto">
          <a:xfrm>
            <a:off x="2705100" y="4003675"/>
            <a:ext cx="300038" cy="1968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9" name="直接连接符 1688">
            <a:extLst>
              <a:ext uri="{FF2B5EF4-FFF2-40B4-BE49-F238E27FC236}">
                <a16:creationId xmlns:a16="http://schemas.microsoft.com/office/drawing/2014/main" id="{D19EDD22-2542-4F2F-A5E5-0714F173301B}"/>
              </a:ext>
            </a:extLst>
          </p:cNvPr>
          <p:cNvCxnSpPr/>
          <p:nvPr>
            <p:custDataLst>
              <p:tags r:id="rId93"/>
            </p:custDataLst>
          </p:nvPr>
        </p:nvCxnSpPr>
        <p:spPr bwMode="auto">
          <a:xfrm>
            <a:off x="2705100" y="4324350"/>
            <a:ext cx="300038" cy="222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0" name="直接连接符 1689">
            <a:extLst>
              <a:ext uri="{FF2B5EF4-FFF2-40B4-BE49-F238E27FC236}">
                <a16:creationId xmlns:a16="http://schemas.microsoft.com/office/drawing/2014/main" id="{F4E8AD07-1307-4F86-B2FB-03125B5E806D}"/>
              </a:ext>
            </a:extLst>
          </p:cNvPr>
          <p:cNvCxnSpPr/>
          <p:nvPr>
            <p:custDataLst>
              <p:tags r:id="rId94"/>
            </p:custDataLst>
          </p:nvPr>
        </p:nvCxnSpPr>
        <p:spPr bwMode="auto">
          <a:xfrm>
            <a:off x="2705100" y="4470400"/>
            <a:ext cx="300038" cy="301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3" name="直接连接符 1832">
            <a:extLst>
              <a:ext uri="{FF2B5EF4-FFF2-40B4-BE49-F238E27FC236}">
                <a16:creationId xmlns:a16="http://schemas.microsoft.com/office/drawing/2014/main" id="{3E1F9CDC-757F-4F97-8BF0-40AE7473DD47}"/>
              </a:ext>
            </a:extLst>
          </p:cNvPr>
          <p:cNvCxnSpPr/>
          <p:nvPr>
            <p:custDataLst>
              <p:tags r:id="rId95"/>
            </p:custDataLst>
          </p:nvPr>
        </p:nvCxnSpPr>
        <p:spPr bwMode="auto">
          <a:xfrm flipV="1">
            <a:off x="3382963" y="3521075"/>
            <a:ext cx="300038" cy="3286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4" name="直接连接符 1833">
            <a:extLst>
              <a:ext uri="{FF2B5EF4-FFF2-40B4-BE49-F238E27FC236}">
                <a16:creationId xmlns:a16="http://schemas.microsoft.com/office/drawing/2014/main" id="{F805DB15-BAC8-4D5C-9237-683C6366CBE3}"/>
              </a:ext>
            </a:extLst>
          </p:cNvPr>
          <p:cNvCxnSpPr/>
          <p:nvPr>
            <p:custDataLst>
              <p:tags r:id="rId96"/>
            </p:custDataLst>
          </p:nvPr>
        </p:nvCxnSpPr>
        <p:spPr bwMode="auto">
          <a:xfrm flipV="1">
            <a:off x="3382963" y="3521075"/>
            <a:ext cx="300038" cy="3286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5" name="直接连接符 1834">
            <a:extLst>
              <a:ext uri="{FF2B5EF4-FFF2-40B4-BE49-F238E27FC236}">
                <a16:creationId xmlns:a16="http://schemas.microsoft.com/office/drawing/2014/main" id="{E529F232-158C-47EF-BFCA-1B7B8FB1C004}"/>
              </a:ext>
            </a:extLst>
          </p:cNvPr>
          <p:cNvCxnSpPr/>
          <p:nvPr>
            <p:custDataLst>
              <p:tags r:id="rId97"/>
            </p:custDataLst>
          </p:nvPr>
        </p:nvCxnSpPr>
        <p:spPr bwMode="auto">
          <a:xfrm flipV="1">
            <a:off x="3382963" y="3521075"/>
            <a:ext cx="300038" cy="3286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6" name="直接连接符 1835">
            <a:extLst>
              <a:ext uri="{FF2B5EF4-FFF2-40B4-BE49-F238E27FC236}">
                <a16:creationId xmlns:a16="http://schemas.microsoft.com/office/drawing/2014/main" id="{BF13A0F9-D44B-4DAB-B54A-A828FA4EC3AA}"/>
              </a:ext>
            </a:extLst>
          </p:cNvPr>
          <p:cNvCxnSpPr/>
          <p:nvPr>
            <p:custDataLst>
              <p:tags r:id="rId98"/>
            </p:custDataLst>
          </p:nvPr>
        </p:nvCxnSpPr>
        <p:spPr bwMode="auto">
          <a:xfrm flipV="1">
            <a:off x="3382963" y="3521075"/>
            <a:ext cx="300038" cy="3286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7" name="直接连接符 1836">
            <a:extLst>
              <a:ext uri="{FF2B5EF4-FFF2-40B4-BE49-F238E27FC236}">
                <a16:creationId xmlns:a16="http://schemas.microsoft.com/office/drawing/2014/main" id="{F8BD0318-611F-4BA5-A5CA-B90B30409524}"/>
              </a:ext>
            </a:extLst>
          </p:cNvPr>
          <p:cNvCxnSpPr/>
          <p:nvPr>
            <p:custDataLst>
              <p:tags r:id="rId99"/>
            </p:custDataLst>
          </p:nvPr>
        </p:nvCxnSpPr>
        <p:spPr bwMode="auto">
          <a:xfrm flipV="1">
            <a:off x="3382963" y="3521075"/>
            <a:ext cx="300038" cy="3286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8" name="直接连接符 1837">
            <a:extLst>
              <a:ext uri="{FF2B5EF4-FFF2-40B4-BE49-F238E27FC236}">
                <a16:creationId xmlns:a16="http://schemas.microsoft.com/office/drawing/2014/main" id="{33219AB2-EB9E-4E75-812C-7759AC69C2BA}"/>
              </a:ext>
            </a:extLst>
          </p:cNvPr>
          <p:cNvCxnSpPr/>
          <p:nvPr>
            <p:custDataLst>
              <p:tags r:id="rId100"/>
            </p:custDataLst>
          </p:nvPr>
        </p:nvCxnSpPr>
        <p:spPr bwMode="auto">
          <a:xfrm flipV="1">
            <a:off x="3382963" y="3521075"/>
            <a:ext cx="300038" cy="3286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9" name="直接连接符 1838">
            <a:extLst>
              <a:ext uri="{FF2B5EF4-FFF2-40B4-BE49-F238E27FC236}">
                <a16:creationId xmlns:a16="http://schemas.microsoft.com/office/drawing/2014/main" id="{E67BFF2C-D079-4975-A7B5-FA5451D9232F}"/>
              </a:ext>
            </a:extLst>
          </p:cNvPr>
          <p:cNvCxnSpPr/>
          <p:nvPr>
            <p:custDataLst>
              <p:tags r:id="rId101"/>
            </p:custDataLst>
          </p:nvPr>
        </p:nvCxnSpPr>
        <p:spPr bwMode="auto">
          <a:xfrm flipV="1">
            <a:off x="3382963" y="3521075"/>
            <a:ext cx="300038" cy="3286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0" name="直接连接符 1839">
            <a:extLst>
              <a:ext uri="{FF2B5EF4-FFF2-40B4-BE49-F238E27FC236}">
                <a16:creationId xmlns:a16="http://schemas.microsoft.com/office/drawing/2014/main" id="{3EE6673F-036C-4137-B6D7-E1F4C91823C4}"/>
              </a:ext>
            </a:extLst>
          </p:cNvPr>
          <p:cNvCxnSpPr/>
          <p:nvPr>
            <p:custDataLst>
              <p:tags r:id="rId102"/>
            </p:custDataLst>
          </p:nvPr>
        </p:nvCxnSpPr>
        <p:spPr bwMode="auto">
          <a:xfrm flipV="1">
            <a:off x="3382963" y="3521075"/>
            <a:ext cx="300038" cy="3286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1" name="直接连接符 1840">
            <a:extLst>
              <a:ext uri="{FF2B5EF4-FFF2-40B4-BE49-F238E27FC236}">
                <a16:creationId xmlns:a16="http://schemas.microsoft.com/office/drawing/2014/main" id="{DFCF1290-E322-4E13-A753-AC333E25DA8A}"/>
              </a:ext>
            </a:extLst>
          </p:cNvPr>
          <p:cNvCxnSpPr/>
          <p:nvPr>
            <p:custDataLst>
              <p:tags r:id="rId103"/>
            </p:custDataLst>
          </p:nvPr>
        </p:nvCxnSpPr>
        <p:spPr bwMode="auto">
          <a:xfrm flipV="1">
            <a:off x="3382963" y="3521075"/>
            <a:ext cx="300038" cy="3286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5" name="直接连接符 1694">
            <a:extLst>
              <a:ext uri="{FF2B5EF4-FFF2-40B4-BE49-F238E27FC236}">
                <a16:creationId xmlns:a16="http://schemas.microsoft.com/office/drawing/2014/main" id="{40926B11-F8B8-44BF-8FD8-3D7719BF66D2}"/>
              </a:ext>
            </a:extLst>
          </p:cNvPr>
          <p:cNvCxnSpPr>
            <a:cxnSpLocks/>
          </p:cNvCxnSpPr>
          <p:nvPr>
            <p:custDataLst>
              <p:tags r:id="rId104"/>
            </p:custDataLst>
          </p:nvPr>
        </p:nvCxnSpPr>
        <p:spPr bwMode="auto">
          <a:xfrm flipV="1">
            <a:off x="3382963" y="3833813"/>
            <a:ext cx="300038" cy="158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7" name="直接连接符 1696">
            <a:extLst>
              <a:ext uri="{FF2B5EF4-FFF2-40B4-BE49-F238E27FC236}">
                <a16:creationId xmlns:a16="http://schemas.microsoft.com/office/drawing/2014/main" id="{D2290022-836E-4CF8-B92E-991136F36BB3}"/>
              </a:ext>
            </a:extLst>
          </p:cNvPr>
          <p:cNvCxnSpPr/>
          <p:nvPr>
            <p:custDataLst>
              <p:tags r:id="rId105"/>
            </p:custDataLst>
          </p:nvPr>
        </p:nvCxnSpPr>
        <p:spPr bwMode="auto">
          <a:xfrm flipV="1">
            <a:off x="3382963" y="3979863"/>
            <a:ext cx="300038" cy="2206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9" name="直接连接符 1698">
            <a:extLst>
              <a:ext uri="{FF2B5EF4-FFF2-40B4-BE49-F238E27FC236}">
                <a16:creationId xmlns:a16="http://schemas.microsoft.com/office/drawing/2014/main" id="{721125BF-ED13-401F-88D2-CBD3ED2E43D7}"/>
              </a:ext>
            </a:extLst>
          </p:cNvPr>
          <p:cNvCxnSpPr/>
          <p:nvPr>
            <p:custDataLst>
              <p:tags r:id="rId106"/>
            </p:custDataLst>
          </p:nvPr>
        </p:nvCxnSpPr>
        <p:spPr bwMode="auto">
          <a:xfrm flipV="1">
            <a:off x="3382963" y="4130675"/>
            <a:ext cx="300038" cy="2159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0" name="直接连接符 1699">
            <a:extLst>
              <a:ext uri="{FF2B5EF4-FFF2-40B4-BE49-F238E27FC236}">
                <a16:creationId xmlns:a16="http://schemas.microsoft.com/office/drawing/2014/main" id="{1FE6AB3A-8AE9-4317-8D35-3C2DF0B28C26}"/>
              </a:ext>
            </a:extLst>
          </p:cNvPr>
          <p:cNvCxnSpPr/>
          <p:nvPr>
            <p:custDataLst>
              <p:tags r:id="rId107"/>
            </p:custDataLst>
          </p:nvPr>
        </p:nvCxnSpPr>
        <p:spPr bwMode="auto">
          <a:xfrm flipV="1">
            <a:off x="3382963" y="4279900"/>
            <a:ext cx="300038" cy="2206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2" name="直接连接符 951">
            <a:extLst>
              <a:ext uri="{FF2B5EF4-FFF2-40B4-BE49-F238E27FC236}">
                <a16:creationId xmlns:a16="http://schemas.microsoft.com/office/drawing/2014/main" id="{A45B0AE8-07CD-40A7-A5BD-C91EE6AC40FB}"/>
              </a:ext>
            </a:extLst>
          </p:cNvPr>
          <p:cNvCxnSpPr/>
          <p:nvPr>
            <p:custDataLst>
              <p:tags r:id="rId108"/>
            </p:custDataLst>
          </p:nvPr>
        </p:nvCxnSpPr>
        <p:spPr bwMode="auto">
          <a:xfrm flipV="1">
            <a:off x="4060825" y="3349625"/>
            <a:ext cx="300038" cy="1714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2" name="直接连接符 1531">
            <a:extLst>
              <a:ext uri="{FF2B5EF4-FFF2-40B4-BE49-F238E27FC236}">
                <a16:creationId xmlns:a16="http://schemas.microsoft.com/office/drawing/2014/main" id="{867F058E-1C81-4937-B861-F518B3596770}"/>
              </a:ext>
            </a:extLst>
          </p:cNvPr>
          <p:cNvCxnSpPr/>
          <p:nvPr>
            <p:custDataLst>
              <p:tags r:id="rId109"/>
            </p:custDataLst>
          </p:nvPr>
        </p:nvCxnSpPr>
        <p:spPr bwMode="auto">
          <a:xfrm flipV="1">
            <a:off x="4060825" y="3349625"/>
            <a:ext cx="300038" cy="1714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5" name="直接连接符 1334">
            <a:extLst>
              <a:ext uri="{FF2B5EF4-FFF2-40B4-BE49-F238E27FC236}">
                <a16:creationId xmlns:a16="http://schemas.microsoft.com/office/drawing/2014/main" id="{541716BB-CD84-4207-9B06-282AD1320B19}"/>
              </a:ext>
            </a:extLst>
          </p:cNvPr>
          <p:cNvCxnSpPr/>
          <p:nvPr>
            <p:custDataLst>
              <p:tags r:id="rId110"/>
            </p:custDataLst>
          </p:nvPr>
        </p:nvCxnSpPr>
        <p:spPr bwMode="auto">
          <a:xfrm flipV="1">
            <a:off x="4060825" y="3349625"/>
            <a:ext cx="300038" cy="1714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6" name="直接连接符 1335">
            <a:extLst>
              <a:ext uri="{FF2B5EF4-FFF2-40B4-BE49-F238E27FC236}">
                <a16:creationId xmlns:a16="http://schemas.microsoft.com/office/drawing/2014/main" id="{702ADC2E-A2C7-4D32-91EE-A788A0E20E86}"/>
              </a:ext>
            </a:extLst>
          </p:cNvPr>
          <p:cNvCxnSpPr/>
          <p:nvPr>
            <p:custDataLst>
              <p:tags r:id="rId111"/>
            </p:custDataLst>
          </p:nvPr>
        </p:nvCxnSpPr>
        <p:spPr bwMode="auto">
          <a:xfrm flipV="1">
            <a:off x="4060825" y="3349625"/>
            <a:ext cx="300038" cy="1714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7" name="直接连接符 1336">
            <a:extLst>
              <a:ext uri="{FF2B5EF4-FFF2-40B4-BE49-F238E27FC236}">
                <a16:creationId xmlns:a16="http://schemas.microsoft.com/office/drawing/2014/main" id="{66F73240-15C2-478B-A55F-879BA02F5B2F}"/>
              </a:ext>
            </a:extLst>
          </p:cNvPr>
          <p:cNvCxnSpPr/>
          <p:nvPr>
            <p:custDataLst>
              <p:tags r:id="rId112"/>
            </p:custDataLst>
          </p:nvPr>
        </p:nvCxnSpPr>
        <p:spPr bwMode="auto">
          <a:xfrm flipV="1">
            <a:off x="4060825" y="3349625"/>
            <a:ext cx="300038" cy="1714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8" name="直接连接符 1337">
            <a:extLst>
              <a:ext uri="{FF2B5EF4-FFF2-40B4-BE49-F238E27FC236}">
                <a16:creationId xmlns:a16="http://schemas.microsoft.com/office/drawing/2014/main" id="{C66829EB-D3AF-46FB-BFE4-CBEC542074CB}"/>
              </a:ext>
            </a:extLst>
          </p:cNvPr>
          <p:cNvCxnSpPr>
            <a:cxnSpLocks/>
          </p:cNvCxnSpPr>
          <p:nvPr>
            <p:custDataLst>
              <p:tags r:id="rId113"/>
            </p:custDataLst>
          </p:nvPr>
        </p:nvCxnSpPr>
        <p:spPr bwMode="auto">
          <a:xfrm flipV="1">
            <a:off x="4060825" y="3349625"/>
            <a:ext cx="300038" cy="1714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1" name="直接连接符 1700">
            <a:extLst>
              <a:ext uri="{FF2B5EF4-FFF2-40B4-BE49-F238E27FC236}">
                <a16:creationId xmlns:a16="http://schemas.microsoft.com/office/drawing/2014/main" id="{152266F5-38AD-4A17-922C-4312060E528F}"/>
              </a:ext>
            </a:extLst>
          </p:cNvPr>
          <p:cNvCxnSpPr/>
          <p:nvPr>
            <p:custDataLst>
              <p:tags r:id="rId114"/>
            </p:custDataLst>
          </p:nvPr>
        </p:nvCxnSpPr>
        <p:spPr bwMode="auto">
          <a:xfrm flipV="1">
            <a:off x="4060825" y="3349625"/>
            <a:ext cx="300038" cy="1714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2" name="直接连接符 1701">
            <a:extLst>
              <a:ext uri="{FF2B5EF4-FFF2-40B4-BE49-F238E27FC236}">
                <a16:creationId xmlns:a16="http://schemas.microsoft.com/office/drawing/2014/main" id="{33C86F1F-7E73-4BCE-8106-D352ADFC7AFA}"/>
              </a:ext>
            </a:extLst>
          </p:cNvPr>
          <p:cNvCxnSpPr/>
          <p:nvPr>
            <p:custDataLst>
              <p:tags r:id="rId115"/>
            </p:custDataLst>
          </p:nvPr>
        </p:nvCxnSpPr>
        <p:spPr bwMode="auto">
          <a:xfrm flipV="1">
            <a:off x="4060825" y="3349625"/>
            <a:ext cx="300038" cy="1714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3" name="直接连接符 1702">
            <a:extLst>
              <a:ext uri="{FF2B5EF4-FFF2-40B4-BE49-F238E27FC236}">
                <a16:creationId xmlns:a16="http://schemas.microsoft.com/office/drawing/2014/main" id="{3885E8BB-F601-4D5D-892A-DA9CD3C801B4}"/>
              </a:ext>
            </a:extLst>
          </p:cNvPr>
          <p:cNvCxnSpPr/>
          <p:nvPr>
            <p:custDataLst>
              <p:tags r:id="rId116"/>
            </p:custDataLst>
          </p:nvPr>
        </p:nvCxnSpPr>
        <p:spPr bwMode="auto">
          <a:xfrm>
            <a:off x="4060825" y="3521075"/>
            <a:ext cx="300038" cy="1492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5" name="直接连接符 1704">
            <a:extLst>
              <a:ext uri="{FF2B5EF4-FFF2-40B4-BE49-F238E27FC236}">
                <a16:creationId xmlns:a16="http://schemas.microsoft.com/office/drawing/2014/main" id="{3D322602-0E48-4317-9D09-29BEAF4277BC}"/>
              </a:ext>
            </a:extLst>
          </p:cNvPr>
          <p:cNvCxnSpPr>
            <a:cxnSpLocks/>
          </p:cNvCxnSpPr>
          <p:nvPr>
            <p:custDataLst>
              <p:tags r:id="rId117"/>
            </p:custDataLst>
          </p:nvPr>
        </p:nvCxnSpPr>
        <p:spPr bwMode="auto">
          <a:xfrm flipV="1">
            <a:off x="4060825" y="3794125"/>
            <a:ext cx="300038" cy="396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6" name="直接连接符 1705">
            <a:extLst>
              <a:ext uri="{FF2B5EF4-FFF2-40B4-BE49-F238E27FC236}">
                <a16:creationId xmlns:a16="http://schemas.microsoft.com/office/drawing/2014/main" id="{F3BAEC14-0FE6-45DB-85B8-FF2B67C2DA3A}"/>
              </a:ext>
            </a:extLst>
          </p:cNvPr>
          <p:cNvCxnSpPr>
            <a:cxnSpLocks/>
          </p:cNvCxnSpPr>
          <p:nvPr>
            <p:custDataLst>
              <p:tags r:id="rId118"/>
            </p:custDataLst>
          </p:nvPr>
        </p:nvCxnSpPr>
        <p:spPr bwMode="auto">
          <a:xfrm flipV="1">
            <a:off x="4060825" y="3927475"/>
            <a:ext cx="300038" cy="523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8" name="直接连接符 1707">
            <a:extLst>
              <a:ext uri="{FF2B5EF4-FFF2-40B4-BE49-F238E27FC236}">
                <a16:creationId xmlns:a16="http://schemas.microsoft.com/office/drawing/2014/main" id="{41C119F8-678F-4852-88A9-3E9351CF4762}"/>
              </a:ext>
            </a:extLst>
          </p:cNvPr>
          <p:cNvCxnSpPr/>
          <p:nvPr>
            <p:custDataLst>
              <p:tags r:id="rId119"/>
            </p:custDataLst>
          </p:nvPr>
        </p:nvCxnSpPr>
        <p:spPr bwMode="auto">
          <a:xfrm flipV="1">
            <a:off x="4060825" y="4070350"/>
            <a:ext cx="300038" cy="603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9" name="直接连接符 1708">
            <a:extLst>
              <a:ext uri="{FF2B5EF4-FFF2-40B4-BE49-F238E27FC236}">
                <a16:creationId xmlns:a16="http://schemas.microsoft.com/office/drawing/2014/main" id="{7B71CF3A-488B-49F3-8FC1-22931FB076CD}"/>
              </a:ext>
            </a:extLst>
          </p:cNvPr>
          <p:cNvCxnSpPr/>
          <p:nvPr>
            <p:custDataLst>
              <p:tags r:id="rId120"/>
            </p:custDataLst>
          </p:nvPr>
        </p:nvCxnSpPr>
        <p:spPr bwMode="auto">
          <a:xfrm flipV="1">
            <a:off x="4060825" y="4208463"/>
            <a:ext cx="300038" cy="714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0" name="直接连接符 1709">
            <a:extLst>
              <a:ext uri="{FF2B5EF4-FFF2-40B4-BE49-F238E27FC236}">
                <a16:creationId xmlns:a16="http://schemas.microsoft.com/office/drawing/2014/main" id="{F861B956-BC7B-4D24-ADF1-92814255AC1A}"/>
              </a:ext>
            </a:extLst>
          </p:cNvPr>
          <p:cNvCxnSpPr/>
          <p:nvPr>
            <p:custDataLst>
              <p:tags r:id="rId121"/>
            </p:custDataLst>
          </p:nvPr>
        </p:nvCxnSpPr>
        <p:spPr bwMode="auto">
          <a:xfrm>
            <a:off x="4737100" y="3349625"/>
            <a:ext cx="300038" cy="3222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1" name="直接连接符 1710">
            <a:extLst>
              <a:ext uri="{FF2B5EF4-FFF2-40B4-BE49-F238E27FC236}">
                <a16:creationId xmlns:a16="http://schemas.microsoft.com/office/drawing/2014/main" id="{EC16D8AA-B308-4FAC-984E-54C8A814314C}"/>
              </a:ext>
            </a:extLst>
          </p:cNvPr>
          <p:cNvCxnSpPr/>
          <p:nvPr>
            <p:custDataLst>
              <p:tags r:id="rId122"/>
            </p:custDataLst>
          </p:nvPr>
        </p:nvCxnSpPr>
        <p:spPr bwMode="auto">
          <a:xfrm>
            <a:off x="4737100" y="3670300"/>
            <a:ext cx="300038" cy="1317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2" name="直接连接符 1711">
            <a:extLst>
              <a:ext uri="{FF2B5EF4-FFF2-40B4-BE49-F238E27FC236}">
                <a16:creationId xmlns:a16="http://schemas.microsoft.com/office/drawing/2014/main" id="{4CF7CB94-6D42-42FD-97C0-E78D85CD00DA}"/>
              </a:ext>
            </a:extLst>
          </p:cNvPr>
          <p:cNvCxnSpPr/>
          <p:nvPr>
            <p:custDataLst>
              <p:tags r:id="rId123"/>
            </p:custDataLst>
          </p:nvPr>
        </p:nvCxnSpPr>
        <p:spPr bwMode="auto">
          <a:xfrm>
            <a:off x="4737100" y="3794125"/>
            <a:ext cx="300038" cy="1095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4" name="直接连接符 1713">
            <a:extLst>
              <a:ext uri="{FF2B5EF4-FFF2-40B4-BE49-F238E27FC236}">
                <a16:creationId xmlns:a16="http://schemas.microsoft.com/office/drawing/2014/main" id="{836BB677-E5A1-41B1-8283-EBA11114BD8A}"/>
              </a:ext>
            </a:extLst>
          </p:cNvPr>
          <p:cNvCxnSpPr/>
          <p:nvPr>
            <p:custDataLst>
              <p:tags r:id="rId124"/>
            </p:custDataLst>
          </p:nvPr>
        </p:nvCxnSpPr>
        <p:spPr bwMode="auto">
          <a:xfrm>
            <a:off x="4737100" y="3927475"/>
            <a:ext cx="300038" cy="952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5" name="直接连接符 1714">
            <a:extLst>
              <a:ext uri="{FF2B5EF4-FFF2-40B4-BE49-F238E27FC236}">
                <a16:creationId xmlns:a16="http://schemas.microsoft.com/office/drawing/2014/main" id="{42A6BAED-BDE9-459D-89B1-5B1729F180BF}"/>
              </a:ext>
            </a:extLst>
          </p:cNvPr>
          <p:cNvCxnSpPr/>
          <p:nvPr>
            <p:custDataLst>
              <p:tags r:id="rId125"/>
            </p:custDataLst>
          </p:nvPr>
        </p:nvCxnSpPr>
        <p:spPr bwMode="auto">
          <a:xfrm>
            <a:off x="4737100" y="4070350"/>
            <a:ext cx="300038" cy="762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7" name="直接连接符 1716">
            <a:extLst>
              <a:ext uri="{FF2B5EF4-FFF2-40B4-BE49-F238E27FC236}">
                <a16:creationId xmlns:a16="http://schemas.microsoft.com/office/drawing/2014/main" id="{94C00159-6A9C-41F7-994A-BC9DEA51680C}"/>
              </a:ext>
            </a:extLst>
          </p:cNvPr>
          <p:cNvCxnSpPr/>
          <p:nvPr>
            <p:custDataLst>
              <p:tags r:id="rId126"/>
            </p:custDataLst>
          </p:nvPr>
        </p:nvCxnSpPr>
        <p:spPr bwMode="auto">
          <a:xfrm>
            <a:off x="4737100" y="4208463"/>
            <a:ext cx="300038" cy="539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8" name="直接连接符 1427">
            <a:extLst>
              <a:ext uri="{FF2B5EF4-FFF2-40B4-BE49-F238E27FC236}">
                <a16:creationId xmlns:a16="http://schemas.microsoft.com/office/drawing/2014/main" id="{B2687562-893D-4637-B395-8C6A2B1F9B82}"/>
              </a:ext>
            </a:extLst>
          </p:cNvPr>
          <p:cNvCxnSpPr/>
          <p:nvPr>
            <p:custDataLst>
              <p:tags r:id="rId127"/>
            </p:custDataLst>
          </p:nvPr>
        </p:nvCxnSpPr>
        <p:spPr bwMode="auto">
          <a:xfrm flipV="1">
            <a:off x="5414963" y="2955925"/>
            <a:ext cx="300038" cy="3286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5" name="直接连接符 1534">
            <a:extLst>
              <a:ext uri="{FF2B5EF4-FFF2-40B4-BE49-F238E27FC236}">
                <a16:creationId xmlns:a16="http://schemas.microsoft.com/office/drawing/2014/main" id="{BA700553-0983-4301-BA6B-0992E842F10E}"/>
              </a:ext>
            </a:extLst>
          </p:cNvPr>
          <p:cNvCxnSpPr/>
          <p:nvPr>
            <p:custDataLst>
              <p:tags r:id="rId128"/>
            </p:custDataLst>
          </p:nvPr>
        </p:nvCxnSpPr>
        <p:spPr bwMode="auto">
          <a:xfrm flipV="1">
            <a:off x="5414963" y="2955925"/>
            <a:ext cx="300038" cy="3286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2" name="直接连接符 981">
            <a:extLst>
              <a:ext uri="{FF2B5EF4-FFF2-40B4-BE49-F238E27FC236}">
                <a16:creationId xmlns:a16="http://schemas.microsoft.com/office/drawing/2014/main" id="{DC07EC72-D9A1-4659-B1FE-A0DA8C016074}"/>
              </a:ext>
            </a:extLst>
          </p:cNvPr>
          <p:cNvCxnSpPr/>
          <p:nvPr>
            <p:custDataLst>
              <p:tags r:id="rId129"/>
            </p:custDataLst>
          </p:nvPr>
        </p:nvCxnSpPr>
        <p:spPr bwMode="auto">
          <a:xfrm flipV="1">
            <a:off x="5414963" y="2955925"/>
            <a:ext cx="300038" cy="3286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3" name="直接连接符 982">
            <a:extLst>
              <a:ext uri="{FF2B5EF4-FFF2-40B4-BE49-F238E27FC236}">
                <a16:creationId xmlns:a16="http://schemas.microsoft.com/office/drawing/2014/main" id="{23854B65-D1FE-4786-B2AF-970352F9F295}"/>
              </a:ext>
            </a:extLst>
          </p:cNvPr>
          <p:cNvCxnSpPr/>
          <p:nvPr>
            <p:custDataLst>
              <p:tags r:id="rId130"/>
            </p:custDataLst>
          </p:nvPr>
        </p:nvCxnSpPr>
        <p:spPr bwMode="auto">
          <a:xfrm flipV="1">
            <a:off x="5414963" y="2955925"/>
            <a:ext cx="300038" cy="3286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4" name="直接连接符 983">
            <a:extLst>
              <a:ext uri="{FF2B5EF4-FFF2-40B4-BE49-F238E27FC236}">
                <a16:creationId xmlns:a16="http://schemas.microsoft.com/office/drawing/2014/main" id="{0F378CBA-650B-402E-AC66-7A4CCC83655F}"/>
              </a:ext>
            </a:extLst>
          </p:cNvPr>
          <p:cNvCxnSpPr/>
          <p:nvPr>
            <p:custDataLst>
              <p:tags r:id="rId131"/>
            </p:custDataLst>
          </p:nvPr>
        </p:nvCxnSpPr>
        <p:spPr bwMode="auto">
          <a:xfrm flipV="1">
            <a:off x="5414963" y="2955925"/>
            <a:ext cx="300038" cy="3286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6" name="直接连接符 1355">
            <a:extLst>
              <a:ext uri="{FF2B5EF4-FFF2-40B4-BE49-F238E27FC236}">
                <a16:creationId xmlns:a16="http://schemas.microsoft.com/office/drawing/2014/main" id="{D7DDABD7-B47E-494F-912D-22ACFC325F27}"/>
              </a:ext>
            </a:extLst>
          </p:cNvPr>
          <p:cNvCxnSpPr/>
          <p:nvPr>
            <p:custDataLst>
              <p:tags r:id="rId132"/>
            </p:custDataLst>
          </p:nvPr>
        </p:nvCxnSpPr>
        <p:spPr bwMode="auto">
          <a:xfrm flipV="1">
            <a:off x="5414963" y="2955925"/>
            <a:ext cx="300038" cy="3286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7" name="直接连接符 1356">
            <a:extLst>
              <a:ext uri="{FF2B5EF4-FFF2-40B4-BE49-F238E27FC236}">
                <a16:creationId xmlns:a16="http://schemas.microsoft.com/office/drawing/2014/main" id="{4D255F5D-1857-4CCC-B14A-205737E2049B}"/>
              </a:ext>
            </a:extLst>
          </p:cNvPr>
          <p:cNvCxnSpPr>
            <a:cxnSpLocks/>
          </p:cNvCxnSpPr>
          <p:nvPr>
            <p:custDataLst>
              <p:tags r:id="rId133"/>
            </p:custDataLst>
          </p:nvPr>
        </p:nvCxnSpPr>
        <p:spPr bwMode="auto">
          <a:xfrm>
            <a:off x="5414963" y="3284538"/>
            <a:ext cx="300038" cy="349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8" name="直接连接符 1357">
            <a:extLst>
              <a:ext uri="{FF2B5EF4-FFF2-40B4-BE49-F238E27FC236}">
                <a16:creationId xmlns:a16="http://schemas.microsoft.com/office/drawing/2014/main" id="{2B4B0F22-4D1C-48F9-8B0B-EC2C3687A06A}"/>
              </a:ext>
            </a:extLst>
          </p:cNvPr>
          <p:cNvCxnSpPr>
            <a:cxnSpLocks/>
          </p:cNvCxnSpPr>
          <p:nvPr>
            <p:custDataLst>
              <p:tags r:id="rId134"/>
            </p:custDataLst>
          </p:nvPr>
        </p:nvCxnSpPr>
        <p:spPr bwMode="auto">
          <a:xfrm flipV="1">
            <a:off x="5414963" y="3467100"/>
            <a:ext cx="300038" cy="2047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9" name="直接连接符 1718">
            <a:extLst>
              <a:ext uri="{FF2B5EF4-FFF2-40B4-BE49-F238E27FC236}">
                <a16:creationId xmlns:a16="http://schemas.microsoft.com/office/drawing/2014/main" id="{2CB1A5B8-43A6-49E7-AEB8-30D0B6EC1EAF}"/>
              </a:ext>
            </a:extLst>
          </p:cNvPr>
          <p:cNvCxnSpPr/>
          <p:nvPr>
            <p:custDataLst>
              <p:tags r:id="rId135"/>
            </p:custDataLst>
          </p:nvPr>
        </p:nvCxnSpPr>
        <p:spPr bwMode="auto">
          <a:xfrm flipV="1">
            <a:off x="5414963" y="3595688"/>
            <a:ext cx="300038" cy="2063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0" name="直接连接符 1719">
            <a:extLst>
              <a:ext uri="{FF2B5EF4-FFF2-40B4-BE49-F238E27FC236}">
                <a16:creationId xmlns:a16="http://schemas.microsoft.com/office/drawing/2014/main" id="{3FD0B84E-9FDC-4DB8-BC95-881813A467E1}"/>
              </a:ext>
            </a:extLst>
          </p:cNvPr>
          <p:cNvCxnSpPr/>
          <p:nvPr>
            <p:custDataLst>
              <p:tags r:id="rId136"/>
            </p:custDataLst>
          </p:nvPr>
        </p:nvCxnSpPr>
        <p:spPr bwMode="auto">
          <a:xfrm flipV="1">
            <a:off x="5414963" y="3697288"/>
            <a:ext cx="300038" cy="2063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1" name="直接连接符 1720">
            <a:extLst>
              <a:ext uri="{FF2B5EF4-FFF2-40B4-BE49-F238E27FC236}">
                <a16:creationId xmlns:a16="http://schemas.microsoft.com/office/drawing/2014/main" id="{BF55E4A3-E48F-4CBB-A2B4-1F25E8C4512B}"/>
              </a:ext>
            </a:extLst>
          </p:cNvPr>
          <p:cNvCxnSpPr/>
          <p:nvPr>
            <p:custDataLst>
              <p:tags r:id="rId137"/>
            </p:custDataLst>
          </p:nvPr>
        </p:nvCxnSpPr>
        <p:spPr bwMode="auto">
          <a:xfrm flipV="1">
            <a:off x="5414963" y="3817938"/>
            <a:ext cx="300038" cy="2047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2" name="直接连接符 1721">
            <a:extLst>
              <a:ext uri="{FF2B5EF4-FFF2-40B4-BE49-F238E27FC236}">
                <a16:creationId xmlns:a16="http://schemas.microsoft.com/office/drawing/2014/main" id="{DCBFE423-52A7-4680-9FD6-17DEA97CE151}"/>
              </a:ext>
            </a:extLst>
          </p:cNvPr>
          <p:cNvCxnSpPr/>
          <p:nvPr>
            <p:custDataLst>
              <p:tags r:id="rId138"/>
            </p:custDataLst>
          </p:nvPr>
        </p:nvCxnSpPr>
        <p:spPr bwMode="auto">
          <a:xfrm flipV="1">
            <a:off x="5414963" y="3954463"/>
            <a:ext cx="300038" cy="1920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3" name="直接连接符 1722">
            <a:extLst>
              <a:ext uri="{FF2B5EF4-FFF2-40B4-BE49-F238E27FC236}">
                <a16:creationId xmlns:a16="http://schemas.microsoft.com/office/drawing/2014/main" id="{F895CCA0-91CF-4DDE-8191-FBF0F91B2ED8}"/>
              </a:ext>
            </a:extLst>
          </p:cNvPr>
          <p:cNvCxnSpPr/>
          <p:nvPr>
            <p:custDataLst>
              <p:tags r:id="rId139"/>
            </p:custDataLst>
          </p:nvPr>
        </p:nvCxnSpPr>
        <p:spPr bwMode="auto">
          <a:xfrm flipV="1">
            <a:off x="5414963" y="4086225"/>
            <a:ext cx="300038" cy="1762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4" name="直接连接符 993">
            <a:extLst>
              <a:ext uri="{FF2B5EF4-FFF2-40B4-BE49-F238E27FC236}">
                <a16:creationId xmlns:a16="http://schemas.microsoft.com/office/drawing/2014/main" id="{77A3FD07-8C4A-43E3-8E71-0124DDC6892A}"/>
              </a:ext>
            </a:extLst>
          </p:cNvPr>
          <p:cNvCxnSpPr>
            <a:cxnSpLocks/>
          </p:cNvCxnSpPr>
          <p:nvPr>
            <p:custDataLst>
              <p:tags r:id="rId140"/>
            </p:custDataLst>
          </p:nvPr>
        </p:nvCxnSpPr>
        <p:spPr bwMode="auto">
          <a:xfrm>
            <a:off x="6092825" y="2955925"/>
            <a:ext cx="300038" cy="1730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5" name="直接连接符 994">
            <a:extLst>
              <a:ext uri="{FF2B5EF4-FFF2-40B4-BE49-F238E27FC236}">
                <a16:creationId xmlns:a16="http://schemas.microsoft.com/office/drawing/2014/main" id="{016457B1-FECD-4986-B089-527B22974B64}"/>
              </a:ext>
            </a:extLst>
          </p:cNvPr>
          <p:cNvCxnSpPr>
            <a:cxnSpLocks/>
          </p:cNvCxnSpPr>
          <p:nvPr>
            <p:custDataLst>
              <p:tags r:id="rId141"/>
            </p:custDataLst>
          </p:nvPr>
        </p:nvCxnSpPr>
        <p:spPr bwMode="auto">
          <a:xfrm>
            <a:off x="6092825" y="2955925"/>
            <a:ext cx="300038" cy="1730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6" name="直接连接符 995">
            <a:extLst>
              <a:ext uri="{FF2B5EF4-FFF2-40B4-BE49-F238E27FC236}">
                <a16:creationId xmlns:a16="http://schemas.microsoft.com/office/drawing/2014/main" id="{6813427A-DD73-40CE-9B3E-3E5A9E805150}"/>
              </a:ext>
            </a:extLst>
          </p:cNvPr>
          <p:cNvCxnSpPr>
            <a:cxnSpLocks/>
          </p:cNvCxnSpPr>
          <p:nvPr>
            <p:custDataLst>
              <p:tags r:id="rId142"/>
            </p:custDataLst>
          </p:nvPr>
        </p:nvCxnSpPr>
        <p:spPr bwMode="auto">
          <a:xfrm>
            <a:off x="6092825" y="2955925"/>
            <a:ext cx="300038" cy="1730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7" name="直接连接符 996">
            <a:extLst>
              <a:ext uri="{FF2B5EF4-FFF2-40B4-BE49-F238E27FC236}">
                <a16:creationId xmlns:a16="http://schemas.microsoft.com/office/drawing/2014/main" id="{A4A05418-27CD-4220-A115-29E46ED53DEC}"/>
              </a:ext>
            </a:extLst>
          </p:cNvPr>
          <p:cNvCxnSpPr>
            <a:cxnSpLocks/>
          </p:cNvCxnSpPr>
          <p:nvPr>
            <p:custDataLst>
              <p:tags r:id="rId143"/>
            </p:custDataLst>
          </p:nvPr>
        </p:nvCxnSpPr>
        <p:spPr bwMode="auto">
          <a:xfrm>
            <a:off x="6092825" y="2955925"/>
            <a:ext cx="300038" cy="1730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8" name="直接连接符 997">
            <a:extLst>
              <a:ext uri="{FF2B5EF4-FFF2-40B4-BE49-F238E27FC236}">
                <a16:creationId xmlns:a16="http://schemas.microsoft.com/office/drawing/2014/main" id="{1DB8326A-982A-4D9A-AFAF-70677F156929}"/>
              </a:ext>
            </a:extLst>
          </p:cNvPr>
          <p:cNvCxnSpPr>
            <a:cxnSpLocks/>
          </p:cNvCxnSpPr>
          <p:nvPr>
            <p:custDataLst>
              <p:tags r:id="rId144"/>
            </p:custDataLst>
          </p:nvPr>
        </p:nvCxnSpPr>
        <p:spPr bwMode="auto">
          <a:xfrm>
            <a:off x="6092825" y="2955925"/>
            <a:ext cx="300038" cy="1730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9" name="直接连接符 998">
            <a:extLst>
              <a:ext uri="{FF2B5EF4-FFF2-40B4-BE49-F238E27FC236}">
                <a16:creationId xmlns:a16="http://schemas.microsoft.com/office/drawing/2014/main" id="{D1C1F3BE-E1AD-4CD3-A820-59DAA5B3D682}"/>
              </a:ext>
            </a:extLst>
          </p:cNvPr>
          <p:cNvCxnSpPr>
            <a:cxnSpLocks/>
          </p:cNvCxnSpPr>
          <p:nvPr>
            <p:custDataLst>
              <p:tags r:id="rId145"/>
            </p:custDataLst>
          </p:nvPr>
        </p:nvCxnSpPr>
        <p:spPr bwMode="auto">
          <a:xfrm>
            <a:off x="6092825" y="2955925"/>
            <a:ext cx="300038" cy="6159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0" name="直接连接符 999">
            <a:extLst>
              <a:ext uri="{FF2B5EF4-FFF2-40B4-BE49-F238E27FC236}">
                <a16:creationId xmlns:a16="http://schemas.microsoft.com/office/drawing/2014/main" id="{9898E1A7-39B3-42E8-B966-8BF38CDF1B65}"/>
              </a:ext>
            </a:extLst>
          </p:cNvPr>
          <p:cNvCxnSpPr>
            <a:cxnSpLocks/>
          </p:cNvCxnSpPr>
          <p:nvPr>
            <p:custDataLst>
              <p:tags r:id="rId146"/>
            </p:custDataLst>
          </p:nvPr>
        </p:nvCxnSpPr>
        <p:spPr bwMode="auto">
          <a:xfrm>
            <a:off x="6092825" y="3319463"/>
            <a:ext cx="300038" cy="3635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3" name="直接连接符 1362">
            <a:extLst>
              <a:ext uri="{FF2B5EF4-FFF2-40B4-BE49-F238E27FC236}">
                <a16:creationId xmlns:a16="http://schemas.microsoft.com/office/drawing/2014/main" id="{FB0DA266-F8F5-411F-82C0-3DE848F727B7}"/>
              </a:ext>
            </a:extLst>
          </p:cNvPr>
          <p:cNvCxnSpPr>
            <a:cxnSpLocks/>
          </p:cNvCxnSpPr>
          <p:nvPr>
            <p:custDataLst>
              <p:tags r:id="rId147"/>
            </p:custDataLst>
          </p:nvPr>
        </p:nvCxnSpPr>
        <p:spPr bwMode="auto">
          <a:xfrm>
            <a:off x="6092825" y="3467100"/>
            <a:ext cx="300038" cy="3429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4" name="直接连接符 1393">
            <a:extLst>
              <a:ext uri="{FF2B5EF4-FFF2-40B4-BE49-F238E27FC236}">
                <a16:creationId xmlns:a16="http://schemas.microsoft.com/office/drawing/2014/main" id="{8CFB75F5-CCEF-45CD-BE74-3D2E6E198F85}"/>
              </a:ext>
            </a:extLst>
          </p:cNvPr>
          <p:cNvCxnSpPr>
            <a:cxnSpLocks/>
          </p:cNvCxnSpPr>
          <p:nvPr>
            <p:custDataLst>
              <p:tags r:id="rId148"/>
            </p:custDataLst>
          </p:nvPr>
        </p:nvCxnSpPr>
        <p:spPr bwMode="auto">
          <a:xfrm>
            <a:off x="6092825" y="3595688"/>
            <a:ext cx="300038" cy="3206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4" name="直接连接符 1723">
            <a:extLst>
              <a:ext uri="{FF2B5EF4-FFF2-40B4-BE49-F238E27FC236}">
                <a16:creationId xmlns:a16="http://schemas.microsoft.com/office/drawing/2014/main" id="{BB19164C-20BA-455F-BE5F-52460D02B436}"/>
              </a:ext>
            </a:extLst>
          </p:cNvPr>
          <p:cNvCxnSpPr/>
          <p:nvPr>
            <p:custDataLst>
              <p:tags r:id="rId149"/>
            </p:custDataLst>
          </p:nvPr>
        </p:nvCxnSpPr>
        <p:spPr bwMode="auto">
          <a:xfrm>
            <a:off x="6092825" y="3697288"/>
            <a:ext cx="300038" cy="3206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5" name="直接连接符 1724">
            <a:extLst>
              <a:ext uri="{FF2B5EF4-FFF2-40B4-BE49-F238E27FC236}">
                <a16:creationId xmlns:a16="http://schemas.microsoft.com/office/drawing/2014/main" id="{7963FFFC-9738-4138-9CF4-BE64E4151583}"/>
              </a:ext>
            </a:extLst>
          </p:cNvPr>
          <p:cNvCxnSpPr/>
          <p:nvPr>
            <p:custDataLst>
              <p:tags r:id="rId150"/>
            </p:custDataLst>
          </p:nvPr>
        </p:nvCxnSpPr>
        <p:spPr bwMode="auto">
          <a:xfrm>
            <a:off x="6092825" y="3817938"/>
            <a:ext cx="300038" cy="3079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7" name="直接连接符 1726">
            <a:extLst>
              <a:ext uri="{FF2B5EF4-FFF2-40B4-BE49-F238E27FC236}">
                <a16:creationId xmlns:a16="http://schemas.microsoft.com/office/drawing/2014/main" id="{F0039AF5-8E09-491B-8C2E-C31CE81611B6}"/>
              </a:ext>
            </a:extLst>
          </p:cNvPr>
          <p:cNvCxnSpPr/>
          <p:nvPr>
            <p:custDataLst>
              <p:tags r:id="rId151"/>
            </p:custDataLst>
          </p:nvPr>
        </p:nvCxnSpPr>
        <p:spPr bwMode="auto">
          <a:xfrm>
            <a:off x="6092825" y="3954463"/>
            <a:ext cx="300038" cy="2952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9" name="直接连接符 1728">
            <a:extLst>
              <a:ext uri="{FF2B5EF4-FFF2-40B4-BE49-F238E27FC236}">
                <a16:creationId xmlns:a16="http://schemas.microsoft.com/office/drawing/2014/main" id="{34FDD4F9-4695-4646-B76D-1DD357003931}"/>
              </a:ext>
            </a:extLst>
          </p:cNvPr>
          <p:cNvCxnSpPr/>
          <p:nvPr>
            <p:custDataLst>
              <p:tags r:id="rId152"/>
            </p:custDataLst>
          </p:nvPr>
        </p:nvCxnSpPr>
        <p:spPr bwMode="auto">
          <a:xfrm>
            <a:off x="6092825" y="4086225"/>
            <a:ext cx="300038" cy="2809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9" name="直接连接符 1428">
            <a:extLst>
              <a:ext uri="{FF2B5EF4-FFF2-40B4-BE49-F238E27FC236}">
                <a16:creationId xmlns:a16="http://schemas.microsoft.com/office/drawing/2014/main" id="{C1BC4495-69FC-4878-9E0F-06E4DE5BB8CA}"/>
              </a:ext>
            </a:extLst>
          </p:cNvPr>
          <p:cNvCxnSpPr/>
          <p:nvPr>
            <p:custDataLst>
              <p:tags r:id="rId153"/>
            </p:custDataLst>
          </p:nvPr>
        </p:nvCxnSpPr>
        <p:spPr bwMode="auto">
          <a:xfrm flipV="1">
            <a:off x="6769100" y="2538413"/>
            <a:ext cx="300038" cy="5905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6" name="直接连接符 1535">
            <a:extLst>
              <a:ext uri="{FF2B5EF4-FFF2-40B4-BE49-F238E27FC236}">
                <a16:creationId xmlns:a16="http://schemas.microsoft.com/office/drawing/2014/main" id="{6CC59DF3-3F92-4D7B-A210-15FDF91EF5D9}"/>
              </a:ext>
            </a:extLst>
          </p:cNvPr>
          <p:cNvCxnSpPr/>
          <p:nvPr>
            <p:custDataLst>
              <p:tags r:id="rId154"/>
            </p:custDataLst>
          </p:nvPr>
        </p:nvCxnSpPr>
        <p:spPr bwMode="auto">
          <a:xfrm flipV="1">
            <a:off x="6769100" y="2538413"/>
            <a:ext cx="300038" cy="5905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7" name="直接连接符 1536">
            <a:extLst>
              <a:ext uri="{FF2B5EF4-FFF2-40B4-BE49-F238E27FC236}">
                <a16:creationId xmlns:a16="http://schemas.microsoft.com/office/drawing/2014/main" id="{2D90F3C6-0CB9-4339-9864-D0153C37C779}"/>
              </a:ext>
            </a:extLst>
          </p:cNvPr>
          <p:cNvCxnSpPr/>
          <p:nvPr>
            <p:custDataLst>
              <p:tags r:id="rId155"/>
            </p:custDataLst>
          </p:nvPr>
        </p:nvCxnSpPr>
        <p:spPr bwMode="auto">
          <a:xfrm flipV="1">
            <a:off x="6769100" y="2538413"/>
            <a:ext cx="300038" cy="5905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1" name="直接连接符 1010">
            <a:extLst>
              <a:ext uri="{FF2B5EF4-FFF2-40B4-BE49-F238E27FC236}">
                <a16:creationId xmlns:a16="http://schemas.microsoft.com/office/drawing/2014/main" id="{A865C45C-985F-4599-98D5-09960EA057E5}"/>
              </a:ext>
            </a:extLst>
          </p:cNvPr>
          <p:cNvCxnSpPr/>
          <p:nvPr>
            <p:custDataLst>
              <p:tags r:id="rId156"/>
            </p:custDataLst>
          </p:nvPr>
        </p:nvCxnSpPr>
        <p:spPr bwMode="auto">
          <a:xfrm flipV="1">
            <a:off x="6769100" y="2538413"/>
            <a:ext cx="300038" cy="5905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2" name="直接连接符 1011">
            <a:extLst>
              <a:ext uri="{FF2B5EF4-FFF2-40B4-BE49-F238E27FC236}">
                <a16:creationId xmlns:a16="http://schemas.microsoft.com/office/drawing/2014/main" id="{E03B5A63-FD74-49B7-BFD6-4772949A011A}"/>
              </a:ext>
            </a:extLst>
          </p:cNvPr>
          <p:cNvCxnSpPr>
            <a:cxnSpLocks/>
          </p:cNvCxnSpPr>
          <p:nvPr>
            <p:custDataLst>
              <p:tags r:id="rId157"/>
            </p:custDataLst>
          </p:nvPr>
        </p:nvCxnSpPr>
        <p:spPr bwMode="auto">
          <a:xfrm>
            <a:off x="6769100" y="3128963"/>
            <a:ext cx="300038" cy="158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0" name="直接连接符 1729">
            <a:extLst>
              <a:ext uri="{FF2B5EF4-FFF2-40B4-BE49-F238E27FC236}">
                <a16:creationId xmlns:a16="http://schemas.microsoft.com/office/drawing/2014/main" id="{AEC299CB-3707-45F0-85EB-87C0149C8C2E}"/>
              </a:ext>
            </a:extLst>
          </p:cNvPr>
          <p:cNvCxnSpPr>
            <a:cxnSpLocks/>
          </p:cNvCxnSpPr>
          <p:nvPr>
            <p:custDataLst>
              <p:tags r:id="rId158"/>
            </p:custDataLst>
          </p:nvPr>
        </p:nvCxnSpPr>
        <p:spPr bwMode="auto">
          <a:xfrm flipV="1">
            <a:off x="6769100" y="3278188"/>
            <a:ext cx="300038" cy="2936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1" name="直接连接符 1730">
            <a:extLst>
              <a:ext uri="{FF2B5EF4-FFF2-40B4-BE49-F238E27FC236}">
                <a16:creationId xmlns:a16="http://schemas.microsoft.com/office/drawing/2014/main" id="{E265E50A-5E1D-40ED-8CE1-A3ABC0A33B74}"/>
              </a:ext>
            </a:extLst>
          </p:cNvPr>
          <p:cNvCxnSpPr>
            <a:cxnSpLocks/>
          </p:cNvCxnSpPr>
          <p:nvPr>
            <p:custDataLst>
              <p:tags r:id="rId159"/>
            </p:custDataLst>
          </p:nvPr>
        </p:nvCxnSpPr>
        <p:spPr bwMode="auto">
          <a:xfrm flipV="1">
            <a:off x="6769100" y="3395663"/>
            <a:ext cx="300038" cy="2873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5" name="直接连接符 1014">
            <a:extLst>
              <a:ext uri="{FF2B5EF4-FFF2-40B4-BE49-F238E27FC236}">
                <a16:creationId xmlns:a16="http://schemas.microsoft.com/office/drawing/2014/main" id="{DC88D515-CA87-45D2-92B4-89CEABDC4A9F}"/>
              </a:ext>
            </a:extLst>
          </p:cNvPr>
          <p:cNvCxnSpPr>
            <a:cxnSpLocks/>
          </p:cNvCxnSpPr>
          <p:nvPr>
            <p:custDataLst>
              <p:tags r:id="rId160"/>
            </p:custDataLst>
          </p:nvPr>
        </p:nvCxnSpPr>
        <p:spPr bwMode="auto">
          <a:xfrm flipV="1">
            <a:off x="6769100" y="3517900"/>
            <a:ext cx="300038" cy="2921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4" name="直接连接符 1363">
            <a:extLst>
              <a:ext uri="{FF2B5EF4-FFF2-40B4-BE49-F238E27FC236}">
                <a16:creationId xmlns:a16="http://schemas.microsoft.com/office/drawing/2014/main" id="{4DF26DEE-180E-47CE-B116-92EF7DA9D907}"/>
              </a:ext>
            </a:extLst>
          </p:cNvPr>
          <p:cNvCxnSpPr>
            <a:cxnSpLocks/>
          </p:cNvCxnSpPr>
          <p:nvPr>
            <p:custDataLst>
              <p:tags r:id="rId161"/>
            </p:custDataLst>
          </p:nvPr>
        </p:nvCxnSpPr>
        <p:spPr bwMode="auto">
          <a:xfrm flipV="1">
            <a:off x="6769100" y="3625850"/>
            <a:ext cx="300038" cy="2905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7" name="直接连接符 1016">
            <a:extLst>
              <a:ext uri="{FF2B5EF4-FFF2-40B4-BE49-F238E27FC236}">
                <a16:creationId xmlns:a16="http://schemas.microsoft.com/office/drawing/2014/main" id="{E9A38895-55B0-40EC-B233-6FEF40BA6AC9}"/>
              </a:ext>
            </a:extLst>
          </p:cNvPr>
          <p:cNvCxnSpPr>
            <a:cxnSpLocks/>
          </p:cNvCxnSpPr>
          <p:nvPr>
            <p:custDataLst>
              <p:tags r:id="rId162"/>
            </p:custDataLst>
          </p:nvPr>
        </p:nvCxnSpPr>
        <p:spPr bwMode="auto">
          <a:xfrm flipV="1">
            <a:off x="6769100" y="3719513"/>
            <a:ext cx="300038" cy="2984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2" name="直接连接符 1731">
            <a:extLst>
              <a:ext uri="{FF2B5EF4-FFF2-40B4-BE49-F238E27FC236}">
                <a16:creationId xmlns:a16="http://schemas.microsoft.com/office/drawing/2014/main" id="{0C4736A3-51D5-4304-BCDA-C924E685DAAE}"/>
              </a:ext>
            </a:extLst>
          </p:cNvPr>
          <p:cNvCxnSpPr/>
          <p:nvPr>
            <p:custDataLst>
              <p:tags r:id="rId163"/>
            </p:custDataLst>
          </p:nvPr>
        </p:nvCxnSpPr>
        <p:spPr bwMode="auto">
          <a:xfrm flipV="1">
            <a:off x="6769100" y="3827463"/>
            <a:ext cx="300038" cy="2984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3" name="直接连接符 1732">
            <a:extLst>
              <a:ext uri="{FF2B5EF4-FFF2-40B4-BE49-F238E27FC236}">
                <a16:creationId xmlns:a16="http://schemas.microsoft.com/office/drawing/2014/main" id="{A0C18613-1F65-4335-9E56-997BF67FA741}"/>
              </a:ext>
            </a:extLst>
          </p:cNvPr>
          <p:cNvCxnSpPr/>
          <p:nvPr>
            <p:custDataLst>
              <p:tags r:id="rId164"/>
            </p:custDataLst>
          </p:nvPr>
        </p:nvCxnSpPr>
        <p:spPr bwMode="auto">
          <a:xfrm flipV="1">
            <a:off x="6769100" y="3952875"/>
            <a:ext cx="300038" cy="2968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4" name="直接连接符 1733">
            <a:extLst>
              <a:ext uri="{FF2B5EF4-FFF2-40B4-BE49-F238E27FC236}">
                <a16:creationId xmlns:a16="http://schemas.microsoft.com/office/drawing/2014/main" id="{E1F440FA-C0C7-4BDF-BBF0-75722DDD4EF1}"/>
              </a:ext>
            </a:extLst>
          </p:cNvPr>
          <p:cNvCxnSpPr/>
          <p:nvPr>
            <p:custDataLst>
              <p:tags r:id="rId165"/>
            </p:custDataLst>
          </p:nvPr>
        </p:nvCxnSpPr>
        <p:spPr bwMode="auto">
          <a:xfrm flipV="1">
            <a:off x="6769100" y="4073525"/>
            <a:ext cx="300038" cy="2936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0" name="直接连接符 1429">
            <a:extLst>
              <a:ext uri="{FF2B5EF4-FFF2-40B4-BE49-F238E27FC236}">
                <a16:creationId xmlns:a16="http://schemas.microsoft.com/office/drawing/2014/main" id="{E46BECDB-D1DF-4B76-8FAF-81F587F4168F}"/>
              </a:ext>
            </a:extLst>
          </p:cNvPr>
          <p:cNvCxnSpPr>
            <a:cxnSpLocks/>
          </p:cNvCxnSpPr>
          <p:nvPr>
            <p:custDataLst>
              <p:tags r:id="rId166"/>
            </p:custDataLst>
          </p:nvPr>
        </p:nvCxnSpPr>
        <p:spPr bwMode="auto">
          <a:xfrm>
            <a:off x="7446963" y="2538413"/>
            <a:ext cx="300038" cy="1857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8" name="直接连接符 1537">
            <a:extLst>
              <a:ext uri="{FF2B5EF4-FFF2-40B4-BE49-F238E27FC236}">
                <a16:creationId xmlns:a16="http://schemas.microsoft.com/office/drawing/2014/main" id="{C46E7EB3-3C07-4505-B8FC-FB25465341B8}"/>
              </a:ext>
            </a:extLst>
          </p:cNvPr>
          <p:cNvCxnSpPr>
            <a:cxnSpLocks/>
          </p:cNvCxnSpPr>
          <p:nvPr>
            <p:custDataLst>
              <p:tags r:id="rId167"/>
            </p:custDataLst>
          </p:nvPr>
        </p:nvCxnSpPr>
        <p:spPr bwMode="auto">
          <a:xfrm>
            <a:off x="7446963" y="2538413"/>
            <a:ext cx="300038" cy="1857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4" name="直接连接符 1023">
            <a:extLst>
              <a:ext uri="{FF2B5EF4-FFF2-40B4-BE49-F238E27FC236}">
                <a16:creationId xmlns:a16="http://schemas.microsoft.com/office/drawing/2014/main" id="{F40386D0-AF77-429D-ACB2-A2941FA20947}"/>
              </a:ext>
            </a:extLst>
          </p:cNvPr>
          <p:cNvCxnSpPr>
            <a:cxnSpLocks/>
          </p:cNvCxnSpPr>
          <p:nvPr>
            <p:custDataLst>
              <p:tags r:id="rId168"/>
            </p:custDataLst>
          </p:nvPr>
        </p:nvCxnSpPr>
        <p:spPr bwMode="auto">
          <a:xfrm>
            <a:off x="7446963" y="2538413"/>
            <a:ext cx="300038" cy="1857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246" name="Chart 3">
            <a:extLst>
              <a:ext uri="{FF2B5EF4-FFF2-40B4-BE49-F238E27FC236}">
                <a16:creationId xmlns:a16="http://schemas.microsoft.com/office/drawing/2014/main" id="{81B51D1A-CB5B-4B41-A33A-50E6E1B18434}"/>
              </a:ext>
            </a:extLst>
          </p:cNvPr>
          <p:cNvGraphicFramePr/>
          <p:nvPr>
            <p:custDataLst>
              <p:tags r:id="rId169"/>
            </p:custDataLst>
            <p:extLst>
              <p:ext uri="{D42A27DB-BD31-4B8C-83A1-F6EECF244321}">
                <p14:modId xmlns:p14="http://schemas.microsoft.com/office/powerpoint/2010/main" val="419045093"/>
              </p:ext>
            </p:extLst>
          </p:nvPr>
        </p:nvGraphicFramePr>
        <p:xfrm>
          <a:off x="1419225" y="1025525"/>
          <a:ext cx="8413750" cy="553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74"/>
          </a:graphicData>
        </a:graphic>
      </p:graphicFrame>
      <p:cxnSp>
        <p:nvCxnSpPr>
          <p:cNvPr id="2231" name="直接连接符 2230">
            <a:extLst>
              <a:ext uri="{FF2B5EF4-FFF2-40B4-BE49-F238E27FC236}">
                <a16:creationId xmlns:a16="http://schemas.microsoft.com/office/drawing/2014/main" id="{9BCDABB4-38CC-4CAA-B4AA-9A70AD720E29}"/>
              </a:ext>
            </a:extLst>
          </p:cNvPr>
          <p:cNvCxnSpPr/>
          <p:nvPr>
            <p:custDataLst>
              <p:tags r:id="rId170"/>
            </p:custDataLst>
          </p:nvPr>
        </p:nvCxnSpPr>
        <p:spPr bwMode="auto">
          <a:xfrm>
            <a:off x="1450975" y="5205413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1" name="直接连接符 2120">
            <a:extLst>
              <a:ext uri="{FF2B5EF4-FFF2-40B4-BE49-F238E27FC236}">
                <a16:creationId xmlns:a16="http://schemas.microsoft.com/office/drawing/2014/main" id="{5D61FA46-8E7F-4A2E-8256-6F65CE2CB021}"/>
              </a:ext>
            </a:extLst>
          </p:cNvPr>
          <p:cNvCxnSpPr/>
          <p:nvPr>
            <p:custDataLst>
              <p:tags r:id="rId171"/>
            </p:custDataLst>
          </p:nvPr>
        </p:nvCxnSpPr>
        <p:spPr bwMode="auto">
          <a:xfrm>
            <a:off x="1450975" y="1412875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0" name="直接连接符 2119">
            <a:extLst>
              <a:ext uri="{FF2B5EF4-FFF2-40B4-BE49-F238E27FC236}">
                <a16:creationId xmlns:a16="http://schemas.microsoft.com/office/drawing/2014/main" id="{59A67240-D8C6-40B1-A1F5-4F6254C638A7}"/>
              </a:ext>
            </a:extLst>
          </p:cNvPr>
          <p:cNvCxnSpPr/>
          <p:nvPr>
            <p:custDataLst>
              <p:tags r:id="rId172"/>
            </p:custDataLst>
          </p:nvPr>
        </p:nvCxnSpPr>
        <p:spPr bwMode="auto">
          <a:xfrm>
            <a:off x="1450975" y="1833563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9" name="直接连接符 2118">
            <a:extLst>
              <a:ext uri="{FF2B5EF4-FFF2-40B4-BE49-F238E27FC236}">
                <a16:creationId xmlns:a16="http://schemas.microsoft.com/office/drawing/2014/main" id="{688A7AA6-152C-47E0-8ECF-93BBDA13B75B}"/>
              </a:ext>
            </a:extLst>
          </p:cNvPr>
          <p:cNvCxnSpPr/>
          <p:nvPr>
            <p:custDataLst>
              <p:tags r:id="rId173"/>
            </p:custDataLst>
          </p:nvPr>
        </p:nvCxnSpPr>
        <p:spPr bwMode="auto">
          <a:xfrm>
            <a:off x="1450975" y="2255838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8" name="直接连接符 2117">
            <a:extLst>
              <a:ext uri="{FF2B5EF4-FFF2-40B4-BE49-F238E27FC236}">
                <a16:creationId xmlns:a16="http://schemas.microsoft.com/office/drawing/2014/main" id="{AE22D71D-7A2D-4E81-98C0-F3C64EF8CE18}"/>
              </a:ext>
            </a:extLst>
          </p:cNvPr>
          <p:cNvCxnSpPr/>
          <p:nvPr>
            <p:custDataLst>
              <p:tags r:id="rId174"/>
            </p:custDataLst>
          </p:nvPr>
        </p:nvCxnSpPr>
        <p:spPr bwMode="auto">
          <a:xfrm>
            <a:off x="1450975" y="2676525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7" name="直接连接符 2116">
            <a:extLst>
              <a:ext uri="{FF2B5EF4-FFF2-40B4-BE49-F238E27FC236}">
                <a16:creationId xmlns:a16="http://schemas.microsoft.com/office/drawing/2014/main" id="{722C8BD9-5465-4E13-A0FA-9CFCB1C416CD}"/>
              </a:ext>
            </a:extLst>
          </p:cNvPr>
          <p:cNvCxnSpPr/>
          <p:nvPr>
            <p:custDataLst>
              <p:tags r:id="rId175"/>
            </p:custDataLst>
          </p:nvPr>
        </p:nvCxnSpPr>
        <p:spPr bwMode="auto">
          <a:xfrm>
            <a:off x="1450975" y="3098800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6" name="直接连接符 2115">
            <a:extLst>
              <a:ext uri="{FF2B5EF4-FFF2-40B4-BE49-F238E27FC236}">
                <a16:creationId xmlns:a16="http://schemas.microsoft.com/office/drawing/2014/main" id="{8F9B8EC8-171E-4B62-97C1-10C0BE0E978A}"/>
              </a:ext>
            </a:extLst>
          </p:cNvPr>
          <p:cNvCxnSpPr/>
          <p:nvPr>
            <p:custDataLst>
              <p:tags r:id="rId176"/>
            </p:custDataLst>
          </p:nvPr>
        </p:nvCxnSpPr>
        <p:spPr bwMode="auto">
          <a:xfrm>
            <a:off x="1450975" y="3519488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5" name="直接连接符 2114">
            <a:extLst>
              <a:ext uri="{FF2B5EF4-FFF2-40B4-BE49-F238E27FC236}">
                <a16:creationId xmlns:a16="http://schemas.microsoft.com/office/drawing/2014/main" id="{CC881156-EF73-4549-8AAD-33F7E7DBE919}"/>
              </a:ext>
            </a:extLst>
          </p:cNvPr>
          <p:cNvCxnSpPr/>
          <p:nvPr>
            <p:custDataLst>
              <p:tags r:id="rId177"/>
            </p:custDataLst>
          </p:nvPr>
        </p:nvCxnSpPr>
        <p:spPr bwMode="auto">
          <a:xfrm>
            <a:off x="1450975" y="3941763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4" name="直接连接符 2113">
            <a:extLst>
              <a:ext uri="{FF2B5EF4-FFF2-40B4-BE49-F238E27FC236}">
                <a16:creationId xmlns:a16="http://schemas.microsoft.com/office/drawing/2014/main" id="{234BAE6D-8D60-4EF5-AE05-042C56B59F83}"/>
              </a:ext>
            </a:extLst>
          </p:cNvPr>
          <p:cNvCxnSpPr/>
          <p:nvPr>
            <p:custDataLst>
              <p:tags r:id="rId178"/>
            </p:custDataLst>
          </p:nvPr>
        </p:nvCxnSpPr>
        <p:spPr bwMode="auto">
          <a:xfrm>
            <a:off x="1450975" y="4362450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1" name="直接连接符 2110">
            <a:extLst>
              <a:ext uri="{FF2B5EF4-FFF2-40B4-BE49-F238E27FC236}">
                <a16:creationId xmlns:a16="http://schemas.microsoft.com/office/drawing/2014/main" id="{A89E2A21-552E-4760-8F65-72A83289F95C}"/>
              </a:ext>
            </a:extLst>
          </p:cNvPr>
          <p:cNvCxnSpPr/>
          <p:nvPr>
            <p:custDataLst>
              <p:tags r:id="rId179"/>
            </p:custDataLst>
          </p:nvPr>
        </p:nvCxnSpPr>
        <p:spPr bwMode="auto">
          <a:xfrm>
            <a:off x="1450975" y="5627688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0" name="直接连接符 2109">
            <a:extLst>
              <a:ext uri="{FF2B5EF4-FFF2-40B4-BE49-F238E27FC236}">
                <a16:creationId xmlns:a16="http://schemas.microsoft.com/office/drawing/2014/main" id="{49959F24-5F43-4F9F-9AF1-9489050276BD}"/>
              </a:ext>
            </a:extLst>
          </p:cNvPr>
          <p:cNvCxnSpPr/>
          <p:nvPr>
            <p:custDataLst>
              <p:tags r:id="rId180"/>
            </p:custDataLst>
          </p:nvPr>
        </p:nvCxnSpPr>
        <p:spPr bwMode="auto">
          <a:xfrm>
            <a:off x="1450975" y="6048375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9" name="直接连接符 2108">
            <a:extLst>
              <a:ext uri="{FF2B5EF4-FFF2-40B4-BE49-F238E27FC236}">
                <a16:creationId xmlns:a16="http://schemas.microsoft.com/office/drawing/2014/main" id="{68F7A3AC-0CD9-407C-A0F1-930001287653}"/>
              </a:ext>
            </a:extLst>
          </p:cNvPr>
          <p:cNvCxnSpPr/>
          <p:nvPr>
            <p:custDataLst>
              <p:tags r:id="rId181"/>
            </p:custDataLst>
          </p:nvPr>
        </p:nvCxnSpPr>
        <p:spPr bwMode="auto">
          <a:xfrm>
            <a:off x="1450975" y="6292850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5" name="直接连接符 2234">
            <a:extLst>
              <a:ext uri="{FF2B5EF4-FFF2-40B4-BE49-F238E27FC236}">
                <a16:creationId xmlns:a16="http://schemas.microsoft.com/office/drawing/2014/main" id="{EC35FCA2-26E0-48D2-BB92-2E8932808BAE}"/>
              </a:ext>
            </a:extLst>
          </p:cNvPr>
          <p:cNvCxnSpPr/>
          <p:nvPr>
            <p:custDataLst>
              <p:tags r:id="rId182"/>
            </p:custDataLst>
          </p:nvPr>
        </p:nvCxnSpPr>
        <p:spPr bwMode="auto">
          <a:xfrm>
            <a:off x="1450975" y="4784725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0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83"/>
            </p:custDataLst>
          </p:nvPr>
        </p:nvSpPr>
        <p:spPr bwMode="gray">
          <a:xfrm>
            <a:off x="993775" y="1335088"/>
            <a:ext cx="355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9367DE3-910E-495D-BFDA-61D69D06F88C}" type="datetime'''''''''''8''''''5''''''''0''''0'''''''''''''''">
              <a:rPr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8500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0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84"/>
            </p:custDataLst>
          </p:nvPr>
        </p:nvSpPr>
        <p:spPr bwMode="gray">
          <a:xfrm>
            <a:off x="993775" y="5127625"/>
            <a:ext cx="355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B9522D7-D1A8-4C8D-BD1D-EA00E6672D78}" type="datetime'''''''''4''''''''''''0''''''''''''0''''0'''''''''">
              <a:rPr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4000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3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85"/>
            </p:custDataLst>
          </p:nvPr>
        </p:nvSpPr>
        <p:spPr bwMode="gray">
          <a:xfrm>
            <a:off x="993775" y="4706938"/>
            <a:ext cx="355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78A84BD-D8A6-4AA8-977F-DBF33E8854D5}" type="datetime'''''4''''''5''''''''''''''''''''''0''''''0'''''''''''''''">
              <a:rPr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4500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0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86"/>
            </p:custDataLst>
          </p:nvPr>
        </p:nvSpPr>
        <p:spPr bwMode="gray">
          <a:xfrm>
            <a:off x="993775" y="4284663"/>
            <a:ext cx="355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E5D0032-6740-4F0C-ACC7-22460B492AFC}" type="datetime'''''''''''''''''''5''''''0''''''''''0''''0'''">
              <a:rPr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5000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9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87"/>
            </p:custDataLst>
          </p:nvPr>
        </p:nvSpPr>
        <p:spPr bwMode="gray">
          <a:xfrm>
            <a:off x="1260475" y="6215063"/>
            <a:ext cx="889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E0968B9-B62C-4D4C-B800-D5B4379C7979}" type="datetime'''''''''0'''''''''''''''''''''''''''''''''''''''''">
              <a:rPr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9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88"/>
            </p:custDataLst>
          </p:nvPr>
        </p:nvSpPr>
        <p:spPr bwMode="gray">
          <a:xfrm>
            <a:off x="993775" y="5970588"/>
            <a:ext cx="355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A1C9B1A-4CD9-419C-9C98-AE705C09ADF4}" type="datetime'''''''''3''0''''''''''0''''''''0'">
              <a:rPr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3000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9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89"/>
            </p:custDataLst>
          </p:nvPr>
        </p:nvSpPr>
        <p:spPr bwMode="gray">
          <a:xfrm>
            <a:off x="993775" y="5549900"/>
            <a:ext cx="355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5FA773E-291A-4AA4-AF88-10395E662832}" type="datetime'''''''''''''''3''''''''''''''''5''''''''''''''''00'''''''">
              <a:rPr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3500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0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90"/>
            </p:custDataLst>
          </p:nvPr>
        </p:nvSpPr>
        <p:spPr bwMode="gray">
          <a:xfrm>
            <a:off x="993775" y="3863975"/>
            <a:ext cx="355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11EAEF7-D4F6-4F4B-9FF5-A03EECE9DA47}" type="datetime'''''''''''5''''5''''''''''''''''''''''''''''0''''''''''''0'">
              <a:rPr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5500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0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91"/>
            </p:custDataLst>
          </p:nvPr>
        </p:nvSpPr>
        <p:spPr bwMode="gray">
          <a:xfrm>
            <a:off x="993775" y="3441700"/>
            <a:ext cx="355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9744263-94D1-4084-B620-3674B3CB2DE2}" type="datetime'''6''''''''''''0''''''''''''''0''''''''''''''''''''0'">
              <a:rPr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6000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0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92"/>
            </p:custDataLst>
          </p:nvPr>
        </p:nvSpPr>
        <p:spPr bwMode="gray">
          <a:xfrm>
            <a:off x="993775" y="3021013"/>
            <a:ext cx="355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3535874-81FC-463F-B17E-8F599F867595}" type="datetime'''''''''''''''''6''''''5''0''''''''''''''''''0'''''''''''">
              <a:rPr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6500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0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93"/>
            </p:custDataLst>
          </p:nvPr>
        </p:nvSpPr>
        <p:spPr bwMode="gray">
          <a:xfrm>
            <a:off x="993775" y="2598738"/>
            <a:ext cx="355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B86AA7F-F0DC-49F1-8BFD-4F188ED09D6F}" type="datetime'''''7''''''''''''0''0''''''''''0'''''''''''">
              <a:rPr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7000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0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94"/>
            </p:custDataLst>
          </p:nvPr>
        </p:nvSpPr>
        <p:spPr bwMode="gray">
          <a:xfrm>
            <a:off x="993775" y="2178050"/>
            <a:ext cx="355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AFE44FE-514C-4FE9-8401-7C6ED048AC2B}" type="datetime'''''''''''''''7''''''''5''''''''''''''''0''''''''''''''''''0'">
              <a:rPr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7500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0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195"/>
            </p:custDataLst>
          </p:nvPr>
        </p:nvSpPr>
        <p:spPr bwMode="gray">
          <a:xfrm>
            <a:off x="993775" y="1755775"/>
            <a:ext cx="355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81D0C39-E352-4089-86AD-C2AE8FAA4A6A}" type="datetime'''''8''''''''''0''''''''0''''''''0'''''''''''''">
              <a:rPr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8000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 useBgFill="1">
        <p:nvSpPr>
          <p:cNvPr id="2130" name="任意多边形: 形状 2129">
            <a:extLst>
              <a:ext uri="{FF2B5EF4-FFF2-40B4-BE49-F238E27FC236}">
                <a16:creationId xmlns:a16="http://schemas.microsoft.com/office/drawing/2014/main" id="{8C4CEE50-831E-4F81-BDC5-8D6A07E1A4BC}"/>
              </a:ext>
            </a:extLst>
          </p:cNvPr>
          <p:cNvSpPr/>
          <p:nvPr>
            <p:custDataLst>
              <p:tags r:id="rId196"/>
            </p:custDataLst>
          </p:nvPr>
        </p:nvSpPr>
        <p:spPr bwMode="auto">
          <a:xfrm>
            <a:off x="2282825" y="6084888"/>
            <a:ext cx="468314" cy="182563"/>
          </a:xfrm>
          <a:custGeom>
            <a:avLst/>
            <a:gdLst/>
            <a:ahLst/>
            <a:cxnLst/>
            <a:rect l="0" t="0" r="0" b="0"/>
            <a:pathLst>
              <a:path w="468314" h="182563">
                <a:moveTo>
                  <a:pt x="0" y="125412"/>
                </a:moveTo>
                <a:lnTo>
                  <a:pt x="468313" y="0"/>
                </a:lnTo>
                <a:lnTo>
                  <a:pt x="468313" y="57150"/>
                </a:lnTo>
                <a:lnTo>
                  <a:pt x="0" y="182562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48" name="任意多边形: 形状 2147">
            <a:extLst>
              <a:ext uri="{FF2B5EF4-FFF2-40B4-BE49-F238E27FC236}">
                <a16:creationId xmlns:a16="http://schemas.microsoft.com/office/drawing/2014/main" id="{273C24E8-D0B6-4F6B-A412-4881F1BF111C}"/>
              </a:ext>
            </a:extLst>
          </p:cNvPr>
          <p:cNvSpPr/>
          <p:nvPr>
            <p:custDataLst>
              <p:tags r:id="rId197"/>
            </p:custDataLst>
          </p:nvPr>
        </p:nvSpPr>
        <p:spPr bwMode="auto">
          <a:xfrm>
            <a:off x="6346825" y="6084888"/>
            <a:ext cx="468314" cy="182563"/>
          </a:xfrm>
          <a:custGeom>
            <a:avLst/>
            <a:gdLst/>
            <a:ahLst/>
            <a:cxnLst/>
            <a:rect l="0" t="0" r="0" b="0"/>
            <a:pathLst>
              <a:path w="468314" h="182563">
                <a:moveTo>
                  <a:pt x="0" y="125412"/>
                </a:moveTo>
                <a:lnTo>
                  <a:pt x="468313" y="0"/>
                </a:lnTo>
                <a:lnTo>
                  <a:pt x="468313" y="57150"/>
                </a:lnTo>
                <a:lnTo>
                  <a:pt x="0" y="182562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45" name="任意多边形: 形状 2144">
            <a:extLst>
              <a:ext uri="{FF2B5EF4-FFF2-40B4-BE49-F238E27FC236}">
                <a16:creationId xmlns:a16="http://schemas.microsoft.com/office/drawing/2014/main" id="{B03155D5-A30A-4064-B137-D946C68F79C9}"/>
              </a:ext>
            </a:extLst>
          </p:cNvPr>
          <p:cNvSpPr/>
          <p:nvPr>
            <p:custDataLst>
              <p:tags r:id="rId198"/>
            </p:custDataLst>
          </p:nvPr>
        </p:nvSpPr>
        <p:spPr bwMode="auto">
          <a:xfrm>
            <a:off x="5668963" y="6083300"/>
            <a:ext cx="469901" cy="184151"/>
          </a:xfrm>
          <a:custGeom>
            <a:avLst/>
            <a:gdLst/>
            <a:ahLst/>
            <a:cxnLst/>
            <a:rect l="0" t="0" r="0" b="0"/>
            <a:pathLst>
              <a:path w="469901" h="184151">
                <a:moveTo>
                  <a:pt x="0" y="127000"/>
                </a:moveTo>
                <a:lnTo>
                  <a:pt x="469900" y="0"/>
                </a:lnTo>
                <a:lnTo>
                  <a:pt x="469900" y="57150"/>
                </a:lnTo>
                <a:lnTo>
                  <a:pt x="0" y="18415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36" name="任意多边形: 形状 2135">
            <a:extLst>
              <a:ext uri="{FF2B5EF4-FFF2-40B4-BE49-F238E27FC236}">
                <a16:creationId xmlns:a16="http://schemas.microsoft.com/office/drawing/2014/main" id="{2831B3DA-2F66-49AA-8FC7-1A9C3B7517F0}"/>
              </a:ext>
            </a:extLst>
          </p:cNvPr>
          <p:cNvSpPr/>
          <p:nvPr>
            <p:custDataLst>
              <p:tags r:id="rId199"/>
            </p:custDataLst>
          </p:nvPr>
        </p:nvSpPr>
        <p:spPr bwMode="auto">
          <a:xfrm>
            <a:off x="3636963" y="6083300"/>
            <a:ext cx="469901" cy="184151"/>
          </a:xfrm>
          <a:custGeom>
            <a:avLst/>
            <a:gdLst/>
            <a:ahLst/>
            <a:cxnLst/>
            <a:rect l="0" t="0" r="0" b="0"/>
            <a:pathLst>
              <a:path w="469901" h="184151">
                <a:moveTo>
                  <a:pt x="0" y="127000"/>
                </a:moveTo>
                <a:lnTo>
                  <a:pt x="469900" y="0"/>
                </a:lnTo>
                <a:lnTo>
                  <a:pt x="469900" y="57150"/>
                </a:lnTo>
                <a:lnTo>
                  <a:pt x="0" y="18415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27" name="任意多边形: 形状 2126">
            <a:extLst>
              <a:ext uri="{FF2B5EF4-FFF2-40B4-BE49-F238E27FC236}">
                <a16:creationId xmlns:a16="http://schemas.microsoft.com/office/drawing/2014/main" id="{09660032-FE4E-4149-AC06-0E59F73B9370}"/>
              </a:ext>
            </a:extLst>
          </p:cNvPr>
          <p:cNvSpPr/>
          <p:nvPr>
            <p:custDataLst>
              <p:tags r:id="rId200"/>
            </p:custDataLst>
          </p:nvPr>
        </p:nvSpPr>
        <p:spPr bwMode="auto">
          <a:xfrm>
            <a:off x="1604963" y="6083300"/>
            <a:ext cx="469901" cy="184151"/>
          </a:xfrm>
          <a:custGeom>
            <a:avLst/>
            <a:gdLst/>
            <a:ahLst/>
            <a:cxnLst/>
            <a:rect l="0" t="0" r="0" b="0"/>
            <a:pathLst>
              <a:path w="469901" h="184151">
                <a:moveTo>
                  <a:pt x="0" y="127000"/>
                </a:moveTo>
                <a:lnTo>
                  <a:pt x="469900" y="0"/>
                </a:lnTo>
                <a:lnTo>
                  <a:pt x="469900" y="57150"/>
                </a:lnTo>
                <a:lnTo>
                  <a:pt x="0" y="18415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42" name="任意多边形: 形状 2141">
            <a:extLst>
              <a:ext uri="{FF2B5EF4-FFF2-40B4-BE49-F238E27FC236}">
                <a16:creationId xmlns:a16="http://schemas.microsoft.com/office/drawing/2014/main" id="{86D52E16-A1CD-4814-8D7C-3B63EA4C1DE8}"/>
              </a:ext>
            </a:extLst>
          </p:cNvPr>
          <p:cNvSpPr/>
          <p:nvPr>
            <p:custDataLst>
              <p:tags r:id="rId201"/>
            </p:custDataLst>
          </p:nvPr>
        </p:nvSpPr>
        <p:spPr bwMode="auto">
          <a:xfrm>
            <a:off x="4991100" y="6083300"/>
            <a:ext cx="469901" cy="184151"/>
          </a:xfrm>
          <a:custGeom>
            <a:avLst/>
            <a:gdLst/>
            <a:ahLst/>
            <a:cxnLst/>
            <a:rect l="0" t="0" r="0" b="0"/>
            <a:pathLst>
              <a:path w="469901" h="184151">
                <a:moveTo>
                  <a:pt x="0" y="127000"/>
                </a:moveTo>
                <a:lnTo>
                  <a:pt x="469900" y="0"/>
                </a:lnTo>
                <a:lnTo>
                  <a:pt x="469900" y="57150"/>
                </a:lnTo>
                <a:lnTo>
                  <a:pt x="0" y="18415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57" name="任意多边形: 形状 2156">
            <a:extLst>
              <a:ext uri="{FF2B5EF4-FFF2-40B4-BE49-F238E27FC236}">
                <a16:creationId xmlns:a16="http://schemas.microsoft.com/office/drawing/2014/main" id="{9EFFB356-77F7-440F-95B2-218CF9D7A3AD}"/>
              </a:ext>
            </a:extLst>
          </p:cNvPr>
          <p:cNvSpPr/>
          <p:nvPr>
            <p:custDataLst>
              <p:tags r:id="rId202"/>
            </p:custDataLst>
          </p:nvPr>
        </p:nvSpPr>
        <p:spPr bwMode="auto">
          <a:xfrm>
            <a:off x="8378825" y="6084888"/>
            <a:ext cx="468314" cy="182563"/>
          </a:xfrm>
          <a:custGeom>
            <a:avLst/>
            <a:gdLst/>
            <a:ahLst/>
            <a:cxnLst/>
            <a:rect l="0" t="0" r="0" b="0"/>
            <a:pathLst>
              <a:path w="468314" h="182563">
                <a:moveTo>
                  <a:pt x="0" y="125412"/>
                </a:moveTo>
                <a:lnTo>
                  <a:pt x="468313" y="0"/>
                </a:lnTo>
                <a:lnTo>
                  <a:pt x="468313" y="57150"/>
                </a:lnTo>
                <a:lnTo>
                  <a:pt x="0" y="182562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60" name="任意多边形: 形状 2159">
            <a:extLst>
              <a:ext uri="{FF2B5EF4-FFF2-40B4-BE49-F238E27FC236}">
                <a16:creationId xmlns:a16="http://schemas.microsoft.com/office/drawing/2014/main" id="{5C6AEBE5-06FD-4F2B-87E8-1AE1F06E7F3A}"/>
              </a:ext>
            </a:extLst>
          </p:cNvPr>
          <p:cNvSpPr/>
          <p:nvPr>
            <p:custDataLst>
              <p:tags r:id="rId203"/>
            </p:custDataLst>
          </p:nvPr>
        </p:nvSpPr>
        <p:spPr bwMode="auto">
          <a:xfrm>
            <a:off x="9055100" y="6083300"/>
            <a:ext cx="469901" cy="184151"/>
          </a:xfrm>
          <a:custGeom>
            <a:avLst/>
            <a:gdLst/>
            <a:ahLst/>
            <a:cxnLst/>
            <a:rect l="0" t="0" r="0" b="0"/>
            <a:pathLst>
              <a:path w="469901" h="184151">
                <a:moveTo>
                  <a:pt x="0" y="127000"/>
                </a:moveTo>
                <a:lnTo>
                  <a:pt x="469900" y="0"/>
                </a:lnTo>
                <a:lnTo>
                  <a:pt x="469900" y="57150"/>
                </a:lnTo>
                <a:lnTo>
                  <a:pt x="0" y="18415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24" name="任意多边形: 形状 2123">
            <a:extLst>
              <a:ext uri="{FF2B5EF4-FFF2-40B4-BE49-F238E27FC236}">
                <a16:creationId xmlns:a16="http://schemas.microsoft.com/office/drawing/2014/main" id="{ABF2AA51-1418-41F5-B629-42490EF132A5}"/>
              </a:ext>
            </a:extLst>
          </p:cNvPr>
          <p:cNvSpPr/>
          <p:nvPr>
            <p:custDataLst>
              <p:tags r:id="rId204"/>
            </p:custDataLst>
          </p:nvPr>
        </p:nvSpPr>
        <p:spPr bwMode="auto">
          <a:xfrm>
            <a:off x="1428750" y="6127750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33" name="任意多边形: 形状 2132">
            <a:extLst>
              <a:ext uri="{FF2B5EF4-FFF2-40B4-BE49-F238E27FC236}">
                <a16:creationId xmlns:a16="http://schemas.microsoft.com/office/drawing/2014/main" id="{E9CC04EF-AEC0-4648-8E85-04CC2A8F7D12}"/>
              </a:ext>
            </a:extLst>
          </p:cNvPr>
          <p:cNvSpPr/>
          <p:nvPr>
            <p:custDataLst>
              <p:tags r:id="rId205"/>
            </p:custDataLst>
          </p:nvPr>
        </p:nvSpPr>
        <p:spPr bwMode="auto">
          <a:xfrm>
            <a:off x="2959100" y="6083300"/>
            <a:ext cx="469901" cy="184151"/>
          </a:xfrm>
          <a:custGeom>
            <a:avLst/>
            <a:gdLst/>
            <a:ahLst/>
            <a:cxnLst/>
            <a:rect l="0" t="0" r="0" b="0"/>
            <a:pathLst>
              <a:path w="469901" h="184151">
                <a:moveTo>
                  <a:pt x="0" y="127000"/>
                </a:moveTo>
                <a:lnTo>
                  <a:pt x="469900" y="0"/>
                </a:lnTo>
                <a:lnTo>
                  <a:pt x="469900" y="57150"/>
                </a:lnTo>
                <a:lnTo>
                  <a:pt x="0" y="18415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54" name="任意多边形: 形状 2153">
            <a:extLst>
              <a:ext uri="{FF2B5EF4-FFF2-40B4-BE49-F238E27FC236}">
                <a16:creationId xmlns:a16="http://schemas.microsoft.com/office/drawing/2014/main" id="{061970A9-BA84-400F-90D4-D4B979D842B3}"/>
              </a:ext>
            </a:extLst>
          </p:cNvPr>
          <p:cNvSpPr/>
          <p:nvPr>
            <p:custDataLst>
              <p:tags r:id="rId206"/>
            </p:custDataLst>
          </p:nvPr>
        </p:nvSpPr>
        <p:spPr bwMode="auto">
          <a:xfrm>
            <a:off x="7700963" y="6083300"/>
            <a:ext cx="469901" cy="184151"/>
          </a:xfrm>
          <a:custGeom>
            <a:avLst/>
            <a:gdLst/>
            <a:ahLst/>
            <a:cxnLst/>
            <a:rect l="0" t="0" r="0" b="0"/>
            <a:pathLst>
              <a:path w="469901" h="184151">
                <a:moveTo>
                  <a:pt x="0" y="127000"/>
                </a:moveTo>
                <a:lnTo>
                  <a:pt x="469900" y="0"/>
                </a:lnTo>
                <a:lnTo>
                  <a:pt x="469900" y="57150"/>
                </a:lnTo>
                <a:lnTo>
                  <a:pt x="0" y="18415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51" name="任意多边形: 形状 2150">
            <a:extLst>
              <a:ext uri="{FF2B5EF4-FFF2-40B4-BE49-F238E27FC236}">
                <a16:creationId xmlns:a16="http://schemas.microsoft.com/office/drawing/2014/main" id="{6523EB64-F215-4759-8D23-1EF471D54092}"/>
              </a:ext>
            </a:extLst>
          </p:cNvPr>
          <p:cNvSpPr/>
          <p:nvPr>
            <p:custDataLst>
              <p:tags r:id="rId207"/>
            </p:custDataLst>
          </p:nvPr>
        </p:nvSpPr>
        <p:spPr bwMode="auto">
          <a:xfrm>
            <a:off x="7023100" y="6083300"/>
            <a:ext cx="469901" cy="184151"/>
          </a:xfrm>
          <a:custGeom>
            <a:avLst/>
            <a:gdLst/>
            <a:ahLst/>
            <a:cxnLst/>
            <a:rect l="0" t="0" r="0" b="0"/>
            <a:pathLst>
              <a:path w="469901" h="184151">
                <a:moveTo>
                  <a:pt x="0" y="127000"/>
                </a:moveTo>
                <a:lnTo>
                  <a:pt x="469900" y="0"/>
                </a:lnTo>
                <a:lnTo>
                  <a:pt x="469900" y="57150"/>
                </a:lnTo>
                <a:lnTo>
                  <a:pt x="0" y="18415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39" name="任意多边形: 形状 2138">
            <a:extLst>
              <a:ext uri="{FF2B5EF4-FFF2-40B4-BE49-F238E27FC236}">
                <a16:creationId xmlns:a16="http://schemas.microsoft.com/office/drawing/2014/main" id="{9A856F2A-1926-425A-AD11-96414150CCB3}"/>
              </a:ext>
            </a:extLst>
          </p:cNvPr>
          <p:cNvSpPr/>
          <p:nvPr>
            <p:custDataLst>
              <p:tags r:id="rId208"/>
            </p:custDataLst>
          </p:nvPr>
        </p:nvSpPr>
        <p:spPr bwMode="auto">
          <a:xfrm>
            <a:off x="4314825" y="6084888"/>
            <a:ext cx="468314" cy="182563"/>
          </a:xfrm>
          <a:custGeom>
            <a:avLst/>
            <a:gdLst/>
            <a:ahLst/>
            <a:cxnLst/>
            <a:rect l="0" t="0" r="0" b="0"/>
            <a:pathLst>
              <a:path w="468314" h="182563">
                <a:moveTo>
                  <a:pt x="0" y="125412"/>
                </a:moveTo>
                <a:lnTo>
                  <a:pt x="468313" y="0"/>
                </a:lnTo>
                <a:lnTo>
                  <a:pt x="468313" y="57150"/>
                </a:lnTo>
                <a:lnTo>
                  <a:pt x="0" y="182562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29" name="任意多边形: 形状 2128">
            <a:extLst>
              <a:ext uri="{FF2B5EF4-FFF2-40B4-BE49-F238E27FC236}">
                <a16:creationId xmlns:a16="http://schemas.microsoft.com/office/drawing/2014/main" id="{0449B3EB-2941-47EA-BCB1-17C23E5C671A}"/>
              </a:ext>
            </a:extLst>
          </p:cNvPr>
          <p:cNvSpPr/>
          <p:nvPr>
            <p:custDataLst>
              <p:tags r:id="rId209"/>
            </p:custDataLst>
          </p:nvPr>
        </p:nvSpPr>
        <p:spPr bwMode="auto">
          <a:xfrm>
            <a:off x="2282825" y="6142038"/>
            <a:ext cx="468314" cy="125413"/>
          </a:xfrm>
          <a:custGeom>
            <a:avLst/>
            <a:gdLst/>
            <a:ahLst/>
            <a:cxnLst/>
            <a:rect l="0" t="0" r="0" b="0"/>
            <a:pathLst>
              <a:path w="468314" h="125413">
                <a:moveTo>
                  <a:pt x="0" y="125412"/>
                </a:moveTo>
                <a:lnTo>
                  <a:pt x="468313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28" name="任意多边形: 形状 2127">
            <a:extLst>
              <a:ext uri="{FF2B5EF4-FFF2-40B4-BE49-F238E27FC236}">
                <a16:creationId xmlns:a16="http://schemas.microsoft.com/office/drawing/2014/main" id="{65F53B7D-4E2D-47EC-B753-CAA917780DD9}"/>
              </a:ext>
            </a:extLst>
          </p:cNvPr>
          <p:cNvSpPr/>
          <p:nvPr>
            <p:custDataLst>
              <p:tags r:id="rId210"/>
            </p:custDataLst>
          </p:nvPr>
        </p:nvSpPr>
        <p:spPr bwMode="auto">
          <a:xfrm>
            <a:off x="2282825" y="6084888"/>
            <a:ext cx="468314" cy="125413"/>
          </a:xfrm>
          <a:custGeom>
            <a:avLst/>
            <a:gdLst/>
            <a:ahLst/>
            <a:cxnLst/>
            <a:rect l="0" t="0" r="0" b="0"/>
            <a:pathLst>
              <a:path w="468314" h="125413">
                <a:moveTo>
                  <a:pt x="0" y="125412"/>
                </a:moveTo>
                <a:lnTo>
                  <a:pt x="468313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31" name="任意多边形: 形状 2130">
            <a:extLst>
              <a:ext uri="{FF2B5EF4-FFF2-40B4-BE49-F238E27FC236}">
                <a16:creationId xmlns:a16="http://schemas.microsoft.com/office/drawing/2014/main" id="{EAAC00E9-FB00-4AA8-86A7-88D4FC5FBDF7}"/>
              </a:ext>
            </a:extLst>
          </p:cNvPr>
          <p:cNvSpPr/>
          <p:nvPr>
            <p:custDataLst>
              <p:tags r:id="rId211"/>
            </p:custDataLst>
          </p:nvPr>
        </p:nvSpPr>
        <p:spPr bwMode="auto">
          <a:xfrm>
            <a:off x="2959100" y="6083300"/>
            <a:ext cx="469901" cy="127001"/>
          </a:xfrm>
          <a:custGeom>
            <a:avLst/>
            <a:gdLst/>
            <a:ahLst/>
            <a:cxnLst/>
            <a:rect l="0" t="0" r="0" b="0"/>
            <a:pathLst>
              <a:path w="469901" h="127001">
                <a:moveTo>
                  <a:pt x="0" y="127000"/>
                </a:moveTo>
                <a:lnTo>
                  <a:pt x="46990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26" name="任意多边形: 形状 2125">
            <a:extLst>
              <a:ext uri="{FF2B5EF4-FFF2-40B4-BE49-F238E27FC236}">
                <a16:creationId xmlns:a16="http://schemas.microsoft.com/office/drawing/2014/main" id="{F69CA8A6-559E-4668-9983-5971C8F8EA43}"/>
              </a:ext>
            </a:extLst>
          </p:cNvPr>
          <p:cNvSpPr/>
          <p:nvPr>
            <p:custDataLst>
              <p:tags r:id="rId212"/>
            </p:custDataLst>
          </p:nvPr>
        </p:nvSpPr>
        <p:spPr bwMode="auto">
          <a:xfrm>
            <a:off x="1604963" y="6140450"/>
            <a:ext cx="469901" cy="127001"/>
          </a:xfrm>
          <a:custGeom>
            <a:avLst/>
            <a:gdLst/>
            <a:ahLst/>
            <a:cxnLst/>
            <a:rect l="0" t="0" r="0" b="0"/>
            <a:pathLst>
              <a:path w="469901" h="127001">
                <a:moveTo>
                  <a:pt x="0" y="127000"/>
                </a:moveTo>
                <a:lnTo>
                  <a:pt x="46990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25" name="任意多边形: 形状 2124">
            <a:extLst>
              <a:ext uri="{FF2B5EF4-FFF2-40B4-BE49-F238E27FC236}">
                <a16:creationId xmlns:a16="http://schemas.microsoft.com/office/drawing/2014/main" id="{089CAFFC-1E01-4483-BEF2-AA787C9BAC22}"/>
              </a:ext>
            </a:extLst>
          </p:cNvPr>
          <p:cNvSpPr/>
          <p:nvPr>
            <p:custDataLst>
              <p:tags r:id="rId213"/>
            </p:custDataLst>
          </p:nvPr>
        </p:nvSpPr>
        <p:spPr bwMode="auto">
          <a:xfrm>
            <a:off x="1604963" y="6083300"/>
            <a:ext cx="469901" cy="127001"/>
          </a:xfrm>
          <a:custGeom>
            <a:avLst/>
            <a:gdLst/>
            <a:ahLst/>
            <a:cxnLst/>
            <a:rect l="0" t="0" r="0" b="0"/>
            <a:pathLst>
              <a:path w="469901" h="127001">
                <a:moveTo>
                  <a:pt x="0" y="127000"/>
                </a:moveTo>
                <a:lnTo>
                  <a:pt x="46990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41" name="任意多边形: 形状 2140">
            <a:extLst>
              <a:ext uri="{FF2B5EF4-FFF2-40B4-BE49-F238E27FC236}">
                <a16:creationId xmlns:a16="http://schemas.microsoft.com/office/drawing/2014/main" id="{A4733647-4AE3-4A54-A66B-BC2E9842EA29}"/>
              </a:ext>
            </a:extLst>
          </p:cNvPr>
          <p:cNvSpPr/>
          <p:nvPr>
            <p:custDataLst>
              <p:tags r:id="rId214"/>
            </p:custDataLst>
          </p:nvPr>
        </p:nvSpPr>
        <p:spPr bwMode="auto">
          <a:xfrm>
            <a:off x="4991100" y="6140450"/>
            <a:ext cx="469901" cy="127001"/>
          </a:xfrm>
          <a:custGeom>
            <a:avLst/>
            <a:gdLst/>
            <a:ahLst/>
            <a:cxnLst/>
            <a:rect l="0" t="0" r="0" b="0"/>
            <a:pathLst>
              <a:path w="469901" h="127001">
                <a:moveTo>
                  <a:pt x="0" y="127000"/>
                </a:moveTo>
                <a:lnTo>
                  <a:pt x="46990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23" name="任意多边形: 形状 2122">
            <a:extLst>
              <a:ext uri="{FF2B5EF4-FFF2-40B4-BE49-F238E27FC236}">
                <a16:creationId xmlns:a16="http://schemas.microsoft.com/office/drawing/2014/main" id="{BCCDCF05-E09A-4C1D-8BAD-71F041AEEF92}"/>
              </a:ext>
            </a:extLst>
          </p:cNvPr>
          <p:cNvSpPr/>
          <p:nvPr>
            <p:custDataLst>
              <p:tags r:id="rId215"/>
            </p:custDataLst>
          </p:nvPr>
        </p:nvSpPr>
        <p:spPr bwMode="auto">
          <a:xfrm>
            <a:off x="1428750" y="6184900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22" name="任意多边形: 形状 2121">
            <a:extLst>
              <a:ext uri="{FF2B5EF4-FFF2-40B4-BE49-F238E27FC236}">
                <a16:creationId xmlns:a16="http://schemas.microsoft.com/office/drawing/2014/main" id="{E13B1660-2BE4-4178-82BB-719F762EDECB}"/>
              </a:ext>
            </a:extLst>
          </p:cNvPr>
          <p:cNvSpPr/>
          <p:nvPr>
            <p:custDataLst>
              <p:tags r:id="rId216"/>
            </p:custDataLst>
          </p:nvPr>
        </p:nvSpPr>
        <p:spPr bwMode="auto">
          <a:xfrm>
            <a:off x="1428750" y="6127750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40" name="任意多边形: 形状 2139">
            <a:extLst>
              <a:ext uri="{FF2B5EF4-FFF2-40B4-BE49-F238E27FC236}">
                <a16:creationId xmlns:a16="http://schemas.microsoft.com/office/drawing/2014/main" id="{89332A4C-A972-42E0-823B-403167FE3D31}"/>
              </a:ext>
            </a:extLst>
          </p:cNvPr>
          <p:cNvSpPr/>
          <p:nvPr>
            <p:custDataLst>
              <p:tags r:id="rId217"/>
            </p:custDataLst>
          </p:nvPr>
        </p:nvSpPr>
        <p:spPr bwMode="auto">
          <a:xfrm>
            <a:off x="4991100" y="6083300"/>
            <a:ext cx="469901" cy="127001"/>
          </a:xfrm>
          <a:custGeom>
            <a:avLst/>
            <a:gdLst/>
            <a:ahLst/>
            <a:cxnLst/>
            <a:rect l="0" t="0" r="0" b="0"/>
            <a:pathLst>
              <a:path w="469901" h="127001">
                <a:moveTo>
                  <a:pt x="0" y="127000"/>
                </a:moveTo>
                <a:lnTo>
                  <a:pt x="46990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38" name="任意多边形: 形状 2137">
            <a:extLst>
              <a:ext uri="{FF2B5EF4-FFF2-40B4-BE49-F238E27FC236}">
                <a16:creationId xmlns:a16="http://schemas.microsoft.com/office/drawing/2014/main" id="{E67121DF-D0AA-4205-9558-3BEB4B73E962}"/>
              </a:ext>
            </a:extLst>
          </p:cNvPr>
          <p:cNvSpPr/>
          <p:nvPr>
            <p:custDataLst>
              <p:tags r:id="rId218"/>
            </p:custDataLst>
          </p:nvPr>
        </p:nvSpPr>
        <p:spPr bwMode="auto">
          <a:xfrm>
            <a:off x="4314825" y="6142038"/>
            <a:ext cx="468314" cy="125413"/>
          </a:xfrm>
          <a:custGeom>
            <a:avLst/>
            <a:gdLst/>
            <a:ahLst/>
            <a:cxnLst/>
            <a:rect l="0" t="0" r="0" b="0"/>
            <a:pathLst>
              <a:path w="468314" h="125413">
                <a:moveTo>
                  <a:pt x="0" y="125412"/>
                </a:moveTo>
                <a:lnTo>
                  <a:pt x="468313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37" name="任意多边形: 形状 2136">
            <a:extLst>
              <a:ext uri="{FF2B5EF4-FFF2-40B4-BE49-F238E27FC236}">
                <a16:creationId xmlns:a16="http://schemas.microsoft.com/office/drawing/2014/main" id="{B0A8598D-D3BC-4E20-A688-F97D0DD41804}"/>
              </a:ext>
            </a:extLst>
          </p:cNvPr>
          <p:cNvSpPr/>
          <p:nvPr>
            <p:custDataLst>
              <p:tags r:id="rId219"/>
            </p:custDataLst>
          </p:nvPr>
        </p:nvSpPr>
        <p:spPr bwMode="auto">
          <a:xfrm>
            <a:off x="4314825" y="6084888"/>
            <a:ext cx="468314" cy="125413"/>
          </a:xfrm>
          <a:custGeom>
            <a:avLst/>
            <a:gdLst/>
            <a:ahLst/>
            <a:cxnLst/>
            <a:rect l="0" t="0" r="0" b="0"/>
            <a:pathLst>
              <a:path w="468314" h="125413">
                <a:moveTo>
                  <a:pt x="0" y="125412"/>
                </a:moveTo>
                <a:lnTo>
                  <a:pt x="468313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35" name="任意多边形: 形状 2134">
            <a:extLst>
              <a:ext uri="{FF2B5EF4-FFF2-40B4-BE49-F238E27FC236}">
                <a16:creationId xmlns:a16="http://schemas.microsoft.com/office/drawing/2014/main" id="{079DEC54-C355-4198-954D-B1DFE1775717}"/>
              </a:ext>
            </a:extLst>
          </p:cNvPr>
          <p:cNvSpPr/>
          <p:nvPr>
            <p:custDataLst>
              <p:tags r:id="rId220"/>
            </p:custDataLst>
          </p:nvPr>
        </p:nvSpPr>
        <p:spPr bwMode="auto">
          <a:xfrm>
            <a:off x="3636963" y="6140450"/>
            <a:ext cx="469901" cy="127001"/>
          </a:xfrm>
          <a:custGeom>
            <a:avLst/>
            <a:gdLst/>
            <a:ahLst/>
            <a:cxnLst/>
            <a:rect l="0" t="0" r="0" b="0"/>
            <a:pathLst>
              <a:path w="469901" h="127001">
                <a:moveTo>
                  <a:pt x="0" y="127000"/>
                </a:moveTo>
                <a:lnTo>
                  <a:pt x="46990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34" name="任意多边形: 形状 2133">
            <a:extLst>
              <a:ext uri="{FF2B5EF4-FFF2-40B4-BE49-F238E27FC236}">
                <a16:creationId xmlns:a16="http://schemas.microsoft.com/office/drawing/2014/main" id="{C7D267FF-F48F-4D8F-AA28-8AEA0D2EE803}"/>
              </a:ext>
            </a:extLst>
          </p:cNvPr>
          <p:cNvSpPr/>
          <p:nvPr>
            <p:custDataLst>
              <p:tags r:id="rId221"/>
            </p:custDataLst>
          </p:nvPr>
        </p:nvSpPr>
        <p:spPr bwMode="auto">
          <a:xfrm>
            <a:off x="3636963" y="6083300"/>
            <a:ext cx="469901" cy="127001"/>
          </a:xfrm>
          <a:custGeom>
            <a:avLst/>
            <a:gdLst/>
            <a:ahLst/>
            <a:cxnLst/>
            <a:rect l="0" t="0" r="0" b="0"/>
            <a:pathLst>
              <a:path w="469901" h="127001">
                <a:moveTo>
                  <a:pt x="0" y="127000"/>
                </a:moveTo>
                <a:lnTo>
                  <a:pt x="46990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44" name="任意多边形: 形状 2143">
            <a:extLst>
              <a:ext uri="{FF2B5EF4-FFF2-40B4-BE49-F238E27FC236}">
                <a16:creationId xmlns:a16="http://schemas.microsoft.com/office/drawing/2014/main" id="{460AA343-8CB3-41C1-BCB0-142D217A015A}"/>
              </a:ext>
            </a:extLst>
          </p:cNvPr>
          <p:cNvSpPr/>
          <p:nvPr>
            <p:custDataLst>
              <p:tags r:id="rId222"/>
            </p:custDataLst>
          </p:nvPr>
        </p:nvSpPr>
        <p:spPr bwMode="auto">
          <a:xfrm>
            <a:off x="5668963" y="6140450"/>
            <a:ext cx="469901" cy="127001"/>
          </a:xfrm>
          <a:custGeom>
            <a:avLst/>
            <a:gdLst/>
            <a:ahLst/>
            <a:cxnLst/>
            <a:rect l="0" t="0" r="0" b="0"/>
            <a:pathLst>
              <a:path w="469901" h="127001">
                <a:moveTo>
                  <a:pt x="0" y="127000"/>
                </a:moveTo>
                <a:lnTo>
                  <a:pt x="46990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3" name="任意多边形: 形状 2152">
            <a:extLst>
              <a:ext uri="{FF2B5EF4-FFF2-40B4-BE49-F238E27FC236}">
                <a16:creationId xmlns:a16="http://schemas.microsoft.com/office/drawing/2014/main" id="{80988F7A-5F3D-4794-8CD3-BCE378937610}"/>
              </a:ext>
            </a:extLst>
          </p:cNvPr>
          <p:cNvSpPr/>
          <p:nvPr>
            <p:custDataLst>
              <p:tags r:id="rId223"/>
            </p:custDataLst>
          </p:nvPr>
        </p:nvSpPr>
        <p:spPr bwMode="auto">
          <a:xfrm>
            <a:off x="7700963" y="6140450"/>
            <a:ext cx="469901" cy="127001"/>
          </a:xfrm>
          <a:custGeom>
            <a:avLst/>
            <a:gdLst/>
            <a:ahLst/>
            <a:cxnLst/>
            <a:rect l="0" t="0" r="0" b="0"/>
            <a:pathLst>
              <a:path w="469901" h="127001">
                <a:moveTo>
                  <a:pt x="0" y="127000"/>
                </a:moveTo>
                <a:lnTo>
                  <a:pt x="46990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47" name="任意多边形: 形状 2146">
            <a:extLst>
              <a:ext uri="{FF2B5EF4-FFF2-40B4-BE49-F238E27FC236}">
                <a16:creationId xmlns:a16="http://schemas.microsoft.com/office/drawing/2014/main" id="{34E98812-1D23-4A86-851F-0B29B68A3DFE}"/>
              </a:ext>
            </a:extLst>
          </p:cNvPr>
          <p:cNvSpPr/>
          <p:nvPr>
            <p:custDataLst>
              <p:tags r:id="rId224"/>
            </p:custDataLst>
          </p:nvPr>
        </p:nvSpPr>
        <p:spPr bwMode="auto">
          <a:xfrm>
            <a:off x="6346825" y="6142038"/>
            <a:ext cx="468314" cy="125413"/>
          </a:xfrm>
          <a:custGeom>
            <a:avLst/>
            <a:gdLst/>
            <a:ahLst/>
            <a:cxnLst/>
            <a:rect l="0" t="0" r="0" b="0"/>
            <a:pathLst>
              <a:path w="468314" h="125413">
                <a:moveTo>
                  <a:pt x="0" y="125412"/>
                </a:moveTo>
                <a:lnTo>
                  <a:pt x="468313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46" name="任意多边形: 形状 2145">
            <a:extLst>
              <a:ext uri="{FF2B5EF4-FFF2-40B4-BE49-F238E27FC236}">
                <a16:creationId xmlns:a16="http://schemas.microsoft.com/office/drawing/2014/main" id="{A8EC410A-A6C2-4709-BB46-7826A6F4901D}"/>
              </a:ext>
            </a:extLst>
          </p:cNvPr>
          <p:cNvSpPr/>
          <p:nvPr>
            <p:custDataLst>
              <p:tags r:id="rId225"/>
            </p:custDataLst>
          </p:nvPr>
        </p:nvSpPr>
        <p:spPr bwMode="auto">
          <a:xfrm>
            <a:off x="6346825" y="6084888"/>
            <a:ext cx="468314" cy="125413"/>
          </a:xfrm>
          <a:custGeom>
            <a:avLst/>
            <a:gdLst/>
            <a:ahLst/>
            <a:cxnLst/>
            <a:rect l="0" t="0" r="0" b="0"/>
            <a:pathLst>
              <a:path w="468314" h="125413">
                <a:moveTo>
                  <a:pt x="0" y="125412"/>
                </a:moveTo>
                <a:lnTo>
                  <a:pt x="468313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2" name="任意多边形: 形状 2151">
            <a:extLst>
              <a:ext uri="{FF2B5EF4-FFF2-40B4-BE49-F238E27FC236}">
                <a16:creationId xmlns:a16="http://schemas.microsoft.com/office/drawing/2014/main" id="{D903AF68-B5D3-4926-94EB-AA41E34959EB}"/>
              </a:ext>
            </a:extLst>
          </p:cNvPr>
          <p:cNvSpPr/>
          <p:nvPr>
            <p:custDataLst>
              <p:tags r:id="rId226"/>
            </p:custDataLst>
          </p:nvPr>
        </p:nvSpPr>
        <p:spPr bwMode="auto">
          <a:xfrm>
            <a:off x="7700963" y="6083300"/>
            <a:ext cx="469901" cy="127001"/>
          </a:xfrm>
          <a:custGeom>
            <a:avLst/>
            <a:gdLst/>
            <a:ahLst/>
            <a:cxnLst/>
            <a:rect l="0" t="0" r="0" b="0"/>
            <a:pathLst>
              <a:path w="469901" h="127001">
                <a:moveTo>
                  <a:pt x="0" y="127000"/>
                </a:moveTo>
                <a:lnTo>
                  <a:pt x="46990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43" name="任意多边形: 形状 2142">
            <a:extLst>
              <a:ext uri="{FF2B5EF4-FFF2-40B4-BE49-F238E27FC236}">
                <a16:creationId xmlns:a16="http://schemas.microsoft.com/office/drawing/2014/main" id="{FDA422F9-3487-48C2-BE69-DBCCDC800264}"/>
              </a:ext>
            </a:extLst>
          </p:cNvPr>
          <p:cNvSpPr/>
          <p:nvPr>
            <p:custDataLst>
              <p:tags r:id="rId227"/>
            </p:custDataLst>
          </p:nvPr>
        </p:nvSpPr>
        <p:spPr bwMode="auto">
          <a:xfrm>
            <a:off x="5668963" y="6083300"/>
            <a:ext cx="469901" cy="127001"/>
          </a:xfrm>
          <a:custGeom>
            <a:avLst/>
            <a:gdLst/>
            <a:ahLst/>
            <a:cxnLst/>
            <a:rect l="0" t="0" r="0" b="0"/>
            <a:pathLst>
              <a:path w="469901" h="127001">
                <a:moveTo>
                  <a:pt x="0" y="127000"/>
                </a:moveTo>
                <a:lnTo>
                  <a:pt x="46990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32" name="任意多边形: 形状 2131">
            <a:extLst>
              <a:ext uri="{FF2B5EF4-FFF2-40B4-BE49-F238E27FC236}">
                <a16:creationId xmlns:a16="http://schemas.microsoft.com/office/drawing/2014/main" id="{CACD150C-AB2F-4F28-AF6F-EF7FCCEBE64F}"/>
              </a:ext>
            </a:extLst>
          </p:cNvPr>
          <p:cNvSpPr/>
          <p:nvPr>
            <p:custDataLst>
              <p:tags r:id="rId228"/>
            </p:custDataLst>
          </p:nvPr>
        </p:nvSpPr>
        <p:spPr bwMode="auto">
          <a:xfrm>
            <a:off x="2959100" y="6140450"/>
            <a:ext cx="469901" cy="127001"/>
          </a:xfrm>
          <a:custGeom>
            <a:avLst/>
            <a:gdLst/>
            <a:ahLst/>
            <a:cxnLst/>
            <a:rect l="0" t="0" r="0" b="0"/>
            <a:pathLst>
              <a:path w="469901" h="127001">
                <a:moveTo>
                  <a:pt x="0" y="127000"/>
                </a:moveTo>
                <a:lnTo>
                  <a:pt x="46990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5" name="任意多边形: 形状 2154">
            <a:extLst>
              <a:ext uri="{FF2B5EF4-FFF2-40B4-BE49-F238E27FC236}">
                <a16:creationId xmlns:a16="http://schemas.microsoft.com/office/drawing/2014/main" id="{B2CBD289-91C9-4439-9AB7-E7A36209B665}"/>
              </a:ext>
            </a:extLst>
          </p:cNvPr>
          <p:cNvSpPr/>
          <p:nvPr>
            <p:custDataLst>
              <p:tags r:id="rId229"/>
            </p:custDataLst>
          </p:nvPr>
        </p:nvSpPr>
        <p:spPr bwMode="auto">
          <a:xfrm>
            <a:off x="8378825" y="6084888"/>
            <a:ext cx="468314" cy="125413"/>
          </a:xfrm>
          <a:custGeom>
            <a:avLst/>
            <a:gdLst/>
            <a:ahLst/>
            <a:cxnLst/>
            <a:rect l="0" t="0" r="0" b="0"/>
            <a:pathLst>
              <a:path w="468314" h="125413">
                <a:moveTo>
                  <a:pt x="0" y="125412"/>
                </a:moveTo>
                <a:lnTo>
                  <a:pt x="468313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6" name="任意多边形: 形状 2155">
            <a:extLst>
              <a:ext uri="{FF2B5EF4-FFF2-40B4-BE49-F238E27FC236}">
                <a16:creationId xmlns:a16="http://schemas.microsoft.com/office/drawing/2014/main" id="{32A959C7-E07F-46EE-8ACB-96D4332803A0}"/>
              </a:ext>
            </a:extLst>
          </p:cNvPr>
          <p:cNvSpPr/>
          <p:nvPr>
            <p:custDataLst>
              <p:tags r:id="rId230"/>
            </p:custDataLst>
          </p:nvPr>
        </p:nvSpPr>
        <p:spPr bwMode="auto">
          <a:xfrm>
            <a:off x="8378825" y="6142038"/>
            <a:ext cx="468314" cy="125413"/>
          </a:xfrm>
          <a:custGeom>
            <a:avLst/>
            <a:gdLst/>
            <a:ahLst/>
            <a:cxnLst/>
            <a:rect l="0" t="0" r="0" b="0"/>
            <a:pathLst>
              <a:path w="468314" h="125413">
                <a:moveTo>
                  <a:pt x="0" y="125412"/>
                </a:moveTo>
                <a:lnTo>
                  <a:pt x="468313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0" name="任意多边形: 形状 2149">
            <a:extLst>
              <a:ext uri="{FF2B5EF4-FFF2-40B4-BE49-F238E27FC236}">
                <a16:creationId xmlns:a16="http://schemas.microsoft.com/office/drawing/2014/main" id="{71751018-B6A8-40FB-8B98-61B19F1BE621}"/>
              </a:ext>
            </a:extLst>
          </p:cNvPr>
          <p:cNvSpPr/>
          <p:nvPr>
            <p:custDataLst>
              <p:tags r:id="rId231"/>
            </p:custDataLst>
          </p:nvPr>
        </p:nvSpPr>
        <p:spPr bwMode="auto">
          <a:xfrm>
            <a:off x="7023100" y="6140450"/>
            <a:ext cx="469901" cy="127001"/>
          </a:xfrm>
          <a:custGeom>
            <a:avLst/>
            <a:gdLst/>
            <a:ahLst/>
            <a:cxnLst/>
            <a:rect l="0" t="0" r="0" b="0"/>
            <a:pathLst>
              <a:path w="469901" h="127001">
                <a:moveTo>
                  <a:pt x="0" y="127000"/>
                </a:moveTo>
                <a:lnTo>
                  <a:pt x="46990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8" name="任意多边形: 形状 2157">
            <a:extLst>
              <a:ext uri="{FF2B5EF4-FFF2-40B4-BE49-F238E27FC236}">
                <a16:creationId xmlns:a16="http://schemas.microsoft.com/office/drawing/2014/main" id="{9772254F-6081-47AE-A8CF-BAE986632F33}"/>
              </a:ext>
            </a:extLst>
          </p:cNvPr>
          <p:cNvSpPr/>
          <p:nvPr>
            <p:custDataLst>
              <p:tags r:id="rId232"/>
            </p:custDataLst>
          </p:nvPr>
        </p:nvSpPr>
        <p:spPr bwMode="auto">
          <a:xfrm>
            <a:off x="9055100" y="6083300"/>
            <a:ext cx="469901" cy="127001"/>
          </a:xfrm>
          <a:custGeom>
            <a:avLst/>
            <a:gdLst/>
            <a:ahLst/>
            <a:cxnLst/>
            <a:rect l="0" t="0" r="0" b="0"/>
            <a:pathLst>
              <a:path w="469901" h="127001">
                <a:moveTo>
                  <a:pt x="0" y="127000"/>
                </a:moveTo>
                <a:lnTo>
                  <a:pt x="46990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9" name="任意多边形: 形状 2158">
            <a:extLst>
              <a:ext uri="{FF2B5EF4-FFF2-40B4-BE49-F238E27FC236}">
                <a16:creationId xmlns:a16="http://schemas.microsoft.com/office/drawing/2014/main" id="{60A3BA59-8FB4-4A1A-9D36-21C59A599BD3}"/>
              </a:ext>
            </a:extLst>
          </p:cNvPr>
          <p:cNvSpPr/>
          <p:nvPr>
            <p:custDataLst>
              <p:tags r:id="rId233"/>
            </p:custDataLst>
          </p:nvPr>
        </p:nvSpPr>
        <p:spPr bwMode="auto">
          <a:xfrm>
            <a:off x="9055100" y="6140450"/>
            <a:ext cx="469901" cy="127001"/>
          </a:xfrm>
          <a:custGeom>
            <a:avLst/>
            <a:gdLst/>
            <a:ahLst/>
            <a:cxnLst/>
            <a:rect l="0" t="0" r="0" b="0"/>
            <a:pathLst>
              <a:path w="469901" h="127001">
                <a:moveTo>
                  <a:pt x="0" y="127000"/>
                </a:moveTo>
                <a:lnTo>
                  <a:pt x="46990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49" name="任意多边形: 形状 2148">
            <a:extLst>
              <a:ext uri="{FF2B5EF4-FFF2-40B4-BE49-F238E27FC236}">
                <a16:creationId xmlns:a16="http://schemas.microsoft.com/office/drawing/2014/main" id="{10238B1E-65E1-4E2D-B666-1B4E0192DC42}"/>
              </a:ext>
            </a:extLst>
          </p:cNvPr>
          <p:cNvSpPr/>
          <p:nvPr>
            <p:custDataLst>
              <p:tags r:id="rId234"/>
            </p:custDataLst>
          </p:nvPr>
        </p:nvSpPr>
        <p:spPr bwMode="auto">
          <a:xfrm>
            <a:off x="7023100" y="6083300"/>
            <a:ext cx="469901" cy="127001"/>
          </a:xfrm>
          <a:custGeom>
            <a:avLst/>
            <a:gdLst/>
            <a:ahLst/>
            <a:cxnLst/>
            <a:rect l="0" t="0" r="0" b="0"/>
            <a:pathLst>
              <a:path w="469901" h="127001">
                <a:moveTo>
                  <a:pt x="0" y="127000"/>
                </a:moveTo>
                <a:lnTo>
                  <a:pt x="46990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06" name="直接连接符 1505">
            <a:extLst>
              <a:ext uri="{FF2B5EF4-FFF2-40B4-BE49-F238E27FC236}">
                <a16:creationId xmlns:a16="http://schemas.microsoft.com/office/drawing/2014/main" id="{86B5BF95-4807-47CD-8757-0B77605E08F7}"/>
              </a:ext>
            </a:extLst>
          </p:cNvPr>
          <p:cNvCxnSpPr>
            <a:cxnSpLocks/>
          </p:cNvCxnSpPr>
          <p:nvPr>
            <p:custDataLst>
              <p:tags r:id="rId235"/>
            </p:custDataLst>
          </p:nvPr>
        </p:nvCxnSpPr>
        <p:spPr bwMode="auto">
          <a:xfrm>
            <a:off x="8089900" y="1790700"/>
            <a:ext cx="2063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6" name="直接连接符 1815">
            <a:extLst>
              <a:ext uri="{FF2B5EF4-FFF2-40B4-BE49-F238E27FC236}">
                <a16:creationId xmlns:a16="http://schemas.microsoft.com/office/drawing/2014/main" id="{4AC1BC93-E61E-444A-901D-4BF7D3A64BAE}"/>
              </a:ext>
            </a:extLst>
          </p:cNvPr>
          <p:cNvCxnSpPr/>
          <p:nvPr>
            <p:custDataLst>
              <p:tags r:id="rId236"/>
            </p:custDataLst>
          </p:nvPr>
        </p:nvCxnSpPr>
        <p:spPr bwMode="auto">
          <a:xfrm>
            <a:off x="8113713" y="1625600"/>
            <a:ext cx="0" cy="21447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7" name="直接连接符 1506">
            <a:extLst>
              <a:ext uri="{FF2B5EF4-FFF2-40B4-BE49-F238E27FC236}">
                <a16:creationId xmlns:a16="http://schemas.microsoft.com/office/drawing/2014/main" id="{AC267E70-6ED2-4C15-B2A6-D20A0BB24111}"/>
              </a:ext>
            </a:extLst>
          </p:cNvPr>
          <p:cNvCxnSpPr>
            <a:cxnSpLocks/>
          </p:cNvCxnSpPr>
          <p:nvPr>
            <p:custDataLst>
              <p:tags r:id="rId237"/>
            </p:custDataLst>
          </p:nvPr>
        </p:nvCxnSpPr>
        <p:spPr bwMode="auto">
          <a:xfrm>
            <a:off x="8089900" y="1625600"/>
            <a:ext cx="2381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8" name="直接连接符 1817">
            <a:extLst>
              <a:ext uri="{FF2B5EF4-FFF2-40B4-BE49-F238E27FC236}">
                <a16:creationId xmlns:a16="http://schemas.microsoft.com/office/drawing/2014/main" id="{7E9C5AFF-6598-4DF5-97DC-2C49A4D38BDE}"/>
              </a:ext>
            </a:extLst>
          </p:cNvPr>
          <p:cNvCxnSpPr/>
          <p:nvPr>
            <p:custDataLst>
              <p:tags r:id="rId238"/>
            </p:custDataLst>
          </p:nvPr>
        </p:nvCxnSpPr>
        <p:spPr bwMode="auto">
          <a:xfrm>
            <a:off x="8116888" y="1460500"/>
            <a:ext cx="0" cy="22050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7" name="直接连接符 1816">
            <a:extLst>
              <a:ext uri="{FF2B5EF4-FFF2-40B4-BE49-F238E27FC236}">
                <a16:creationId xmlns:a16="http://schemas.microsoft.com/office/drawing/2014/main" id="{F73AA801-6315-4119-AE02-5666AE0EC79F}"/>
              </a:ext>
            </a:extLst>
          </p:cNvPr>
          <p:cNvCxnSpPr/>
          <p:nvPr>
            <p:custDataLst>
              <p:tags r:id="rId239"/>
            </p:custDataLst>
          </p:nvPr>
        </p:nvCxnSpPr>
        <p:spPr bwMode="auto">
          <a:xfrm>
            <a:off x="8089900" y="1460500"/>
            <a:ext cx="269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9" name="直接连接符 1818">
            <a:extLst>
              <a:ext uri="{FF2B5EF4-FFF2-40B4-BE49-F238E27FC236}">
                <a16:creationId xmlns:a16="http://schemas.microsoft.com/office/drawing/2014/main" id="{570704C7-E332-4E10-9D3A-1A3F2203228E}"/>
              </a:ext>
            </a:extLst>
          </p:cNvPr>
          <p:cNvCxnSpPr/>
          <p:nvPr>
            <p:custDataLst>
              <p:tags r:id="rId240"/>
            </p:custDataLst>
          </p:nvPr>
        </p:nvCxnSpPr>
        <p:spPr bwMode="auto">
          <a:xfrm>
            <a:off x="8120063" y="1295400"/>
            <a:ext cx="0" cy="22542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9" name="直接连接符 1508">
            <a:extLst>
              <a:ext uri="{FF2B5EF4-FFF2-40B4-BE49-F238E27FC236}">
                <a16:creationId xmlns:a16="http://schemas.microsoft.com/office/drawing/2014/main" id="{DF628226-6FEF-4D2A-9167-920DA140B7E0}"/>
              </a:ext>
            </a:extLst>
          </p:cNvPr>
          <p:cNvCxnSpPr>
            <a:cxnSpLocks/>
          </p:cNvCxnSpPr>
          <p:nvPr>
            <p:custDataLst>
              <p:tags r:id="rId241"/>
            </p:custDataLst>
          </p:nvPr>
        </p:nvCxnSpPr>
        <p:spPr bwMode="auto">
          <a:xfrm>
            <a:off x="8089900" y="1295400"/>
            <a:ext cx="301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8" name="直接连接符 1797">
            <a:extLst>
              <a:ext uri="{FF2B5EF4-FFF2-40B4-BE49-F238E27FC236}">
                <a16:creationId xmlns:a16="http://schemas.microsoft.com/office/drawing/2014/main" id="{965A182C-311A-4F98-B085-7384FF075816}"/>
              </a:ext>
            </a:extLst>
          </p:cNvPr>
          <p:cNvCxnSpPr/>
          <p:nvPr>
            <p:custDataLst>
              <p:tags r:id="rId242"/>
            </p:custDataLst>
          </p:nvPr>
        </p:nvCxnSpPr>
        <p:spPr bwMode="auto">
          <a:xfrm>
            <a:off x="7415213" y="2430463"/>
            <a:ext cx="0" cy="15827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7" name="直接连接符 1666">
            <a:extLst>
              <a:ext uri="{FF2B5EF4-FFF2-40B4-BE49-F238E27FC236}">
                <a16:creationId xmlns:a16="http://schemas.microsoft.com/office/drawing/2014/main" id="{4AC45EC1-F175-4D68-B899-10619EB6C7F5}"/>
              </a:ext>
            </a:extLst>
          </p:cNvPr>
          <p:cNvCxnSpPr>
            <a:cxnSpLocks/>
          </p:cNvCxnSpPr>
          <p:nvPr>
            <p:custDataLst>
              <p:tags r:id="rId243"/>
            </p:custDataLst>
          </p:nvPr>
        </p:nvCxnSpPr>
        <p:spPr bwMode="auto">
          <a:xfrm>
            <a:off x="7412038" y="2430463"/>
            <a:ext cx="317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0" name="直接连接符 1799">
            <a:extLst>
              <a:ext uri="{FF2B5EF4-FFF2-40B4-BE49-F238E27FC236}">
                <a16:creationId xmlns:a16="http://schemas.microsoft.com/office/drawing/2014/main" id="{B7DEEB13-1F83-4C44-A5AB-1674DFA4A65C}"/>
              </a:ext>
            </a:extLst>
          </p:cNvPr>
          <p:cNvCxnSpPr/>
          <p:nvPr>
            <p:custDataLst>
              <p:tags r:id="rId244"/>
            </p:custDataLst>
          </p:nvPr>
        </p:nvCxnSpPr>
        <p:spPr bwMode="auto">
          <a:xfrm>
            <a:off x="7418388" y="2265363"/>
            <a:ext cx="0" cy="16240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9" name="直接连接符 1798">
            <a:extLst>
              <a:ext uri="{FF2B5EF4-FFF2-40B4-BE49-F238E27FC236}">
                <a16:creationId xmlns:a16="http://schemas.microsoft.com/office/drawing/2014/main" id="{E32DECAD-9EF0-4E03-8138-E37EA1822A8A}"/>
              </a:ext>
            </a:extLst>
          </p:cNvPr>
          <p:cNvCxnSpPr/>
          <p:nvPr>
            <p:custDataLst>
              <p:tags r:id="rId245"/>
            </p:custDataLst>
          </p:nvPr>
        </p:nvCxnSpPr>
        <p:spPr bwMode="auto">
          <a:xfrm>
            <a:off x="7412038" y="2265363"/>
            <a:ext cx="635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1" name="直接连接符 1800">
            <a:extLst>
              <a:ext uri="{FF2B5EF4-FFF2-40B4-BE49-F238E27FC236}">
                <a16:creationId xmlns:a16="http://schemas.microsoft.com/office/drawing/2014/main" id="{3959C82B-055F-43BA-A96F-854C45587182}"/>
              </a:ext>
            </a:extLst>
          </p:cNvPr>
          <p:cNvCxnSpPr/>
          <p:nvPr>
            <p:custDataLst>
              <p:tags r:id="rId246"/>
            </p:custDataLst>
          </p:nvPr>
        </p:nvCxnSpPr>
        <p:spPr bwMode="auto">
          <a:xfrm>
            <a:off x="7423150" y="2100263"/>
            <a:ext cx="0" cy="16732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2" name="直接连接符 1801">
            <a:extLst>
              <a:ext uri="{FF2B5EF4-FFF2-40B4-BE49-F238E27FC236}">
                <a16:creationId xmlns:a16="http://schemas.microsoft.com/office/drawing/2014/main" id="{8D4F938C-3897-4F0D-B871-A7E854A9C937}"/>
              </a:ext>
            </a:extLst>
          </p:cNvPr>
          <p:cNvCxnSpPr/>
          <p:nvPr>
            <p:custDataLst>
              <p:tags r:id="rId247"/>
            </p:custDataLst>
          </p:nvPr>
        </p:nvCxnSpPr>
        <p:spPr bwMode="auto">
          <a:xfrm>
            <a:off x="7427913" y="1935163"/>
            <a:ext cx="0" cy="17367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9" name="直接连接符 1668">
            <a:extLst>
              <a:ext uri="{FF2B5EF4-FFF2-40B4-BE49-F238E27FC236}">
                <a16:creationId xmlns:a16="http://schemas.microsoft.com/office/drawing/2014/main" id="{197E31E0-A98D-4D5A-9A35-D8C860E28875}"/>
              </a:ext>
            </a:extLst>
          </p:cNvPr>
          <p:cNvCxnSpPr>
            <a:cxnSpLocks/>
          </p:cNvCxnSpPr>
          <p:nvPr>
            <p:custDataLst>
              <p:tags r:id="rId248"/>
            </p:custDataLst>
          </p:nvPr>
        </p:nvCxnSpPr>
        <p:spPr bwMode="auto">
          <a:xfrm>
            <a:off x="7412038" y="1935163"/>
            <a:ext cx="1587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0" name="直接连接符 1929">
            <a:extLst>
              <a:ext uri="{FF2B5EF4-FFF2-40B4-BE49-F238E27FC236}">
                <a16:creationId xmlns:a16="http://schemas.microsoft.com/office/drawing/2014/main" id="{7A4369C1-0A5D-4B0B-A1D6-1B97F3128748}"/>
              </a:ext>
            </a:extLst>
          </p:cNvPr>
          <p:cNvCxnSpPr/>
          <p:nvPr>
            <p:custDataLst>
              <p:tags r:id="rId249"/>
            </p:custDataLst>
          </p:nvPr>
        </p:nvCxnSpPr>
        <p:spPr bwMode="auto">
          <a:xfrm>
            <a:off x="5386388" y="3176588"/>
            <a:ext cx="0" cy="10271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3" name="直接连接符 1802">
            <a:extLst>
              <a:ext uri="{FF2B5EF4-FFF2-40B4-BE49-F238E27FC236}">
                <a16:creationId xmlns:a16="http://schemas.microsoft.com/office/drawing/2014/main" id="{EC26DD7A-141D-4369-8F5F-95CCAC475064}"/>
              </a:ext>
            </a:extLst>
          </p:cNvPr>
          <p:cNvCxnSpPr/>
          <p:nvPr>
            <p:custDataLst>
              <p:tags r:id="rId250"/>
            </p:custDataLst>
          </p:nvPr>
        </p:nvCxnSpPr>
        <p:spPr bwMode="auto">
          <a:xfrm>
            <a:off x="7432675" y="1770063"/>
            <a:ext cx="0" cy="18018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9" name="直接连接符 1498">
            <a:extLst>
              <a:ext uri="{FF2B5EF4-FFF2-40B4-BE49-F238E27FC236}">
                <a16:creationId xmlns:a16="http://schemas.microsoft.com/office/drawing/2014/main" id="{2BD52445-87B0-4BDA-B001-8378FABCC301}"/>
              </a:ext>
            </a:extLst>
          </p:cNvPr>
          <p:cNvCxnSpPr>
            <a:cxnSpLocks/>
          </p:cNvCxnSpPr>
          <p:nvPr>
            <p:custDataLst>
              <p:tags r:id="rId251"/>
            </p:custDataLst>
          </p:nvPr>
        </p:nvCxnSpPr>
        <p:spPr bwMode="auto">
          <a:xfrm>
            <a:off x="7412037" y="1770063"/>
            <a:ext cx="2063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5" name="直接连接符 1804">
            <a:extLst>
              <a:ext uri="{FF2B5EF4-FFF2-40B4-BE49-F238E27FC236}">
                <a16:creationId xmlns:a16="http://schemas.microsoft.com/office/drawing/2014/main" id="{A2C9E0BE-1452-4F6C-AB02-328C47919656}"/>
              </a:ext>
            </a:extLst>
          </p:cNvPr>
          <p:cNvCxnSpPr/>
          <p:nvPr>
            <p:custDataLst>
              <p:tags r:id="rId252"/>
            </p:custDataLst>
          </p:nvPr>
        </p:nvCxnSpPr>
        <p:spPr bwMode="auto">
          <a:xfrm>
            <a:off x="7435850" y="1604963"/>
            <a:ext cx="0" cy="18510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4" name="直接连接符 1803">
            <a:extLst>
              <a:ext uri="{FF2B5EF4-FFF2-40B4-BE49-F238E27FC236}">
                <a16:creationId xmlns:a16="http://schemas.microsoft.com/office/drawing/2014/main" id="{688B0F5C-AB00-4279-9E55-806B493EF1D3}"/>
              </a:ext>
            </a:extLst>
          </p:cNvPr>
          <p:cNvCxnSpPr/>
          <p:nvPr>
            <p:custDataLst>
              <p:tags r:id="rId253"/>
            </p:custDataLst>
          </p:nvPr>
        </p:nvCxnSpPr>
        <p:spPr bwMode="auto">
          <a:xfrm>
            <a:off x="7412038" y="1604963"/>
            <a:ext cx="2381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6" name="直接连接符 1805">
            <a:extLst>
              <a:ext uri="{FF2B5EF4-FFF2-40B4-BE49-F238E27FC236}">
                <a16:creationId xmlns:a16="http://schemas.microsoft.com/office/drawing/2014/main" id="{F465834A-8B08-4A0C-B228-C0CA8E528392}"/>
              </a:ext>
            </a:extLst>
          </p:cNvPr>
          <p:cNvCxnSpPr/>
          <p:nvPr>
            <p:custDataLst>
              <p:tags r:id="rId254"/>
            </p:custDataLst>
          </p:nvPr>
        </p:nvCxnSpPr>
        <p:spPr bwMode="auto">
          <a:xfrm>
            <a:off x="7440613" y="1439863"/>
            <a:ext cx="0" cy="18970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0" name="直接连接符 1499">
            <a:extLst>
              <a:ext uri="{FF2B5EF4-FFF2-40B4-BE49-F238E27FC236}">
                <a16:creationId xmlns:a16="http://schemas.microsoft.com/office/drawing/2014/main" id="{C6F196CC-8FCC-4C32-B495-C6A84965CA18}"/>
              </a:ext>
            </a:extLst>
          </p:cNvPr>
          <p:cNvCxnSpPr>
            <a:cxnSpLocks/>
          </p:cNvCxnSpPr>
          <p:nvPr>
            <p:custDataLst>
              <p:tags r:id="rId255"/>
            </p:custDataLst>
          </p:nvPr>
        </p:nvCxnSpPr>
        <p:spPr bwMode="auto">
          <a:xfrm>
            <a:off x="7412038" y="1439863"/>
            <a:ext cx="2857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9" name="直接连接符 1788">
            <a:extLst>
              <a:ext uri="{FF2B5EF4-FFF2-40B4-BE49-F238E27FC236}">
                <a16:creationId xmlns:a16="http://schemas.microsoft.com/office/drawing/2014/main" id="{7E42B2F3-594C-428D-AD82-C141B26CEBEE}"/>
              </a:ext>
            </a:extLst>
          </p:cNvPr>
          <p:cNvCxnSpPr/>
          <p:nvPr>
            <p:custDataLst>
              <p:tags r:id="rId256"/>
            </p:custDataLst>
          </p:nvPr>
        </p:nvCxnSpPr>
        <p:spPr bwMode="auto">
          <a:xfrm>
            <a:off x="6738938" y="3021013"/>
            <a:ext cx="0" cy="12874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4" name="直接连接符 1663">
            <a:extLst>
              <a:ext uri="{FF2B5EF4-FFF2-40B4-BE49-F238E27FC236}">
                <a16:creationId xmlns:a16="http://schemas.microsoft.com/office/drawing/2014/main" id="{AEE3012E-1C1A-40A4-8EA1-A232AAF19470}"/>
              </a:ext>
            </a:extLst>
          </p:cNvPr>
          <p:cNvCxnSpPr>
            <a:cxnSpLocks/>
          </p:cNvCxnSpPr>
          <p:nvPr>
            <p:custDataLst>
              <p:tags r:id="rId257"/>
            </p:custDataLst>
          </p:nvPr>
        </p:nvCxnSpPr>
        <p:spPr bwMode="auto">
          <a:xfrm>
            <a:off x="6734175" y="3021013"/>
            <a:ext cx="47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1" name="直接连接符 1790">
            <a:extLst>
              <a:ext uri="{FF2B5EF4-FFF2-40B4-BE49-F238E27FC236}">
                <a16:creationId xmlns:a16="http://schemas.microsoft.com/office/drawing/2014/main" id="{BA376306-19CF-490B-8F7C-93D790A504F6}"/>
              </a:ext>
            </a:extLst>
          </p:cNvPr>
          <p:cNvCxnSpPr/>
          <p:nvPr>
            <p:custDataLst>
              <p:tags r:id="rId258"/>
            </p:custDataLst>
          </p:nvPr>
        </p:nvCxnSpPr>
        <p:spPr bwMode="auto">
          <a:xfrm>
            <a:off x="6743700" y="2855913"/>
            <a:ext cx="0" cy="13319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1" name="直接连接符 1520">
            <a:extLst>
              <a:ext uri="{FF2B5EF4-FFF2-40B4-BE49-F238E27FC236}">
                <a16:creationId xmlns:a16="http://schemas.microsoft.com/office/drawing/2014/main" id="{655FB318-808C-4A45-A03F-BD3BDD8D5CF5}"/>
              </a:ext>
            </a:extLst>
          </p:cNvPr>
          <p:cNvCxnSpPr>
            <a:cxnSpLocks/>
          </p:cNvCxnSpPr>
          <p:nvPr>
            <p:custDataLst>
              <p:tags r:id="rId259"/>
            </p:custDataLst>
          </p:nvPr>
        </p:nvCxnSpPr>
        <p:spPr bwMode="auto">
          <a:xfrm flipH="1" flipV="1">
            <a:off x="9431338" y="3106738"/>
            <a:ext cx="66675" cy="666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0" name="直接连接符 1789">
            <a:extLst>
              <a:ext uri="{FF2B5EF4-FFF2-40B4-BE49-F238E27FC236}">
                <a16:creationId xmlns:a16="http://schemas.microsoft.com/office/drawing/2014/main" id="{EE0C96CB-9B64-46DC-9370-E4C228DD7423}"/>
              </a:ext>
            </a:extLst>
          </p:cNvPr>
          <p:cNvCxnSpPr/>
          <p:nvPr>
            <p:custDataLst>
              <p:tags r:id="rId260"/>
            </p:custDataLst>
          </p:nvPr>
        </p:nvCxnSpPr>
        <p:spPr bwMode="auto">
          <a:xfrm>
            <a:off x="6734175" y="2855913"/>
            <a:ext cx="952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2" name="直接连接符 1521">
            <a:extLst>
              <a:ext uri="{FF2B5EF4-FFF2-40B4-BE49-F238E27FC236}">
                <a16:creationId xmlns:a16="http://schemas.microsoft.com/office/drawing/2014/main" id="{06708030-381E-4674-9780-0ACDC96E1050}"/>
              </a:ext>
            </a:extLst>
          </p:cNvPr>
          <p:cNvCxnSpPr>
            <a:cxnSpLocks/>
          </p:cNvCxnSpPr>
          <p:nvPr>
            <p:custDataLst>
              <p:tags r:id="rId261"/>
            </p:custDataLst>
          </p:nvPr>
        </p:nvCxnSpPr>
        <p:spPr bwMode="auto">
          <a:xfrm flipH="1" flipV="1">
            <a:off x="9431338" y="2998788"/>
            <a:ext cx="66675" cy="95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3" name="直接连接符 1522">
            <a:extLst>
              <a:ext uri="{FF2B5EF4-FFF2-40B4-BE49-F238E27FC236}">
                <a16:creationId xmlns:a16="http://schemas.microsoft.com/office/drawing/2014/main" id="{71D18FBB-BB3A-46F3-8C27-BE56E0B7FA47}"/>
              </a:ext>
            </a:extLst>
          </p:cNvPr>
          <p:cNvCxnSpPr>
            <a:cxnSpLocks/>
          </p:cNvCxnSpPr>
          <p:nvPr>
            <p:custDataLst>
              <p:tags r:id="rId262"/>
            </p:custDataLst>
          </p:nvPr>
        </p:nvCxnSpPr>
        <p:spPr bwMode="auto">
          <a:xfrm flipH="1">
            <a:off x="9431338" y="2843213"/>
            <a:ext cx="66675" cy="523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5" name="直接连接符 1524">
            <a:extLst>
              <a:ext uri="{FF2B5EF4-FFF2-40B4-BE49-F238E27FC236}">
                <a16:creationId xmlns:a16="http://schemas.microsoft.com/office/drawing/2014/main" id="{59160C8B-32AD-4D1E-BCE8-A3E120734B23}"/>
              </a:ext>
            </a:extLst>
          </p:cNvPr>
          <p:cNvCxnSpPr>
            <a:cxnSpLocks/>
          </p:cNvCxnSpPr>
          <p:nvPr>
            <p:custDataLst>
              <p:tags r:id="rId263"/>
            </p:custDataLst>
          </p:nvPr>
        </p:nvCxnSpPr>
        <p:spPr bwMode="auto">
          <a:xfrm flipH="1">
            <a:off x="9431338" y="2678113"/>
            <a:ext cx="66675" cy="47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6" name="直接连接符 1525">
            <a:extLst>
              <a:ext uri="{FF2B5EF4-FFF2-40B4-BE49-F238E27FC236}">
                <a16:creationId xmlns:a16="http://schemas.microsoft.com/office/drawing/2014/main" id="{84EDF722-FC52-461A-B5BA-29961F79A06F}"/>
              </a:ext>
            </a:extLst>
          </p:cNvPr>
          <p:cNvCxnSpPr>
            <a:cxnSpLocks/>
          </p:cNvCxnSpPr>
          <p:nvPr>
            <p:custDataLst>
              <p:tags r:id="rId264"/>
            </p:custDataLst>
          </p:nvPr>
        </p:nvCxnSpPr>
        <p:spPr bwMode="auto">
          <a:xfrm flipH="1">
            <a:off x="9431338" y="2513013"/>
            <a:ext cx="66675" cy="650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8" name="直接连接符 1757">
            <a:extLst>
              <a:ext uri="{FF2B5EF4-FFF2-40B4-BE49-F238E27FC236}">
                <a16:creationId xmlns:a16="http://schemas.microsoft.com/office/drawing/2014/main" id="{DBB8EE3C-9853-4081-8F0C-1662CD95D8C3}"/>
              </a:ext>
            </a:extLst>
          </p:cNvPr>
          <p:cNvCxnSpPr>
            <a:cxnSpLocks/>
          </p:cNvCxnSpPr>
          <p:nvPr>
            <p:custDataLst>
              <p:tags r:id="rId265"/>
            </p:custDataLst>
          </p:nvPr>
        </p:nvCxnSpPr>
        <p:spPr bwMode="auto">
          <a:xfrm flipH="1">
            <a:off x="9431338" y="2216150"/>
            <a:ext cx="6667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2" name="直接连接符 1511">
            <a:extLst>
              <a:ext uri="{FF2B5EF4-FFF2-40B4-BE49-F238E27FC236}">
                <a16:creationId xmlns:a16="http://schemas.microsoft.com/office/drawing/2014/main" id="{888F29D0-CAED-4720-9781-10F9FD29ED30}"/>
              </a:ext>
            </a:extLst>
          </p:cNvPr>
          <p:cNvCxnSpPr>
            <a:cxnSpLocks/>
          </p:cNvCxnSpPr>
          <p:nvPr>
            <p:custDataLst>
              <p:tags r:id="rId266"/>
            </p:custDataLst>
          </p:nvPr>
        </p:nvCxnSpPr>
        <p:spPr bwMode="auto">
          <a:xfrm flipH="1" flipV="1">
            <a:off x="8753475" y="5884863"/>
            <a:ext cx="66675" cy="1349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8" name="直接连接符 2107">
            <a:extLst>
              <a:ext uri="{FF2B5EF4-FFF2-40B4-BE49-F238E27FC236}">
                <a16:creationId xmlns:a16="http://schemas.microsoft.com/office/drawing/2014/main" id="{8BC675EC-F075-4192-9E43-5BE7F6B49151}"/>
              </a:ext>
            </a:extLst>
          </p:cNvPr>
          <p:cNvCxnSpPr/>
          <p:nvPr>
            <p:custDataLst>
              <p:tags r:id="rId267"/>
            </p:custDataLst>
          </p:nvPr>
        </p:nvCxnSpPr>
        <p:spPr bwMode="auto">
          <a:xfrm flipH="1" flipV="1">
            <a:off x="8753475" y="6022975"/>
            <a:ext cx="66675" cy="1619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2" name="直接连接符 1791">
            <a:extLst>
              <a:ext uri="{FF2B5EF4-FFF2-40B4-BE49-F238E27FC236}">
                <a16:creationId xmlns:a16="http://schemas.microsoft.com/office/drawing/2014/main" id="{090E3745-A7DA-40FC-BFC4-AF28B0DD8AA7}"/>
              </a:ext>
            </a:extLst>
          </p:cNvPr>
          <p:cNvCxnSpPr/>
          <p:nvPr>
            <p:custDataLst>
              <p:tags r:id="rId268"/>
            </p:custDataLst>
          </p:nvPr>
        </p:nvCxnSpPr>
        <p:spPr bwMode="auto">
          <a:xfrm>
            <a:off x="6748463" y="2690813"/>
            <a:ext cx="0" cy="13811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5" name="直接连接符 1664">
            <a:extLst>
              <a:ext uri="{FF2B5EF4-FFF2-40B4-BE49-F238E27FC236}">
                <a16:creationId xmlns:a16="http://schemas.microsoft.com/office/drawing/2014/main" id="{FB59CF68-99AA-47D6-94EC-BA09D6384512}"/>
              </a:ext>
            </a:extLst>
          </p:cNvPr>
          <p:cNvCxnSpPr>
            <a:cxnSpLocks/>
          </p:cNvCxnSpPr>
          <p:nvPr>
            <p:custDataLst>
              <p:tags r:id="rId269"/>
            </p:custDataLst>
          </p:nvPr>
        </p:nvCxnSpPr>
        <p:spPr bwMode="auto">
          <a:xfrm>
            <a:off x="6734174" y="2690813"/>
            <a:ext cx="142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8" name="直接连接符 1667">
            <a:extLst>
              <a:ext uri="{FF2B5EF4-FFF2-40B4-BE49-F238E27FC236}">
                <a16:creationId xmlns:a16="http://schemas.microsoft.com/office/drawing/2014/main" id="{9917D349-ECA8-4697-B759-6668D76CA5C9}"/>
              </a:ext>
            </a:extLst>
          </p:cNvPr>
          <p:cNvCxnSpPr>
            <a:cxnSpLocks/>
          </p:cNvCxnSpPr>
          <p:nvPr>
            <p:custDataLst>
              <p:tags r:id="rId270"/>
            </p:custDataLst>
          </p:nvPr>
        </p:nvCxnSpPr>
        <p:spPr bwMode="auto">
          <a:xfrm>
            <a:off x="7412038" y="2100263"/>
            <a:ext cx="1111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6" name="直接连接符 1665">
            <a:extLst>
              <a:ext uri="{FF2B5EF4-FFF2-40B4-BE49-F238E27FC236}">
                <a16:creationId xmlns:a16="http://schemas.microsoft.com/office/drawing/2014/main" id="{4266FAB7-4DFF-4455-8B42-D47CE7EB2644}"/>
              </a:ext>
            </a:extLst>
          </p:cNvPr>
          <p:cNvCxnSpPr>
            <a:cxnSpLocks/>
          </p:cNvCxnSpPr>
          <p:nvPr>
            <p:custDataLst>
              <p:tags r:id="rId271"/>
            </p:custDataLst>
          </p:nvPr>
        </p:nvCxnSpPr>
        <p:spPr bwMode="auto">
          <a:xfrm>
            <a:off x="6734174" y="2525713"/>
            <a:ext cx="1905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4" name="直接连接符 1793">
            <a:extLst>
              <a:ext uri="{FF2B5EF4-FFF2-40B4-BE49-F238E27FC236}">
                <a16:creationId xmlns:a16="http://schemas.microsoft.com/office/drawing/2014/main" id="{54C9B965-602F-4AF1-88C4-7D7E09EFAB73}"/>
              </a:ext>
            </a:extLst>
          </p:cNvPr>
          <p:cNvCxnSpPr/>
          <p:nvPr>
            <p:custDataLst>
              <p:tags r:id="rId272"/>
            </p:custDataLst>
          </p:nvPr>
        </p:nvCxnSpPr>
        <p:spPr bwMode="auto">
          <a:xfrm>
            <a:off x="6757988" y="2360613"/>
            <a:ext cx="0" cy="15017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4" name="直接连接符 1493">
            <a:extLst>
              <a:ext uri="{FF2B5EF4-FFF2-40B4-BE49-F238E27FC236}">
                <a16:creationId xmlns:a16="http://schemas.microsoft.com/office/drawing/2014/main" id="{DA3E99F2-EE46-468D-8E7C-7D7E714C9A78}"/>
              </a:ext>
            </a:extLst>
          </p:cNvPr>
          <p:cNvCxnSpPr>
            <a:cxnSpLocks/>
          </p:cNvCxnSpPr>
          <p:nvPr>
            <p:custDataLst>
              <p:tags r:id="rId273"/>
            </p:custDataLst>
          </p:nvPr>
        </p:nvCxnSpPr>
        <p:spPr bwMode="auto">
          <a:xfrm>
            <a:off x="6734175" y="2360613"/>
            <a:ext cx="2381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7" name="直接连接符 1796">
            <a:extLst>
              <a:ext uri="{FF2B5EF4-FFF2-40B4-BE49-F238E27FC236}">
                <a16:creationId xmlns:a16="http://schemas.microsoft.com/office/drawing/2014/main" id="{74F3D15A-29EC-4AB7-BA28-502DE35C7A6E}"/>
              </a:ext>
            </a:extLst>
          </p:cNvPr>
          <p:cNvCxnSpPr/>
          <p:nvPr>
            <p:custDataLst>
              <p:tags r:id="rId274"/>
            </p:custDataLst>
          </p:nvPr>
        </p:nvCxnSpPr>
        <p:spPr bwMode="auto">
          <a:xfrm>
            <a:off x="6762750" y="2195513"/>
            <a:ext cx="0" cy="14319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5" name="直接连接符 1494">
            <a:extLst>
              <a:ext uri="{FF2B5EF4-FFF2-40B4-BE49-F238E27FC236}">
                <a16:creationId xmlns:a16="http://schemas.microsoft.com/office/drawing/2014/main" id="{5287EDF2-E424-4DD2-BC51-975EB6BC2DB6}"/>
              </a:ext>
            </a:extLst>
          </p:cNvPr>
          <p:cNvCxnSpPr>
            <a:cxnSpLocks/>
          </p:cNvCxnSpPr>
          <p:nvPr>
            <p:custDataLst>
              <p:tags r:id="rId275"/>
            </p:custDataLst>
          </p:nvPr>
        </p:nvCxnSpPr>
        <p:spPr bwMode="auto">
          <a:xfrm>
            <a:off x="6734175" y="2195513"/>
            <a:ext cx="2857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5" name="直接连接符 1784">
            <a:extLst>
              <a:ext uri="{FF2B5EF4-FFF2-40B4-BE49-F238E27FC236}">
                <a16:creationId xmlns:a16="http://schemas.microsoft.com/office/drawing/2014/main" id="{21E1BB5D-DD0D-44D2-86DD-00E824A2E2C4}"/>
              </a:ext>
            </a:extLst>
          </p:cNvPr>
          <p:cNvCxnSpPr/>
          <p:nvPr>
            <p:custDataLst>
              <p:tags r:id="rId276"/>
            </p:custDataLst>
          </p:nvPr>
        </p:nvCxnSpPr>
        <p:spPr bwMode="auto">
          <a:xfrm>
            <a:off x="6080125" y="2682875"/>
            <a:ext cx="0" cy="9636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2" name="直接连接符 1661">
            <a:extLst>
              <a:ext uri="{FF2B5EF4-FFF2-40B4-BE49-F238E27FC236}">
                <a16:creationId xmlns:a16="http://schemas.microsoft.com/office/drawing/2014/main" id="{5D4CC7DA-43B7-4EBB-9EDD-1F6DE77C09C9}"/>
              </a:ext>
            </a:extLst>
          </p:cNvPr>
          <p:cNvCxnSpPr>
            <a:cxnSpLocks/>
          </p:cNvCxnSpPr>
          <p:nvPr>
            <p:custDataLst>
              <p:tags r:id="rId277"/>
            </p:custDataLst>
          </p:nvPr>
        </p:nvCxnSpPr>
        <p:spPr bwMode="auto">
          <a:xfrm>
            <a:off x="6076950" y="2682875"/>
            <a:ext cx="317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1" name="直接连接符 1670">
            <a:extLst>
              <a:ext uri="{FF2B5EF4-FFF2-40B4-BE49-F238E27FC236}">
                <a16:creationId xmlns:a16="http://schemas.microsoft.com/office/drawing/2014/main" id="{C0F4B02F-B4E2-4F9F-8732-37AD82B201A6}"/>
              </a:ext>
            </a:extLst>
          </p:cNvPr>
          <p:cNvCxnSpPr>
            <a:cxnSpLocks/>
          </p:cNvCxnSpPr>
          <p:nvPr>
            <p:custDataLst>
              <p:tags r:id="rId278"/>
            </p:custDataLst>
          </p:nvPr>
        </p:nvCxnSpPr>
        <p:spPr bwMode="auto">
          <a:xfrm>
            <a:off x="8089900" y="2286000"/>
            <a:ext cx="952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3" name="直接连接符 1812">
            <a:extLst>
              <a:ext uri="{FF2B5EF4-FFF2-40B4-BE49-F238E27FC236}">
                <a16:creationId xmlns:a16="http://schemas.microsoft.com/office/drawing/2014/main" id="{7C6FDC17-2C2E-4DF6-85F9-1A076A1CC247}"/>
              </a:ext>
            </a:extLst>
          </p:cNvPr>
          <p:cNvCxnSpPr/>
          <p:nvPr>
            <p:custDataLst>
              <p:tags r:id="rId279"/>
            </p:custDataLst>
          </p:nvPr>
        </p:nvCxnSpPr>
        <p:spPr bwMode="auto">
          <a:xfrm>
            <a:off x="8102600" y="2120900"/>
            <a:ext cx="0" cy="19415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4" name="直接连接符 1503">
            <a:extLst>
              <a:ext uri="{FF2B5EF4-FFF2-40B4-BE49-F238E27FC236}">
                <a16:creationId xmlns:a16="http://schemas.microsoft.com/office/drawing/2014/main" id="{7BEA383D-1EE8-4298-9B05-C5AA1B28A0AC}"/>
              </a:ext>
            </a:extLst>
          </p:cNvPr>
          <p:cNvCxnSpPr>
            <a:cxnSpLocks/>
          </p:cNvCxnSpPr>
          <p:nvPr>
            <p:custDataLst>
              <p:tags r:id="rId280"/>
            </p:custDataLst>
          </p:nvPr>
        </p:nvCxnSpPr>
        <p:spPr bwMode="auto">
          <a:xfrm>
            <a:off x="8089900" y="2120900"/>
            <a:ext cx="127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4" name="直接连接符 1813">
            <a:extLst>
              <a:ext uri="{FF2B5EF4-FFF2-40B4-BE49-F238E27FC236}">
                <a16:creationId xmlns:a16="http://schemas.microsoft.com/office/drawing/2014/main" id="{CB71B6AA-CC26-4E82-B3C6-4CA3A70EC402}"/>
              </a:ext>
            </a:extLst>
          </p:cNvPr>
          <p:cNvCxnSpPr/>
          <p:nvPr>
            <p:custDataLst>
              <p:tags r:id="rId281"/>
            </p:custDataLst>
          </p:nvPr>
        </p:nvCxnSpPr>
        <p:spPr bwMode="auto">
          <a:xfrm>
            <a:off x="8105775" y="1955800"/>
            <a:ext cx="0" cy="20161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5" name="直接连接符 1504">
            <a:extLst>
              <a:ext uri="{FF2B5EF4-FFF2-40B4-BE49-F238E27FC236}">
                <a16:creationId xmlns:a16="http://schemas.microsoft.com/office/drawing/2014/main" id="{E9E11944-85FA-462E-9363-2F941DBC4170}"/>
              </a:ext>
            </a:extLst>
          </p:cNvPr>
          <p:cNvCxnSpPr>
            <a:cxnSpLocks/>
          </p:cNvCxnSpPr>
          <p:nvPr>
            <p:custDataLst>
              <p:tags r:id="rId282"/>
            </p:custDataLst>
          </p:nvPr>
        </p:nvCxnSpPr>
        <p:spPr bwMode="auto">
          <a:xfrm>
            <a:off x="8089900" y="1955800"/>
            <a:ext cx="1587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5" name="直接连接符 1814">
            <a:extLst>
              <a:ext uri="{FF2B5EF4-FFF2-40B4-BE49-F238E27FC236}">
                <a16:creationId xmlns:a16="http://schemas.microsoft.com/office/drawing/2014/main" id="{79B272E4-6638-4B6D-8F31-69C156FB72BB}"/>
              </a:ext>
            </a:extLst>
          </p:cNvPr>
          <p:cNvCxnSpPr/>
          <p:nvPr>
            <p:custDataLst>
              <p:tags r:id="rId283"/>
            </p:custDataLst>
          </p:nvPr>
        </p:nvCxnSpPr>
        <p:spPr bwMode="auto">
          <a:xfrm>
            <a:off x="8110538" y="1790700"/>
            <a:ext cx="0" cy="20812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4" name="直接连接符 1773">
            <a:extLst>
              <a:ext uri="{FF2B5EF4-FFF2-40B4-BE49-F238E27FC236}">
                <a16:creationId xmlns:a16="http://schemas.microsoft.com/office/drawing/2014/main" id="{96DF6CF2-7457-4790-B81B-EC0D85498751}"/>
              </a:ext>
            </a:extLst>
          </p:cNvPr>
          <p:cNvCxnSpPr/>
          <p:nvPr>
            <p:custDataLst>
              <p:tags r:id="rId284"/>
            </p:custDataLst>
          </p:nvPr>
        </p:nvCxnSpPr>
        <p:spPr bwMode="auto">
          <a:xfrm>
            <a:off x="5380037" y="3176588"/>
            <a:ext cx="635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6" name="直接连接符 1775">
            <a:extLst>
              <a:ext uri="{FF2B5EF4-FFF2-40B4-BE49-F238E27FC236}">
                <a16:creationId xmlns:a16="http://schemas.microsoft.com/office/drawing/2014/main" id="{02CA7831-041F-4E0A-9B68-40645913CE59}"/>
              </a:ext>
            </a:extLst>
          </p:cNvPr>
          <p:cNvCxnSpPr/>
          <p:nvPr>
            <p:custDataLst>
              <p:tags r:id="rId285"/>
            </p:custDataLst>
          </p:nvPr>
        </p:nvCxnSpPr>
        <p:spPr bwMode="auto">
          <a:xfrm>
            <a:off x="5392738" y="3011488"/>
            <a:ext cx="0" cy="10731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5" name="直接连接符 1774">
            <a:extLst>
              <a:ext uri="{FF2B5EF4-FFF2-40B4-BE49-F238E27FC236}">
                <a16:creationId xmlns:a16="http://schemas.microsoft.com/office/drawing/2014/main" id="{05791B08-31E3-4D53-90CD-47382F52B450}"/>
              </a:ext>
            </a:extLst>
          </p:cNvPr>
          <p:cNvCxnSpPr/>
          <p:nvPr>
            <p:custDataLst>
              <p:tags r:id="rId286"/>
            </p:custDataLst>
          </p:nvPr>
        </p:nvCxnSpPr>
        <p:spPr bwMode="auto">
          <a:xfrm>
            <a:off x="5380037" y="3011488"/>
            <a:ext cx="127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7" name="直接连接符 1776">
            <a:extLst>
              <a:ext uri="{FF2B5EF4-FFF2-40B4-BE49-F238E27FC236}">
                <a16:creationId xmlns:a16="http://schemas.microsoft.com/office/drawing/2014/main" id="{155EF5E2-FAA5-4A47-B47F-9AF17FA723F2}"/>
              </a:ext>
            </a:extLst>
          </p:cNvPr>
          <p:cNvCxnSpPr/>
          <p:nvPr>
            <p:custDataLst>
              <p:tags r:id="rId287"/>
            </p:custDataLst>
          </p:nvPr>
        </p:nvCxnSpPr>
        <p:spPr bwMode="auto">
          <a:xfrm>
            <a:off x="5399088" y="2846388"/>
            <a:ext cx="0" cy="11160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8" name="直接连接符 1657">
            <a:extLst>
              <a:ext uri="{FF2B5EF4-FFF2-40B4-BE49-F238E27FC236}">
                <a16:creationId xmlns:a16="http://schemas.microsoft.com/office/drawing/2014/main" id="{54B72B04-BE49-4324-B486-6EDF12B3AA8C}"/>
              </a:ext>
            </a:extLst>
          </p:cNvPr>
          <p:cNvCxnSpPr>
            <a:cxnSpLocks/>
          </p:cNvCxnSpPr>
          <p:nvPr>
            <p:custDataLst>
              <p:tags r:id="rId288"/>
            </p:custDataLst>
          </p:nvPr>
        </p:nvCxnSpPr>
        <p:spPr bwMode="auto">
          <a:xfrm>
            <a:off x="5380037" y="2846388"/>
            <a:ext cx="1905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8" name="直接连接符 1777">
            <a:extLst>
              <a:ext uri="{FF2B5EF4-FFF2-40B4-BE49-F238E27FC236}">
                <a16:creationId xmlns:a16="http://schemas.microsoft.com/office/drawing/2014/main" id="{5872D559-11EF-4ACD-A655-240B75E6168E}"/>
              </a:ext>
            </a:extLst>
          </p:cNvPr>
          <p:cNvCxnSpPr/>
          <p:nvPr>
            <p:custDataLst>
              <p:tags r:id="rId289"/>
            </p:custDataLst>
          </p:nvPr>
        </p:nvCxnSpPr>
        <p:spPr bwMode="auto">
          <a:xfrm>
            <a:off x="5407025" y="2681288"/>
            <a:ext cx="0" cy="11715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3" name="直接连接符 1792">
            <a:extLst>
              <a:ext uri="{FF2B5EF4-FFF2-40B4-BE49-F238E27FC236}">
                <a16:creationId xmlns:a16="http://schemas.microsoft.com/office/drawing/2014/main" id="{049601F6-B173-4E80-AEAD-64845D05737C}"/>
              </a:ext>
            </a:extLst>
          </p:cNvPr>
          <p:cNvCxnSpPr/>
          <p:nvPr>
            <p:custDataLst>
              <p:tags r:id="rId290"/>
            </p:custDataLst>
          </p:nvPr>
        </p:nvCxnSpPr>
        <p:spPr bwMode="auto">
          <a:xfrm>
            <a:off x="6753225" y="2525713"/>
            <a:ext cx="0" cy="14414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15" name="直接连接符 2214">
            <a:extLst>
              <a:ext uri="{FF2B5EF4-FFF2-40B4-BE49-F238E27FC236}">
                <a16:creationId xmlns:a16="http://schemas.microsoft.com/office/drawing/2014/main" id="{1FA47F21-2583-4291-89C5-567099C00DAD}"/>
              </a:ext>
            </a:extLst>
          </p:cNvPr>
          <p:cNvCxnSpPr/>
          <p:nvPr>
            <p:custDataLst>
              <p:tags r:id="rId291"/>
            </p:custDataLst>
          </p:nvPr>
        </p:nvCxnSpPr>
        <p:spPr bwMode="auto">
          <a:xfrm>
            <a:off x="4719638" y="3324225"/>
            <a:ext cx="0" cy="4079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22" name="直接连接符 2221">
            <a:extLst>
              <a:ext uri="{FF2B5EF4-FFF2-40B4-BE49-F238E27FC236}">
                <a16:creationId xmlns:a16="http://schemas.microsoft.com/office/drawing/2014/main" id="{464626E0-DF47-446A-8359-AF8B4B83792A}"/>
              </a:ext>
            </a:extLst>
          </p:cNvPr>
          <p:cNvCxnSpPr/>
          <p:nvPr>
            <p:custDataLst>
              <p:tags r:id="rId292"/>
            </p:custDataLst>
          </p:nvPr>
        </p:nvCxnSpPr>
        <p:spPr bwMode="auto">
          <a:xfrm>
            <a:off x="6067425" y="2930525"/>
            <a:ext cx="0" cy="8270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9" name="直接连接符 1658">
            <a:extLst>
              <a:ext uri="{FF2B5EF4-FFF2-40B4-BE49-F238E27FC236}">
                <a16:creationId xmlns:a16="http://schemas.microsoft.com/office/drawing/2014/main" id="{B7D59F72-3245-4A4B-8BA1-6B8CC3846B67}"/>
              </a:ext>
            </a:extLst>
          </p:cNvPr>
          <p:cNvCxnSpPr>
            <a:cxnSpLocks/>
          </p:cNvCxnSpPr>
          <p:nvPr>
            <p:custDataLst>
              <p:tags r:id="rId293"/>
            </p:custDataLst>
          </p:nvPr>
        </p:nvCxnSpPr>
        <p:spPr bwMode="auto">
          <a:xfrm>
            <a:off x="5380037" y="2681288"/>
            <a:ext cx="269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4" name="直接连接符 1513">
            <a:extLst>
              <a:ext uri="{FF2B5EF4-FFF2-40B4-BE49-F238E27FC236}">
                <a16:creationId xmlns:a16="http://schemas.microsoft.com/office/drawing/2014/main" id="{71A17E5E-6840-429B-BEE0-136F3891E568}"/>
              </a:ext>
            </a:extLst>
          </p:cNvPr>
          <p:cNvCxnSpPr>
            <a:cxnSpLocks/>
          </p:cNvCxnSpPr>
          <p:nvPr>
            <p:custDataLst>
              <p:tags r:id="rId294"/>
            </p:custDataLst>
          </p:nvPr>
        </p:nvCxnSpPr>
        <p:spPr bwMode="auto">
          <a:xfrm flipH="1">
            <a:off x="8753475" y="5689601"/>
            <a:ext cx="66675" cy="857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5" name="直接连接符 1514">
            <a:extLst>
              <a:ext uri="{FF2B5EF4-FFF2-40B4-BE49-F238E27FC236}">
                <a16:creationId xmlns:a16="http://schemas.microsoft.com/office/drawing/2014/main" id="{4A11FE00-2C7F-4001-A469-4CD054D4FBAE}"/>
              </a:ext>
            </a:extLst>
          </p:cNvPr>
          <p:cNvCxnSpPr>
            <a:cxnSpLocks/>
          </p:cNvCxnSpPr>
          <p:nvPr>
            <p:custDataLst>
              <p:tags r:id="rId295"/>
            </p:custDataLst>
          </p:nvPr>
        </p:nvCxnSpPr>
        <p:spPr bwMode="auto">
          <a:xfrm flipH="1">
            <a:off x="8753475" y="5607050"/>
            <a:ext cx="66675" cy="1143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6" name="直接连接符 1515">
            <a:extLst>
              <a:ext uri="{FF2B5EF4-FFF2-40B4-BE49-F238E27FC236}">
                <a16:creationId xmlns:a16="http://schemas.microsoft.com/office/drawing/2014/main" id="{B32DA615-D5CF-4FA1-BE5B-A74297138872}"/>
              </a:ext>
            </a:extLst>
          </p:cNvPr>
          <p:cNvCxnSpPr>
            <a:cxnSpLocks/>
          </p:cNvCxnSpPr>
          <p:nvPr>
            <p:custDataLst>
              <p:tags r:id="rId296"/>
            </p:custDataLst>
          </p:nvPr>
        </p:nvCxnSpPr>
        <p:spPr bwMode="auto">
          <a:xfrm flipH="1">
            <a:off x="8753475" y="5441950"/>
            <a:ext cx="66675" cy="2222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7" name="直接连接符 1516">
            <a:extLst>
              <a:ext uri="{FF2B5EF4-FFF2-40B4-BE49-F238E27FC236}">
                <a16:creationId xmlns:a16="http://schemas.microsoft.com/office/drawing/2014/main" id="{D9190CB8-13A7-457A-AD7B-DB05A91D024B}"/>
              </a:ext>
            </a:extLst>
          </p:cNvPr>
          <p:cNvCxnSpPr>
            <a:cxnSpLocks/>
          </p:cNvCxnSpPr>
          <p:nvPr>
            <p:custDataLst>
              <p:tags r:id="rId297"/>
            </p:custDataLst>
          </p:nvPr>
        </p:nvCxnSpPr>
        <p:spPr bwMode="auto">
          <a:xfrm flipH="1">
            <a:off x="8753475" y="5276849"/>
            <a:ext cx="66675" cy="3302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6" name="直接连接符 1755">
            <a:extLst>
              <a:ext uri="{FF2B5EF4-FFF2-40B4-BE49-F238E27FC236}">
                <a16:creationId xmlns:a16="http://schemas.microsoft.com/office/drawing/2014/main" id="{ECAE4ED6-7905-4879-889A-B5C4D1A21699}"/>
              </a:ext>
            </a:extLst>
          </p:cNvPr>
          <p:cNvCxnSpPr>
            <a:cxnSpLocks/>
          </p:cNvCxnSpPr>
          <p:nvPr>
            <p:custDataLst>
              <p:tags r:id="rId298"/>
            </p:custDataLst>
          </p:nvPr>
        </p:nvCxnSpPr>
        <p:spPr bwMode="auto">
          <a:xfrm flipH="1">
            <a:off x="8753475" y="5111750"/>
            <a:ext cx="66675" cy="3603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9" name="直接连接符 1808">
            <a:extLst>
              <a:ext uri="{FF2B5EF4-FFF2-40B4-BE49-F238E27FC236}">
                <a16:creationId xmlns:a16="http://schemas.microsoft.com/office/drawing/2014/main" id="{3708816F-0AFF-4716-A2A5-5F87D791CAAF}"/>
              </a:ext>
            </a:extLst>
          </p:cNvPr>
          <p:cNvCxnSpPr/>
          <p:nvPr>
            <p:custDataLst>
              <p:tags r:id="rId299"/>
            </p:custDataLst>
          </p:nvPr>
        </p:nvCxnSpPr>
        <p:spPr bwMode="auto">
          <a:xfrm>
            <a:off x="8093075" y="2616200"/>
            <a:ext cx="0" cy="17700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0" name="直接连接符 1669">
            <a:extLst>
              <a:ext uri="{FF2B5EF4-FFF2-40B4-BE49-F238E27FC236}">
                <a16:creationId xmlns:a16="http://schemas.microsoft.com/office/drawing/2014/main" id="{AC8FE59D-B4AB-403A-B41B-970743A5691D}"/>
              </a:ext>
            </a:extLst>
          </p:cNvPr>
          <p:cNvCxnSpPr>
            <a:cxnSpLocks/>
          </p:cNvCxnSpPr>
          <p:nvPr>
            <p:custDataLst>
              <p:tags r:id="rId300"/>
            </p:custDataLst>
          </p:nvPr>
        </p:nvCxnSpPr>
        <p:spPr bwMode="auto">
          <a:xfrm>
            <a:off x="8089900" y="2616200"/>
            <a:ext cx="317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1" name="直接连接符 1810">
            <a:extLst>
              <a:ext uri="{FF2B5EF4-FFF2-40B4-BE49-F238E27FC236}">
                <a16:creationId xmlns:a16="http://schemas.microsoft.com/office/drawing/2014/main" id="{5EA6EB09-68CB-4EC7-A66F-8A889E190063}"/>
              </a:ext>
            </a:extLst>
          </p:cNvPr>
          <p:cNvCxnSpPr/>
          <p:nvPr>
            <p:custDataLst>
              <p:tags r:id="rId301"/>
            </p:custDataLst>
          </p:nvPr>
        </p:nvCxnSpPr>
        <p:spPr bwMode="auto">
          <a:xfrm>
            <a:off x="8096250" y="2451100"/>
            <a:ext cx="0" cy="18192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0" name="直接连接符 1809">
            <a:extLst>
              <a:ext uri="{FF2B5EF4-FFF2-40B4-BE49-F238E27FC236}">
                <a16:creationId xmlns:a16="http://schemas.microsoft.com/office/drawing/2014/main" id="{D9763E99-EF48-45D8-AE82-51CBCFF25401}"/>
              </a:ext>
            </a:extLst>
          </p:cNvPr>
          <p:cNvCxnSpPr/>
          <p:nvPr>
            <p:custDataLst>
              <p:tags r:id="rId302"/>
            </p:custDataLst>
          </p:nvPr>
        </p:nvCxnSpPr>
        <p:spPr bwMode="auto">
          <a:xfrm>
            <a:off x="8089900" y="2451100"/>
            <a:ext cx="635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2" name="直接连接符 1811">
            <a:extLst>
              <a:ext uri="{FF2B5EF4-FFF2-40B4-BE49-F238E27FC236}">
                <a16:creationId xmlns:a16="http://schemas.microsoft.com/office/drawing/2014/main" id="{7809A7FB-F002-4BE6-9B98-7AB8437DD474}"/>
              </a:ext>
            </a:extLst>
          </p:cNvPr>
          <p:cNvCxnSpPr/>
          <p:nvPr>
            <p:custDataLst>
              <p:tags r:id="rId303"/>
            </p:custDataLst>
          </p:nvPr>
        </p:nvCxnSpPr>
        <p:spPr bwMode="auto">
          <a:xfrm>
            <a:off x="8099425" y="2286000"/>
            <a:ext cx="0" cy="18732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3" name="直接连接符 1512">
            <a:extLst>
              <a:ext uri="{FF2B5EF4-FFF2-40B4-BE49-F238E27FC236}">
                <a16:creationId xmlns:a16="http://schemas.microsoft.com/office/drawing/2014/main" id="{61ACCA82-8428-47A8-B977-615695BEAD59}"/>
              </a:ext>
            </a:extLst>
          </p:cNvPr>
          <p:cNvCxnSpPr>
            <a:cxnSpLocks/>
          </p:cNvCxnSpPr>
          <p:nvPr>
            <p:custDataLst>
              <p:tags r:id="rId304"/>
            </p:custDataLst>
          </p:nvPr>
        </p:nvCxnSpPr>
        <p:spPr bwMode="auto">
          <a:xfrm flipH="1" flipV="1">
            <a:off x="8753475" y="5827713"/>
            <a:ext cx="66675" cy="269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0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05"/>
            </p:custDataLst>
          </p:nvPr>
        </p:nvSpPr>
        <p:spPr bwMode="gray">
          <a:xfrm>
            <a:off x="5703888" y="2435225"/>
            <a:ext cx="400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7651ABE-A3A1-4C6E-A8A6-B8157FCB2FA1}" type="datetime'''''''''''''''''''''''''''''66''7''''''''''''''''0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6670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0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06"/>
            </p:custDataLst>
          </p:nvPr>
        </p:nvSpPr>
        <p:spPr bwMode="gray">
          <a:xfrm>
            <a:off x="5026025" y="2433638"/>
            <a:ext cx="400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0D44CBE-8CE0-4682-99AB-AA3BCB00B85A}" type="datetime'''''''''''''''6''''''''''''2''7''''''''''9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6279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0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07"/>
            </p:custDataLst>
          </p:nvPr>
        </p:nvSpPr>
        <p:spPr bwMode="gray">
          <a:xfrm>
            <a:off x="4348163" y="2994025"/>
            <a:ext cx="400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F28EB8C-9A6F-490C-BD39-72AC5EEE7964}" type="datetime'''62''''''''''''0''2''''''''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6202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0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08"/>
            </p:custDataLst>
          </p:nvPr>
        </p:nvSpPr>
        <p:spPr bwMode="gray">
          <a:xfrm>
            <a:off x="3671888" y="3330575"/>
            <a:ext cx="400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3403323-0F35-41C0-861D-F6920AEB1C1B}" type="datetime'''''''''''''''''''''''59''''''''''''''9''8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5998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9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09"/>
            </p:custDataLst>
          </p:nvPr>
        </p:nvSpPr>
        <p:spPr bwMode="gray">
          <a:xfrm>
            <a:off x="2994025" y="3659188"/>
            <a:ext cx="400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1005BB8-2B47-44A1-BC5D-C86A6CCF584F}" type="datetime'''5''''6''''''0''''''''''''''''''''''''''''8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5608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9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10"/>
            </p:custDataLst>
          </p:nvPr>
        </p:nvSpPr>
        <p:spPr bwMode="gray">
          <a:xfrm>
            <a:off x="2316163" y="3813175"/>
            <a:ext cx="400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2E00009-FDCA-4A09-A8BD-DA0BB3E08E91}" type="datetime'''''''''''''''5''''''4''''''''''''''2''''''''''''''6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5426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6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11"/>
            </p:custDataLst>
          </p:nvPr>
        </p:nvSpPr>
        <p:spPr bwMode="gray">
          <a:xfrm>
            <a:off x="1639888" y="3963988"/>
            <a:ext cx="400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C6BF506-3442-4350-A721-5085BD8D4A74}" type="datetime'''''5''2''''''4''7'''''''''''''''''''''''''''''''''''">
              <a:rPr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5247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7" name="文本占位符 2">
            <a:extLst>
              <a:ext uri="{FF2B5EF4-FFF2-40B4-BE49-F238E27FC236}">
                <a16:creationId xmlns:a16="http://schemas.microsoft.com/office/drawing/2014/main" id="{94A178D4-E7BF-EC2A-D025-E4EB7FA3E77F}"/>
              </a:ext>
            </a:extLst>
          </p:cNvPr>
          <p:cNvSpPr txBox="1">
            <a:spLocks/>
          </p:cNvSpPr>
          <p:nvPr>
            <p:custDataLst>
              <p:tags r:id="rId312"/>
            </p:custDataLst>
          </p:nvPr>
        </p:nvSpPr>
        <p:spPr bwMode="auto">
          <a:xfrm>
            <a:off x="5630863" y="6343650"/>
            <a:ext cx="546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323F40-2E46-49FA-AB33-C6ACD10D1FB8}" type="datetime'''''2''''''''''''''0''''''''2''''''''5''''''''''1''''''''0'''">
              <a:rPr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202510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7" name="文本占位符 2">
            <a:extLst>
              <a:ext uri="{FF2B5EF4-FFF2-40B4-BE49-F238E27FC236}">
                <a16:creationId xmlns:a16="http://schemas.microsoft.com/office/drawing/2014/main" id="{D3BE7340-7AC6-46B5-8FA2-9D1A9B937832}"/>
              </a:ext>
            </a:extLst>
          </p:cNvPr>
          <p:cNvSpPr txBox="1">
            <a:spLocks/>
          </p:cNvSpPr>
          <p:nvPr>
            <p:custDataLst>
              <p:tags r:id="rId313"/>
            </p:custDataLst>
          </p:nvPr>
        </p:nvSpPr>
        <p:spPr bwMode="auto">
          <a:xfrm>
            <a:off x="8339138" y="6343650"/>
            <a:ext cx="546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3BB8DF8-94B0-4316-AFF4-463AAC407421}" type="datetime'20''''''''''''''''''''''''''''''''26''0''''''''''''2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202602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1" name="文本占位符 2">
            <a:extLst>
              <a:ext uri="{FF2B5EF4-FFF2-40B4-BE49-F238E27FC236}">
                <a16:creationId xmlns:a16="http://schemas.microsoft.com/office/drawing/2014/main" id="{DB65E683-70CC-4775-A58B-96E722320323}"/>
              </a:ext>
            </a:extLst>
          </p:cNvPr>
          <p:cNvSpPr txBox="1">
            <a:spLocks/>
          </p:cNvSpPr>
          <p:nvPr>
            <p:custDataLst>
              <p:tags r:id="rId314"/>
            </p:custDataLst>
          </p:nvPr>
        </p:nvSpPr>
        <p:spPr bwMode="auto">
          <a:xfrm>
            <a:off x="9017000" y="6343650"/>
            <a:ext cx="546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22621F7-B3BF-4DBD-B916-EA27F2041903}" type="datetime'''''2''02''''''''''''''''''''6''''0''''''''''''''3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202603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" name="文本占位符 2">
            <a:extLst>
              <a:ext uri="{FF2B5EF4-FFF2-40B4-BE49-F238E27FC236}">
                <a16:creationId xmlns:a16="http://schemas.microsoft.com/office/drawing/2014/main" id="{E810689D-69A9-4285-865D-BF8F042A79CB}"/>
              </a:ext>
            </a:extLst>
          </p:cNvPr>
          <p:cNvSpPr txBox="1">
            <a:spLocks/>
          </p:cNvSpPr>
          <p:nvPr>
            <p:custDataLst>
              <p:tags r:id="rId315"/>
            </p:custDataLst>
          </p:nvPr>
        </p:nvSpPr>
        <p:spPr bwMode="auto">
          <a:xfrm>
            <a:off x="6985000" y="6343650"/>
            <a:ext cx="546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54F4258-C5B9-48D2-824B-53F94108B4EE}" type="datetime'''2''''0''''''''''''''2''''51''''''''''''''''''2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202512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9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16"/>
            </p:custDataLst>
          </p:nvPr>
        </p:nvSpPr>
        <p:spPr bwMode="gray">
          <a:xfrm>
            <a:off x="9090025" y="4791075"/>
            <a:ext cx="400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F714F06-5851-4830-B59D-29F495134863}" type="datetime'60''''''''''7''''''''''''''''''''''''''''''''''''''''''''''7'">
              <a:rPr lang="zh-CN" altLang="en-US" sz="120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6077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9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17"/>
            </p:custDataLst>
          </p:nvPr>
        </p:nvSpPr>
        <p:spPr bwMode="gray">
          <a:xfrm>
            <a:off x="9134475" y="2705100"/>
            <a:ext cx="311150" cy="165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11255BB-6B70-40EC-8C73-2F51F1D3C9CE}" type="datetime'1''''''''''''''''''''''3''''''''''''''6'''''''''''''''''''''''">
              <a:rPr lang="zh-CN" altLang="en-US" sz="120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136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6" name="文本占位符 2">
            <a:extLst>
              <a:ext uri="{FF2B5EF4-FFF2-40B4-BE49-F238E27FC236}">
                <a16:creationId xmlns:a16="http://schemas.microsoft.com/office/drawing/2014/main" id="{361C9724-5DA7-B252-4248-4956E7A3D8D4}"/>
              </a:ext>
            </a:extLst>
          </p:cNvPr>
          <p:cNvSpPr txBox="1">
            <a:spLocks/>
          </p:cNvSpPr>
          <p:nvPr>
            <p:custDataLst>
              <p:tags r:id="rId318"/>
            </p:custDataLst>
          </p:nvPr>
        </p:nvSpPr>
        <p:spPr bwMode="auto">
          <a:xfrm>
            <a:off x="4953000" y="6343650"/>
            <a:ext cx="546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5574BB-F7B0-4B8F-AF0F-96735A6A0319}" type="datetime'''''''''''2''''''''''''''02''''5''''''''0''''''''''''''''9'''">
              <a:rPr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202509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9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19"/>
            </p:custDataLst>
          </p:nvPr>
        </p:nvSpPr>
        <p:spPr bwMode="gray">
          <a:xfrm>
            <a:off x="8412163" y="6092825"/>
            <a:ext cx="400050" cy="165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1C7E8C8-0B73-433B-AFFF-3F04AF07DF02}" type="datetime'2''''''''''''9''''''''''''8''9'''''''">
              <a:rPr lang="zh-CN" altLang="en-US" sz="120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2989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9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20"/>
            </p:custDataLst>
          </p:nvPr>
        </p:nvSpPr>
        <p:spPr bwMode="gray">
          <a:xfrm>
            <a:off x="8501063" y="5456238"/>
            <a:ext cx="222250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453AE7A-2C00-40B6-83F8-A815E1164571}" type="datetime'''''''''''86'''''''">
              <a:rPr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86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89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21"/>
            </p:custDataLst>
          </p:nvPr>
        </p:nvSpPr>
        <p:spPr bwMode="gray">
          <a:xfrm>
            <a:off x="7735888" y="5284788"/>
            <a:ext cx="400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74706EF-DF5A-49DE-B73F-9069DED12475}" type="datetime'''''4''''''9''''''''''''''''''''''''''0''''''4'''''''''''">
              <a:rPr lang="zh-CN" altLang="en-US" sz="120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4904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8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22"/>
            </p:custDataLst>
          </p:nvPr>
        </p:nvSpPr>
        <p:spPr bwMode="gray">
          <a:xfrm>
            <a:off x="7058025" y="5100638"/>
            <a:ext cx="400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752AFF5-1EA1-4326-9181-46AA3364011C}" type="datetime'''''''53''''''''''''4''''''''''''4'''''">
              <a:rPr lang="zh-CN" altLang="en-US" sz="120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5344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9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23"/>
            </p:custDataLst>
          </p:nvPr>
        </p:nvSpPr>
        <p:spPr bwMode="gray">
          <a:xfrm>
            <a:off x="8501063" y="5867400"/>
            <a:ext cx="222250" cy="1651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2896C44-3DDB-4BFF-8790-F77AFAF03FFE}" type="datetime'''''''''''8''''''''''''''''''8'''''">
              <a:rPr lang="zh-CN" altLang="en-US" sz="120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88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8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24"/>
            </p:custDataLst>
          </p:nvPr>
        </p:nvSpPr>
        <p:spPr bwMode="gray">
          <a:xfrm>
            <a:off x="6380163" y="5246688"/>
            <a:ext cx="400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6997AAC-FA38-41F7-A78D-41BB64CF10C6}" type="datetime'''''''''4''''''''''''9''''''''''9''''''''''''''''4'''''''">
              <a:rPr lang="zh-CN" altLang="en-US" sz="120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4994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8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25"/>
            </p:custDataLst>
          </p:nvPr>
        </p:nvSpPr>
        <p:spPr bwMode="gray">
          <a:xfrm>
            <a:off x="5703888" y="5106988"/>
            <a:ext cx="400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C4AF7E8-34EF-4EA7-873F-29A290E16806}" type="datetime'''''''''''''''''''''5''''32''8'''''">
              <a:rPr lang="zh-CN" altLang="en-US" sz="120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5328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8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26"/>
            </p:custDataLst>
          </p:nvPr>
        </p:nvSpPr>
        <p:spPr bwMode="gray">
          <a:xfrm>
            <a:off x="5026025" y="5194300"/>
            <a:ext cx="400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0A82C1A-2D38-4E3F-8DCB-D816FF515A9D}" type="datetime'''''5''''''''''''11''''''''''''''''''''9'''''''''''''">
              <a:rPr lang="zh-CN" altLang="en-US" sz="120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5119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8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27"/>
            </p:custDataLst>
          </p:nvPr>
        </p:nvSpPr>
        <p:spPr bwMode="gray">
          <a:xfrm>
            <a:off x="4348163" y="5167313"/>
            <a:ext cx="400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F7BAF39-C040-4F04-9FA8-8CA3EF3D57F0}" type="datetime'''''5''''''''''1''''''''8''''''4'''">
              <a:rPr lang="zh-CN" altLang="en-US" sz="120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5184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83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28"/>
            </p:custDataLst>
          </p:nvPr>
        </p:nvSpPr>
        <p:spPr bwMode="gray">
          <a:xfrm>
            <a:off x="3671888" y="5203825"/>
            <a:ext cx="400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BA55436-39CC-493E-BCC2-AE8E6DE913E9}" type="datetime'''''''5''''''''0''''''''''''''''''''''''''''''''''''''9''''8'">
              <a:rPr lang="zh-CN" altLang="en-US" sz="120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5098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5" name="文本占位符 2">
            <a:extLst>
              <a:ext uri="{FF2B5EF4-FFF2-40B4-BE49-F238E27FC236}">
                <a16:creationId xmlns:a16="http://schemas.microsoft.com/office/drawing/2014/main" id="{2E479CAF-3073-0C1A-6A61-28CFC8BB0A92}"/>
              </a:ext>
            </a:extLst>
          </p:cNvPr>
          <p:cNvSpPr txBox="1">
            <a:spLocks/>
          </p:cNvSpPr>
          <p:nvPr>
            <p:custDataLst>
              <p:tags r:id="rId329"/>
            </p:custDataLst>
          </p:nvPr>
        </p:nvSpPr>
        <p:spPr bwMode="auto">
          <a:xfrm>
            <a:off x="4275138" y="6343650"/>
            <a:ext cx="546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4ACDEAB-AA0C-4EDC-9F33-EAD34D08771F}" type="datetime'''''''''''2''''''''''''''''''''02''''5''''''0''''8'">
              <a:rPr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202508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4" name="文本占位符 2">
            <a:extLst>
              <a:ext uri="{FF2B5EF4-FFF2-40B4-BE49-F238E27FC236}">
                <a16:creationId xmlns:a16="http://schemas.microsoft.com/office/drawing/2014/main" id="{0A1E9C2D-BB8F-CD68-30F1-78C7D298F53C}"/>
              </a:ext>
            </a:extLst>
          </p:cNvPr>
          <p:cNvSpPr txBox="1">
            <a:spLocks/>
          </p:cNvSpPr>
          <p:nvPr>
            <p:custDataLst>
              <p:tags r:id="rId330"/>
            </p:custDataLst>
          </p:nvPr>
        </p:nvSpPr>
        <p:spPr bwMode="auto">
          <a:xfrm>
            <a:off x="3598863" y="6343650"/>
            <a:ext cx="546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F078FA4-E3C4-4E00-9AA6-217F250F07DC}" type="datetime'''''2''''''''0''2''5''''''''0''''''''''''''''''''7'''''''''">
              <a:rPr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202507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82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31"/>
            </p:custDataLst>
          </p:nvPr>
        </p:nvSpPr>
        <p:spPr bwMode="gray">
          <a:xfrm>
            <a:off x="2994025" y="5313363"/>
            <a:ext cx="400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C32F47D-EE15-4FA8-B5B7-61482D7CC02D}" type="datetime'4''''''''''8''36'''''''''''''''''''''''''''''''''''''''''">
              <a:rPr lang="zh-CN" altLang="en-US" sz="120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4836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3" name="文本占位符 2">
            <a:extLst>
              <a:ext uri="{FF2B5EF4-FFF2-40B4-BE49-F238E27FC236}">
                <a16:creationId xmlns:a16="http://schemas.microsoft.com/office/drawing/2014/main" id="{9F5D949A-0C79-2D7C-CE1F-5216C77C8DE6}"/>
              </a:ext>
            </a:extLst>
          </p:cNvPr>
          <p:cNvSpPr txBox="1">
            <a:spLocks/>
          </p:cNvSpPr>
          <p:nvPr>
            <p:custDataLst>
              <p:tags r:id="rId332"/>
            </p:custDataLst>
          </p:nvPr>
        </p:nvSpPr>
        <p:spPr bwMode="auto">
          <a:xfrm>
            <a:off x="2921000" y="6343650"/>
            <a:ext cx="546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8C849F6-7BA9-4F8F-9DE1-3B8701EB7059}" type="datetime'''2''02''''''''5''''''''''''0''''6'''''''''">
              <a:rPr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202506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81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33"/>
            </p:custDataLst>
          </p:nvPr>
        </p:nvSpPr>
        <p:spPr bwMode="gray">
          <a:xfrm>
            <a:off x="2316163" y="5299075"/>
            <a:ext cx="400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B44718C-FD54-4D08-8E73-AD5FC99A52A1}" type="datetime'''''''''''''''''''''4''''''''''''''''''''''''''''''''8''7''3'">
              <a:rPr lang="zh-CN" altLang="en-US" sz="120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4873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80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34"/>
            </p:custDataLst>
          </p:nvPr>
        </p:nvSpPr>
        <p:spPr bwMode="gray">
          <a:xfrm>
            <a:off x="1639888" y="5303838"/>
            <a:ext cx="400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510E743-AF5D-412C-BE80-2992CFB0C3CC}" type="datetime'''''''4''''''''''''''''8''''6''''''''''''''''''''''''''''''2'">
              <a:rPr lang="zh-CN" altLang="en-US" sz="120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4862</a:t>
            </a:fld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 useBgFill="1">
        <p:nvSpPr>
          <p:cNvPr id="207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35"/>
            </p:custDataLst>
          </p:nvPr>
        </p:nvSpPr>
        <p:spPr bwMode="gray">
          <a:xfrm>
            <a:off x="8820150" y="6102350"/>
            <a:ext cx="222250" cy="165100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CB02DF19-1F63-4E1A-8BAA-154E23D62796}" type="datetime'''''8''''''''''''''''''''''''''''''''''''''3'''''">
              <a:rPr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83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8" name="文本占位符 2">
            <a:extLst>
              <a:ext uri="{FF2B5EF4-FFF2-40B4-BE49-F238E27FC236}">
                <a16:creationId xmlns:a16="http://schemas.microsoft.com/office/drawing/2014/main" id="{CAF8B5E3-F718-4DFA-A449-DB0070F9C505}"/>
              </a:ext>
            </a:extLst>
          </p:cNvPr>
          <p:cNvSpPr txBox="1">
            <a:spLocks/>
          </p:cNvSpPr>
          <p:nvPr>
            <p:custDataLst>
              <p:tags r:id="rId336"/>
            </p:custDataLst>
          </p:nvPr>
        </p:nvSpPr>
        <p:spPr bwMode="auto">
          <a:xfrm>
            <a:off x="6307138" y="6343650"/>
            <a:ext cx="546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2BD4AA1-D2C2-4E2B-81DE-B8101D8B3648}" type="datetime'''2''''0''''''2''''''5''''''''''''''''1''''1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202511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3" name="文本占位符 2">
            <a:extLst>
              <a:ext uri="{FF2B5EF4-FFF2-40B4-BE49-F238E27FC236}">
                <a16:creationId xmlns:a16="http://schemas.microsoft.com/office/drawing/2014/main" id="{E0A25EFA-8494-40A3-A428-CCCC034A7F04}"/>
              </a:ext>
            </a:extLst>
          </p:cNvPr>
          <p:cNvSpPr txBox="1">
            <a:spLocks/>
          </p:cNvSpPr>
          <p:nvPr>
            <p:custDataLst>
              <p:tags r:id="rId337"/>
            </p:custDataLst>
          </p:nvPr>
        </p:nvSpPr>
        <p:spPr bwMode="auto">
          <a:xfrm>
            <a:off x="7662863" y="6343650"/>
            <a:ext cx="546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115CB1-C511-4E48-9FC5-73A958A4102D}" type="datetime'202''6''''''''''01''''''''''''''''''''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202601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08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38"/>
            </p:custDataLst>
          </p:nvPr>
        </p:nvSpPr>
        <p:spPr bwMode="gray">
          <a:xfrm>
            <a:off x="9090025" y="1360488"/>
            <a:ext cx="400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4612713-9E53-4165-A36A-E43A01DBD666}" type="datetime'8''''''''''''3''''''''''''36''''''''''''''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8336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07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39"/>
            </p:custDataLst>
          </p:nvPr>
        </p:nvSpPr>
        <p:spPr bwMode="gray">
          <a:xfrm>
            <a:off x="8412163" y="5099050"/>
            <a:ext cx="400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ADF999B-0217-4BF4-96E6-23EF27FF2B1E}" type="datetime'''''''3''''''''''90''1''''''''''''''''''''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3901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2" name="文本占位符 2">
            <a:extLst>
              <a:ext uri="{FF2B5EF4-FFF2-40B4-BE49-F238E27FC236}">
                <a16:creationId xmlns:a16="http://schemas.microsoft.com/office/drawing/2014/main" id="{216F1A76-230E-5807-E205-328EBA6B9E86}"/>
              </a:ext>
            </a:extLst>
          </p:cNvPr>
          <p:cNvSpPr txBox="1">
            <a:spLocks/>
          </p:cNvSpPr>
          <p:nvPr>
            <p:custDataLst>
              <p:tags r:id="rId340"/>
            </p:custDataLst>
          </p:nvPr>
        </p:nvSpPr>
        <p:spPr bwMode="auto">
          <a:xfrm>
            <a:off x="2243138" y="6343650"/>
            <a:ext cx="546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0126DD-462C-4BE4-AFF2-C95C75F3A063}" type="datetime'''''''''''''''''''2''0''''''''''25''''''''''05'''">
              <a:rPr lang="zh-CN" altLang="en-US" sz="120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202505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06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41"/>
            </p:custDataLst>
          </p:nvPr>
        </p:nvSpPr>
        <p:spPr bwMode="gray">
          <a:xfrm>
            <a:off x="7735888" y="1047750"/>
            <a:ext cx="400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84171F4-973C-4B5C-B1BC-21F7CC674B6E}" type="datetime'''69''''''4''''''''''''''''5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6945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05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42"/>
            </p:custDataLst>
          </p:nvPr>
        </p:nvSpPr>
        <p:spPr bwMode="gray">
          <a:xfrm>
            <a:off x="7058025" y="1192213"/>
            <a:ext cx="400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1732960-9CA0-46F5-9A55-F6F3057777B0}" type="datetime'''''7''''''1''''''''''''''''''''''''''''''''''''''''6''''4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7164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04" name="文本占位符 2">
            <a:extLst>
              <a:ext uri="{FF2B5EF4-FFF2-40B4-BE49-F238E27FC236}">
                <a16:creationId xmlns:a16="http://schemas.microsoft.com/office/drawing/2014/main" id="{733D16D5-9488-436C-92B9-317D73EE4C50}"/>
              </a:ext>
            </a:extLst>
          </p:cNvPr>
          <p:cNvSpPr>
            <a:spLocks/>
          </p:cNvSpPr>
          <p:nvPr>
            <p:custDataLst>
              <p:tags r:id="rId343"/>
            </p:custDataLst>
          </p:nvPr>
        </p:nvSpPr>
        <p:spPr bwMode="gray">
          <a:xfrm>
            <a:off x="6380163" y="1947863"/>
            <a:ext cx="4000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28A4DBC-E0DB-4F9F-83D5-B3EBF11C6CDD}" type="datetime'''''''6''''''''''''''''4''''''''''''''6''''''''''4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6464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6" name="矩形 195">
            <a:extLst>
              <a:ext uri="{FF2B5EF4-FFF2-40B4-BE49-F238E27FC236}">
                <a16:creationId xmlns:a16="http://schemas.microsoft.com/office/drawing/2014/main" id="{68A1521E-B62B-A641-93F5-EC0C882F2733}"/>
              </a:ext>
            </a:extLst>
          </p:cNvPr>
          <p:cNvSpPr/>
          <p:nvPr>
            <p:custDataLst>
              <p:tags r:id="rId344"/>
            </p:custDataLst>
          </p:nvPr>
        </p:nvSpPr>
        <p:spPr bwMode="auto">
          <a:xfrm>
            <a:off x="9869488" y="1250950"/>
            <a:ext cx="214313" cy="16033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8" name="矩形 197">
            <a:extLst>
              <a:ext uri="{FF2B5EF4-FFF2-40B4-BE49-F238E27FC236}">
                <a16:creationId xmlns:a16="http://schemas.microsoft.com/office/drawing/2014/main" id="{BF466827-6392-1A43-A8D4-2BB40CE498F2}"/>
              </a:ext>
            </a:extLst>
          </p:cNvPr>
          <p:cNvSpPr/>
          <p:nvPr>
            <p:custDataLst>
              <p:tags r:id="rId345"/>
            </p:custDataLst>
          </p:nvPr>
        </p:nvSpPr>
        <p:spPr bwMode="auto">
          <a:xfrm>
            <a:off x="9869488" y="1474788"/>
            <a:ext cx="214313" cy="160338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5" name="矩形 194">
            <a:extLst>
              <a:ext uri="{FF2B5EF4-FFF2-40B4-BE49-F238E27FC236}">
                <a16:creationId xmlns:a16="http://schemas.microsoft.com/office/drawing/2014/main" id="{E6FC4632-23EC-4A41-9471-EA4BE58A1E25}"/>
              </a:ext>
            </a:extLst>
          </p:cNvPr>
          <p:cNvSpPr/>
          <p:nvPr>
            <p:custDataLst>
              <p:tags r:id="rId346"/>
            </p:custDataLst>
          </p:nvPr>
        </p:nvSpPr>
        <p:spPr bwMode="auto">
          <a:xfrm>
            <a:off x="9869488" y="1698625"/>
            <a:ext cx="214313" cy="16033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80" name="矩形 879">
            <a:extLst>
              <a:ext uri="{FF2B5EF4-FFF2-40B4-BE49-F238E27FC236}">
                <a16:creationId xmlns:a16="http://schemas.microsoft.com/office/drawing/2014/main" id="{9FC317D1-1E16-4730-9252-2D5E5147C85D}"/>
              </a:ext>
            </a:extLst>
          </p:cNvPr>
          <p:cNvSpPr/>
          <p:nvPr>
            <p:custDataLst>
              <p:tags r:id="rId347"/>
            </p:custDataLst>
          </p:nvPr>
        </p:nvSpPr>
        <p:spPr bwMode="auto">
          <a:xfrm>
            <a:off x="9869488" y="1922463"/>
            <a:ext cx="214313" cy="160338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1" name="矩形 880">
            <a:extLst>
              <a:ext uri="{FF2B5EF4-FFF2-40B4-BE49-F238E27FC236}">
                <a16:creationId xmlns:a16="http://schemas.microsoft.com/office/drawing/2014/main" id="{16691AC6-6D41-413F-852D-C8A96AF32333}"/>
              </a:ext>
            </a:extLst>
          </p:cNvPr>
          <p:cNvSpPr/>
          <p:nvPr>
            <p:custDataLst>
              <p:tags r:id="rId348"/>
            </p:custDataLst>
          </p:nvPr>
        </p:nvSpPr>
        <p:spPr bwMode="auto">
          <a:xfrm>
            <a:off x="9869488" y="2146300"/>
            <a:ext cx="214313" cy="16033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2" name="矩形 881">
            <a:extLst>
              <a:ext uri="{FF2B5EF4-FFF2-40B4-BE49-F238E27FC236}">
                <a16:creationId xmlns:a16="http://schemas.microsoft.com/office/drawing/2014/main" id="{54114E1E-DED7-4D97-B29B-992B4EC60E40}"/>
              </a:ext>
            </a:extLst>
          </p:cNvPr>
          <p:cNvSpPr/>
          <p:nvPr>
            <p:custDataLst>
              <p:tags r:id="rId349"/>
            </p:custDataLst>
          </p:nvPr>
        </p:nvSpPr>
        <p:spPr bwMode="auto">
          <a:xfrm>
            <a:off x="9869488" y="2370138"/>
            <a:ext cx="214313" cy="16033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3" name="矩形 882">
            <a:extLst>
              <a:ext uri="{FF2B5EF4-FFF2-40B4-BE49-F238E27FC236}">
                <a16:creationId xmlns:a16="http://schemas.microsoft.com/office/drawing/2014/main" id="{2CB0D635-5390-4654-9300-EC946EE4BC60}"/>
              </a:ext>
            </a:extLst>
          </p:cNvPr>
          <p:cNvSpPr/>
          <p:nvPr>
            <p:custDataLst>
              <p:tags r:id="rId350"/>
            </p:custDataLst>
          </p:nvPr>
        </p:nvSpPr>
        <p:spPr bwMode="auto">
          <a:xfrm>
            <a:off x="9869488" y="2593975"/>
            <a:ext cx="214313" cy="16033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4" name="矩形 883">
            <a:extLst>
              <a:ext uri="{FF2B5EF4-FFF2-40B4-BE49-F238E27FC236}">
                <a16:creationId xmlns:a16="http://schemas.microsoft.com/office/drawing/2014/main" id="{563E44F4-BF2F-4D84-A7C6-BCCBECAA7C57}"/>
              </a:ext>
            </a:extLst>
          </p:cNvPr>
          <p:cNvSpPr/>
          <p:nvPr>
            <p:custDataLst>
              <p:tags r:id="rId351"/>
            </p:custDataLst>
          </p:nvPr>
        </p:nvSpPr>
        <p:spPr bwMode="auto">
          <a:xfrm>
            <a:off x="9869488" y="2817813"/>
            <a:ext cx="214313" cy="160338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5" name="矩形 884">
            <a:extLst>
              <a:ext uri="{FF2B5EF4-FFF2-40B4-BE49-F238E27FC236}">
                <a16:creationId xmlns:a16="http://schemas.microsoft.com/office/drawing/2014/main" id="{1F6A720A-EF2D-403C-BF9A-90A8EE61735B}"/>
              </a:ext>
            </a:extLst>
          </p:cNvPr>
          <p:cNvSpPr/>
          <p:nvPr>
            <p:custDataLst>
              <p:tags r:id="rId352"/>
            </p:custDataLst>
          </p:nvPr>
        </p:nvSpPr>
        <p:spPr bwMode="auto">
          <a:xfrm>
            <a:off x="9869488" y="3041650"/>
            <a:ext cx="214313" cy="16033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6" name="矩形 885">
            <a:extLst>
              <a:ext uri="{FF2B5EF4-FFF2-40B4-BE49-F238E27FC236}">
                <a16:creationId xmlns:a16="http://schemas.microsoft.com/office/drawing/2014/main" id="{D80B4065-8552-44A2-8CC1-F1DD795FCA9E}"/>
              </a:ext>
            </a:extLst>
          </p:cNvPr>
          <p:cNvSpPr/>
          <p:nvPr>
            <p:custDataLst>
              <p:tags r:id="rId353"/>
            </p:custDataLst>
          </p:nvPr>
        </p:nvSpPr>
        <p:spPr bwMode="auto">
          <a:xfrm>
            <a:off x="9869488" y="3265488"/>
            <a:ext cx="214313" cy="160338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7" name="矩形 886">
            <a:extLst>
              <a:ext uri="{FF2B5EF4-FFF2-40B4-BE49-F238E27FC236}">
                <a16:creationId xmlns:a16="http://schemas.microsoft.com/office/drawing/2014/main" id="{CC28ACAF-4135-4017-8D63-FD2E1CC83923}"/>
              </a:ext>
            </a:extLst>
          </p:cNvPr>
          <p:cNvSpPr/>
          <p:nvPr>
            <p:custDataLst>
              <p:tags r:id="rId354"/>
            </p:custDataLst>
          </p:nvPr>
        </p:nvSpPr>
        <p:spPr bwMode="auto">
          <a:xfrm>
            <a:off x="9869488" y="3489325"/>
            <a:ext cx="214313" cy="16033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8" name="矩形 887">
            <a:extLst>
              <a:ext uri="{FF2B5EF4-FFF2-40B4-BE49-F238E27FC236}">
                <a16:creationId xmlns:a16="http://schemas.microsoft.com/office/drawing/2014/main" id="{F86E0124-E324-4C60-8236-D6EC6CAFF07C}"/>
              </a:ext>
            </a:extLst>
          </p:cNvPr>
          <p:cNvSpPr/>
          <p:nvPr>
            <p:custDataLst>
              <p:tags r:id="rId355"/>
            </p:custDataLst>
          </p:nvPr>
        </p:nvSpPr>
        <p:spPr bwMode="auto">
          <a:xfrm>
            <a:off x="9869488" y="3713163"/>
            <a:ext cx="214313" cy="16033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0" name="矩形 1559">
            <a:extLst>
              <a:ext uri="{FF2B5EF4-FFF2-40B4-BE49-F238E27FC236}">
                <a16:creationId xmlns:a16="http://schemas.microsoft.com/office/drawing/2014/main" id="{64CDB6D7-B700-4A71-A7EA-4C7D609BC806}"/>
              </a:ext>
            </a:extLst>
          </p:cNvPr>
          <p:cNvSpPr/>
          <p:nvPr>
            <p:custDataLst>
              <p:tags r:id="rId356"/>
            </p:custDataLst>
          </p:nvPr>
        </p:nvSpPr>
        <p:spPr bwMode="auto">
          <a:xfrm>
            <a:off x="9869488" y="3937000"/>
            <a:ext cx="214312" cy="160338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" name="文本占位符 2">
            <a:extLst>
              <a:ext uri="{FF2B5EF4-FFF2-40B4-BE49-F238E27FC236}">
                <a16:creationId xmlns:a16="http://schemas.microsoft.com/office/drawing/2014/main" id="{72E92ED9-8277-E542-87ED-D11CB2D84997}"/>
              </a:ext>
            </a:extLst>
          </p:cNvPr>
          <p:cNvSpPr txBox="1">
            <a:spLocks/>
          </p:cNvSpPr>
          <p:nvPr>
            <p:custDataLst>
              <p:tags r:id="rId357"/>
            </p:custDataLst>
          </p:nvPr>
        </p:nvSpPr>
        <p:spPr bwMode="auto">
          <a:xfrm>
            <a:off x="10134600" y="1258888"/>
            <a:ext cx="752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71E2F57-E90C-4C57-A330-54CD117EB01F}" type="datetime'新''''-''20''''''''''''''''''26''''''''0''''''''''3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新-202603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2" name="文本占位符 2">
            <a:extLst>
              <a:ext uri="{FF2B5EF4-FFF2-40B4-BE49-F238E27FC236}">
                <a16:creationId xmlns:a16="http://schemas.microsoft.com/office/drawing/2014/main" id="{2E6533F4-144E-EE49-AC53-8F33099B88F9}"/>
              </a:ext>
            </a:extLst>
          </p:cNvPr>
          <p:cNvSpPr txBox="1">
            <a:spLocks/>
          </p:cNvSpPr>
          <p:nvPr>
            <p:custDataLst>
              <p:tags r:id="rId358"/>
            </p:custDataLst>
          </p:nvPr>
        </p:nvSpPr>
        <p:spPr bwMode="auto">
          <a:xfrm>
            <a:off x="10134600" y="1482725"/>
            <a:ext cx="752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B085CA4-3032-4FC8-9954-D7EDC3B7CF69}" type="datetime'新-''''''''20''2''''6''''''''0''''''''''''2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新-202602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0" name="文本占位符 2">
            <a:extLst>
              <a:ext uri="{FF2B5EF4-FFF2-40B4-BE49-F238E27FC236}">
                <a16:creationId xmlns:a16="http://schemas.microsoft.com/office/drawing/2014/main" id="{7864F667-C931-A642-992E-248E09A470B0}"/>
              </a:ext>
            </a:extLst>
          </p:cNvPr>
          <p:cNvSpPr txBox="1">
            <a:spLocks/>
          </p:cNvSpPr>
          <p:nvPr>
            <p:custDataLst>
              <p:tags r:id="rId359"/>
            </p:custDataLst>
          </p:nvPr>
        </p:nvSpPr>
        <p:spPr bwMode="auto">
          <a:xfrm>
            <a:off x="10134600" y="1706563"/>
            <a:ext cx="752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4071EA2-ECD4-47E7-BA0C-2757F284E670}" type="datetime'''新''''''-''20''''''''2''''''''''''6''''''''0''''1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新-202601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5" name="文本占位符 2">
            <a:extLst>
              <a:ext uri="{FF2B5EF4-FFF2-40B4-BE49-F238E27FC236}">
                <a16:creationId xmlns:a16="http://schemas.microsoft.com/office/drawing/2014/main" id="{264A3C4D-9C14-449D-A6C0-7F2B789848CC}"/>
              </a:ext>
            </a:extLst>
          </p:cNvPr>
          <p:cNvSpPr txBox="1">
            <a:spLocks/>
          </p:cNvSpPr>
          <p:nvPr>
            <p:custDataLst>
              <p:tags r:id="rId360"/>
            </p:custDataLst>
          </p:nvPr>
        </p:nvSpPr>
        <p:spPr bwMode="auto">
          <a:xfrm>
            <a:off x="10134600" y="1930400"/>
            <a:ext cx="752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68CA68F-2A6B-4654-AFDB-24AD84EFB636}" type="datetime'''''''''''''''''新-2''02''''51''''2''''''''''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新-202512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6" name="文本占位符 2">
            <a:extLst>
              <a:ext uri="{FF2B5EF4-FFF2-40B4-BE49-F238E27FC236}">
                <a16:creationId xmlns:a16="http://schemas.microsoft.com/office/drawing/2014/main" id="{5D737E04-3B92-4234-B2CC-6754C1FBDD88}"/>
              </a:ext>
            </a:extLst>
          </p:cNvPr>
          <p:cNvSpPr txBox="1">
            <a:spLocks/>
          </p:cNvSpPr>
          <p:nvPr>
            <p:custDataLst>
              <p:tags r:id="rId361"/>
            </p:custDataLst>
          </p:nvPr>
        </p:nvSpPr>
        <p:spPr bwMode="auto">
          <a:xfrm>
            <a:off x="10134600" y="2154238"/>
            <a:ext cx="752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AE65E37-7C05-41EC-936A-E74C5FED65A3}" type="datetime'''''''''''''''''''''''新''''''-''''2''''0''''''''''2''51''1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新-202511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7" name="文本占位符 2">
            <a:extLst>
              <a:ext uri="{FF2B5EF4-FFF2-40B4-BE49-F238E27FC236}">
                <a16:creationId xmlns:a16="http://schemas.microsoft.com/office/drawing/2014/main" id="{64B6D1DF-09BC-4786-8FC8-7D98A5238FDD}"/>
              </a:ext>
            </a:extLst>
          </p:cNvPr>
          <p:cNvSpPr txBox="1">
            <a:spLocks/>
          </p:cNvSpPr>
          <p:nvPr>
            <p:custDataLst>
              <p:tags r:id="rId362"/>
            </p:custDataLst>
          </p:nvPr>
        </p:nvSpPr>
        <p:spPr bwMode="auto">
          <a:xfrm>
            <a:off x="10134600" y="2378075"/>
            <a:ext cx="752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466D368-DC39-4E91-A90E-7E30A9827A46}" type="datetime'''''''''''''''''''新-''2''''02''''''''''5''1''0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新-202510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9" name="文本占位符 2">
            <a:extLst>
              <a:ext uri="{FF2B5EF4-FFF2-40B4-BE49-F238E27FC236}">
                <a16:creationId xmlns:a16="http://schemas.microsoft.com/office/drawing/2014/main" id="{470FD203-7E21-4C30-9A89-35D6F1313A2B}"/>
              </a:ext>
            </a:extLst>
          </p:cNvPr>
          <p:cNvSpPr txBox="1">
            <a:spLocks/>
          </p:cNvSpPr>
          <p:nvPr>
            <p:custDataLst>
              <p:tags r:id="rId363"/>
            </p:custDataLst>
          </p:nvPr>
        </p:nvSpPr>
        <p:spPr bwMode="auto">
          <a:xfrm>
            <a:off x="10134600" y="2601913"/>
            <a:ext cx="752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9551702-8D4E-4C45-953A-F7732B5C586D}" type="datetime'''''''新-''''''2''''02''''''5''''''''''''''''''''''0''''''9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新-202509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1" name="文本占位符 2">
            <a:extLst>
              <a:ext uri="{FF2B5EF4-FFF2-40B4-BE49-F238E27FC236}">
                <a16:creationId xmlns:a16="http://schemas.microsoft.com/office/drawing/2014/main" id="{D7C4BD40-789D-436B-B4B1-7389901B17A2}"/>
              </a:ext>
            </a:extLst>
          </p:cNvPr>
          <p:cNvSpPr txBox="1">
            <a:spLocks/>
          </p:cNvSpPr>
          <p:nvPr>
            <p:custDataLst>
              <p:tags r:id="rId364"/>
            </p:custDataLst>
          </p:nvPr>
        </p:nvSpPr>
        <p:spPr bwMode="auto">
          <a:xfrm>
            <a:off x="10134600" y="2825750"/>
            <a:ext cx="752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2E9CABA-BD9F-4ED0-B26B-1D23D28AB00D}" type="datetime'''新''''''''''''''''''''''''''''''''-''''2025''0''''8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新-202508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3" name="文本占位符 2">
            <a:extLst>
              <a:ext uri="{FF2B5EF4-FFF2-40B4-BE49-F238E27FC236}">
                <a16:creationId xmlns:a16="http://schemas.microsoft.com/office/drawing/2014/main" id="{66862515-D702-4F45-8CCF-08417B39622C}"/>
              </a:ext>
            </a:extLst>
          </p:cNvPr>
          <p:cNvSpPr txBox="1">
            <a:spLocks/>
          </p:cNvSpPr>
          <p:nvPr>
            <p:custDataLst>
              <p:tags r:id="rId365"/>
            </p:custDataLst>
          </p:nvPr>
        </p:nvSpPr>
        <p:spPr bwMode="auto">
          <a:xfrm>
            <a:off x="10134600" y="3049588"/>
            <a:ext cx="752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6CC4937-BE6F-4A66-B012-D8B2A6366347}" type="datetime'新''''''''''''-''2''''''0''''''''2''''''5''0''''''''7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新-202507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5" name="文本占位符 2">
            <a:extLst>
              <a:ext uri="{FF2B5EF4-FFF2-40B4-BE49-F238E27FC236}">
                <a16:creationId xmlns:a16="http://schemas.microsoft.com/office/drawing/2014/main" id="{98180760-3E91-4ACB-BA7A-E1BDFFA3E98B}"/>
              </a:ext>
            </a:extLst>
          </p:cNvPr>
          <p:cNvSpPr txBox="1">
            <a:spLocks/>
          </p:cNvSpPr>
          <p:nvPr>
            <p:custDataLst>
              <p:tags r:id="rId366"/>
            </p:custDataLst>
          </p:nvPr>
        </p:nvSpPr>
        <p:spPr bwMode="auto">
          <a:xfrm>
            <a:off x="10134600" y="3273425"/>
            <a:ext cx="752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43E0888-968A-4C81-B72B-7A75E86D0CD0}" type="datetime'''''''''新''''''''''''''''-''''''''''''''2''025''''06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新-202506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6" name="文本占位符 2">
            <a:extLst>
              <a:ext uri="{FF2B5EF4-FFF2-40B4-BE49-F238E27FC236}">
                <a16:creationId xmlns:a16="http://schemas.microsoft.com/office/drawing/2014/main" id="{C50690E2-463B-42BF-B1E5-261977EDDC99}"/>
              </a:ext>
            </a:extLst>
          </p:cNvPr>
          <p:cNvSpPr txBox="1">
            <a:spLocks/>
          </p:cNvSpPr>
          <p:nvPr>
            <p:custDataLst>
              <p:tags r:id="rId367"/>
            </p:custDataLst>
          </p:nvPr>
        </p:nvSpPr>
        <p:spPr bwMode="auto">
          <a:xfrm>
            <a:off x="10134600" y="3497263"/>
            <a:ext cx="752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A401B02-B5D2-41A5-9618-90162C52531D}" type="datetime'新''''''-''''''2''0''''25''''''0''''''''''''5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新-202505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7" name="文本占位符 2">
            <a:extLst>
              <a:ext uri="{FF2B5EF4-FFF2-40B4-BE49-F238E27FC236}">
                <a16:creationId xmlns:a16="http://schemas.microsoft.com/office/drawing/2014/main" id="{FCB05658-C75A-4CC0-87F4-5635740070DA}"/>
              </a:ext>
            </a:extLst>
          </p:cNvPr>
          <p:cNvSpPr txBox="1">
            <a:spLocks/>
          </p:cNvSpPr>
          <p:nvPr>
            <p:custDataLst>
              <p:tags r:id="rId368"/>
            </p:custDataLst>
          </p:nvPr>
        </p:nvSpPr>
        <p:spPr bwMode="auto">
          <a:xfrm>
            <a:off x="10134600" y="3721100"/>
            <a:ext cx="752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A904367-DB90-4B48-A3EE-0F672FFDC7DC}" type="datetime'''新''''''''''''''''''''''''''-''2''0''''''''2''''''''''''504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新-202504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60" name="文本占位符 2">
            <a:extLst>
              <a:ext uri="{FF2B5EF4-FFF2-40B4-BE49-F238E27FC236}">
                <a16:creationId xmlns:a16="http://schemas.microsoft.com/office/drawing/2014/main" id="{F8FA13D7-265C-4DBE-AE2D-C1BB7A8D2051}"/>
              </a:ext>
            </a:extLst>
          </p:cNvPr>
          <p:cNvSpPr txBox="1">
            <a:spLocks/>
          </p:cNvSpPr>
          <p:nvPr>
            <p:custDataLst>
              <p:tags r:id="rId369"/>
            </p:custDataLst>
          </p:nvPr>
        </p:nvSpPr>
        <p:spPr bwMode="auto">
          <a:xfrm>
            <a:off x="10134600" y="3944938"/>
            <a:ext cx="3048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7FEC07C-BC31-422A-A69D-A1770D4F88DB}" type="datetime'''''存''''''''''''''''''量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存量</a:t>
            </a:fld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58484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32687&quot;&gt;&lt;version val=&quot;38670&quot;/&gt;&lt;CPresentation id=&quot;1&quot;&gt;&lt;m_precDefaultOrdinal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Ordinal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qfPqkoDYMlotJrIbXDD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VDihNWunzo1z2xS9ABoQ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QM.8F462ALzbDcS1h8.A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eIT3ycfGuiUOR2aV1UdQ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Yt_2hmF2B_9KBs6gMaIQ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m8sQl.o_9q1ITDjZKxKg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mdyLULrm72J2XAC2mLbw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zEcAEF4qvTljs1ik.7uA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w_3shrMreEoLEl2f8zl.A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iwl54JxeiKxbqXtC064w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EXU24bKRPFiiebAzhVMg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7eoGAv517vnuRQFvsAl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.jzWQ1PF15QDOLgAiJP5w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EXOkQvK8.8fZmSW1.d0w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1QhVC8N4QsAnxkddvMOw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Z4HMx.Z33c4ZQHJ85u5A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R9Gp1cQnRtvuN7AMQQk_w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.Cg50LcRf8N3auNaqY.Ug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MuuonEhww9YnHijrMjww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X3QJ8HO.RYURKeST4r.g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Afc0F6nc.nNd.pS4g.KA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6nj.Bhf0IPhgVQ0beMQ_A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PaleWQlDEDGPrdGCM4V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3O0g2TcMfc6_sQQuWfjQ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SNTsJgGLCZ9.56fzVsSA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iOjoQhwdggXrbRhewhXg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_aw6qgOU45vc2MSRk.UQ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m0Ysfqu3rB2xWjqyNs9g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Gp5VzRtVtC19H9gGcd3SA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P1cgdKlwIGEGYWRSdtVQ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CjQOfAGLSu9uZK5JCyqA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O1I5bStIKpYcAUbIn27Q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PFCCHcv.18XD6I_yfJ6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4gqfOEt2a2PGo7QnxJC_Q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hEQXmd1ROc6O5E9kV00w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l1BX66IXbBtFQJhBTw3Q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FwVF2NR1coF1_VVTyv4w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9lh_QWDPJKOVo3fe50QA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kP.oDm1rK3ZuyeZlEyzQ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Z9iVydQJby2A4b50MiQg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7N4xgILJ0jQDcXH3O6sw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BaBnIcIPvggDfejU3aGw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96Vt20ThQ7FHDMHL412A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YRgKi.ErkmyPbJdJBeK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7q_l56tthqB5oprv2hcw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wKisnOvyngM7k9W5MWsw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L4Z_qPWfjARlpvSAFYaw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555Lt.YOzovYJrIYK5W5Q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cxh8uxYykQ22sgoks5Cg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wqYdaicyWvp_Q4wBWqpg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865EVtWVxpzS6GVqG1tw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Ygfgy9jdWyivKQ0LLFdw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3R4h1np2FyI7AqYULhiA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oITTb8HUOow4vTDjtmjw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86WmP12j0yx8HJlJYqPh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a_97HAoT9zt9ePNRcINw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0bgefGo2GShoYW3RQXhA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GUqwpf_m8_nZn4W1X3fg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PyO_QDklWBDaFT4iTAqA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dLVFwnNdtZYQhvmgk3Nw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wM9lkVAeu.7EcsEVYkSA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NL9HlSWBUf1KWiIUVtTg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Wi7MolEKqTtwNZHa0X6A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BgaW.5Mroyg5CXAqRXdg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dbw1uSKLCcprxWRX8JbA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_S_IoSQaToAHqIql99v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eYe_jDJ2bPiqB4Csv2C0Q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6FlqgOwp9OB2.7.TmHUQ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_ozARA6IdZbf9OzvHzEnw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7ie2quJrSIy5zVWLxH2A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_4R7K3tCH8z_OR.54lS.g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dQWXIqob4YrXmOvwx11LA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K7fStSL0ly5.AH_K.CgvQ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sIvw6Rn0VRrP8DgDgkybA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.xSDnobqvAmPz8VMESyw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3TcmW2M3BOhpTiZJ3BVQw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cSBlvt.qyImd_BNiFNW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4MeCRx7oFOcJXJhEQTo0w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OfP5fxRArOGPOcavnovg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Hlb6BgJLcuDrCS2KEa1A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5wJ.NO3ON2npF46xIPEQ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7lLtoGwOmMvYIdXvXlfg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9Dl7ZLnTv.keD0gMv3xWw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vmhmlYgcPbpfVjCiq6NQ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ESEc.jWrA00fgLIxe02Q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pu9ONJKGkedEq27xYnzw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DXBQUzretDKdmMYq1ueA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jIDFnnoZPKFi95X.0Ec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89On4SDuTLMryl3uyaFw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2Zl.dW8LlC9NPDOYGCjbA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uNxoiDRSJBZku.NUSeAbw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LY4HulWYil..ml3ep9eA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7DUgTjgDw0V9zfZfkIIdQ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h4RYk5r25xnDvvaYD5Lg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7w3WLUWpl4qhymYSiQtg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im.JagYetINTs6LNKopg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k3IBVbNh3vblXLCUvxsEg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81.8GHm.U4eoFoX4.v.g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Gp.54fN4iifZhd.U.UI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aYdeXz6jmrD4zTayCTnow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jc5JDxwGVUrfW7vGw6_g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gEdUr1hxafAKPpZphlXA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UBx4WzDt.IstE2dF8JFg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RbjyECga9ezGsIM9DaBw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Kq5_gfv2mNJEYl81r5h9g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QA5EsjEjTLDihu8ZfZyMw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JjxyPmM1RtopSCiM7EwQ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.XWXwYmKjVl9WSeehE.SQ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B4TGDbWAnR9FejU.6iP0g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BPvPuCnfczgA6pacaM.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6gMyQYqOoyobI39ZloZQ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1k16UvWMCcDeBi5UCkXw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WBdaUzuh.YoB2JEOeF5A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WLeKv2GsTPk3LPJMhJKQ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d_pDsFSrdT24OEG2vFfQ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EK70._c9L6NBIr3ij.8w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BbbNtd2h5ZmoyeIOGbBA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ZmLfsH_bsPNnpmf3NJrWQ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3Xy.56oixh58q50Ot4OA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_DhCCFaP4nfdourICS.A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VMr6vXbcTtEK5.f.Lv6Q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9qUwYDgg2NC.PoMSXEaT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iYyadLgDikIvIZZcLbTA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lAMNxvZzJSY_NAD5T20w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HOIAwgQvXrC_Tm90DOig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qbmx6YSg95XfXpTIevHg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otmvKuq.ODdxgw25NdjBA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Jjb.MLhW2CSerADHHvIQ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M4T2YUqAADBZWI69MFmHg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K9QgXfIwmJOmddHdWx3eg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_xhS1G3VjSwqOOw_GjZsg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f3ZeSx6jXtiEN6nRYIDA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XqMbbcbScdId3f2rd5c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lrn98G_Jwd1xXSBmEfoA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FvYIUF4GG3Zotj2oc_jQ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R4w.eb2MHaG5.Q.Bh_qA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3feJP._JLp1euF2knlug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XjnbY3LzypMcoVEFYbLA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0LcCSVqXyGDIYW8AFV7ag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d9HiaZwC.cWiCGpGWHyQ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UHP3tETT9754cO5NPOD9A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_E5NuGODH1_tFC9kjZ4g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n.HdBr9_1Bp6TrLeJauA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bT_J8daEb4jdlsA_e2I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.1STeeW6QKApGR8xKGsRg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555Lt.YOzovYJrIYK5W5Q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m0Ysfqu3rB2xWjqyNs9g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O1I5bStIKpYcAUbIn27Q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CjQOfAGLSu9uZK5JCyqA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9lh_QWDPJKOVo3fe50QA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7N4xgILJ0jQDcXH3O6sw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YRgKi.ErkmyPbJdJBeKg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wqYdaicyWvp_Q4wBWqpg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865EVtWVxpzS6GVqG1t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ieONnfMVdAieiv8YwOww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Ygfgy9jdWyivKQ0LLFdw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3R4h1np2FyI7AqYULhiA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oITTb8HUOow4vTDjtmjw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86WmP12j0yx8HJlJYqPhQ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0bgefGo2GShoYW3RQXhA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GUqwpf_m8_nZn4W1X3fg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PyO_QDklWBDaFT4iTAqA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dLVFwnNdtZYQhvmgk3Nw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Wi7MolEKqTtwNZHa0X6A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wM9lkVAeu.7EcsEVYkS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6HFFeo6A0W0lcPJ9ur0Tg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NL9HlSWBUf1KWiIUVtTg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BgaW.5Mroyg5CXAqRXdg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dbw1uSKLCcprxWRX8JbA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_S_IoSQaToAHqIql99vg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6FlqgOwp9OB2.7.TmHUQ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_ozARA6IdZbf9OzvHzEnw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7ie2quJrSIy5zVWLxH2A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K7fStSL0ly5.AH_K.CgvQ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_4R7K3tCH8z_OR.54lS.g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dQWXIqob4YrXmOvwx11L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laJyctrYW8ATkX4FDnyg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cSBlvt.qyImd_BNiFNWQ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OfP5fxRArOGPOcavnovg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7lLtoGwOmMvYIdXvXlfg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9Dl7ZLnTv.keD0gMv3xWw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BPvPuCnfczgA6pacaM.A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pu9ONJKGkedEq27xYnzw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WLeKv2GsTPk3LPJMhJKQ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.XWXwYmKjVl9WSeehE.SQ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JjxyPmM1RtopSCiM7EwQ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RbjyECga9ezGsIM9DaB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L82aZvj8bEUmEQ7eYRpQ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UBx4WzDt.IstE2dF8JFg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EK70._c9L6NBIr3ij.8w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sIvw6Rn0VRrP8DgDgkybA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im.JagYetINTs6LNKopg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Gp.54fN4iifZhd.U.UIw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jc5JDxwGVUrfW7vGw6_g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d_pDsFSrdT24OEG2vFfQ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h4RYk5r25xnDvvaYD5Lg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BbbNtd2h5ZmoyeIOGbBA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ZmLfsH_bsPNnpmf3NJrW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5Samc2NeJzvqcsI6G0QHQ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2Zl.dW8LlC9NPDOYGCjbA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uNxoiDRSJBZku.NUSeAbw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LY4HulWYil..ml3ep9eA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7DUgTjgDw0V9zfZfkIIdQ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3Xy.56oixh58q50Ot4OA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_DhCCFaP4nfdourICS.A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VMr6vXbcTtEK5.f.Lv6Q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9qUwYDgg2NC.PoMSXEaTQ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lAMNxvZzJSY_NAD5T20w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HOIAwgQvXrC_Tm90DOi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Spce710RVlY3s5TdXNicA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qbmx6YSg95XfXpTIevHg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TTkwb1OJq5CgNKELkomQ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EXOkQvK8.8fZmSW1.d0w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otmvKuq.ODdxgw25NdjBA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_xhS1G3VjSwqOOw_GjZsg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Jjb.MLhW2CSerADHHvIQ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M4T2YUqAADBZWI69MFmHg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K9QgXfIwmJOmddHdWx3eg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f3ZeSx6jXtiEN6nRYIDA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XqMbbcbScdId3f2rd5c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Hko3SZKOApMSYIvgZI4k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IGxOAUFvE02H88snRLWA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FvYIUF4GG3Zotj2oc_jQ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R4w.eb2MHaG5.Q.Bh_qA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3feJP._JLp1euF2knlug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XjnbY3LzypMcoVEFYbLA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0LcCSVqXyGDIYW8AFV7ag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d9HiaZwC.cWiCGpGWHyQ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UHP3tETT9754cO5NPOD9A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_E5NuGODH1_tFC9kjZ4g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n.HdBr9_1Bp6TrLeJauA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bT_J8daEb4jdlsA_e2I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EKEiMdlxqkQutDXHnmWg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KfjyEBNESy57Cuj9emdg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VT6DtGcb.YNLo7RjLCqg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6OB9SpCeU5eLJbXeojqw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jkyssu44sVH87k9R6_IQ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H7vNsp7M3uK29P9Vhmyg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XuwKlh.VCtp4p72uVOEQ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dTdinbyF1xi16d3dQ2eog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qDHEI6miZc.AMTQ7yY3Q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Lt8iCqIMUpXTcRx5ACM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ougiJbP5EmLA6_zRlMlQ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2JSlzNc5TxTsT30klirOQ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3nMSruOO6qAeDEqRmSNA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fpqN.Vo8N3v_z9dI.YJw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RnwZDo3b.i.u.smOobCA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5qmvTsCuH7duPDsIiuwg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o.udS4gkPhXtFm9lXPjA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oBKlie7EzPHYzSofEg8g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eCaO3HwdMU0DF2AJmHd_g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nKIXI3HdlY4x7cu6XzHQ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9JN3nIMRtqb.Eibqs_j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nr77tOjEA24hTJFcoOug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UMh01ivrHF02l_Gz2uzQ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hEUpwDqR3rhOcOuMpUKow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5SpE6r7falb486SGr29A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Gw1tL8cTkRf59tYn7p5BA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qB56MBu9m5NR1MLtvVaSg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chB9yxsm01byGhl6PutQ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BVWlJN2ytQOzeIarE_4A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Qfx5m4NICfqQC7GQbYBg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qem1eQj5t1ZDbw_eQ8wg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Rzbhs8Vrn8QlTuwQ6iAk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bn9n0rW1Ybi1F53FuQBw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_FXkN4GNOTXmPDi60ae5g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KfwSRhU1c1mp_0vMCFMg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S90J_vvpRo5kOpciLRpQ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gyCvkKJ4YAB6pLoX99IQ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yJPv5ubHA8prTyWtDXLQ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VRJ97DK4CyGonJkmPloYw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hsw1zelaaP_MJBi_PRFg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7OG0siM5nU7ZOdSFilo8w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sxtFLs9_45lwWRTY2yuQ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W1B10N1iN33VSBn6uyo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e5VLHlte2.dCdgeL0z9A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.UdQpVaB9wvVw9YXqhghA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q3WVw7MSDWkq1KEtDtDIA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awWDDFmJy4H4SKhypCcQ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4txy8wHOJ9SUeS9SljU_A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ZceAoJ1ep38A.u6ChOZAg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uTNWK7.P8j2cwhW8vMIbw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HKoI6mkyXjg25vgwecJQ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PapvypAly45TqjZCK8IQ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dFKvLUH37_NK10xN.kiQ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h5S9o3z6HdTWNUe1o8l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1eE4hMbezY6VCe1XulIg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IntdFDxwGlbHP5kpqJdg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4ZGPjqrVPOIp251nhDP7g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z6QL5H8EdZugKiQExJuw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6Wc.8o72BnQY_n7e6LBA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2yPW.Odx7tZUv2pnTJpg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ogV.kntVwLmNVbSuFCvw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bn_rBMw.bi6BumFgOoog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kvSpPFAhgpDcJMrBzbRQ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0A4jBlBbnacQaWmI6S6g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QRlhU2G0QGE4DFgwcD1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Q7YQXEh4OnvQPV8y4dNA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7tzu7afkAZYpRFD.TRykg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Qw.FJpU2zCvhuheumYcA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gNuENh.fWH8NPEYH27BQ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4tDKQQf7X3uEtLdvVYvA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KoKfwDLbe8X16HGGIjlw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PEfamXnIwOZj.ZrsnFAvw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Awvki8CRMm2E.N3jJ4Mw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sIn_MZL3BT7zt9PRISfg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lhd80M3BVJeQEhYE._0A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BG2.wMU5Hv8UBtvyEEtA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6OB9SpCeU5eLJbXeojqw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jkyssu44sVH87k9R6_IQ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H7vNsp7M3uK29P9Vhmyg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XuwKlh.VCtp4p72uVOEQ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KfjyEBNESy57Cuj9emdg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VT6DtGcb.YNLo7RjLCqg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3nMSruOO6qAeDEqRmSNA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fpqN.Vo8N3v_z9dI.YJw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hEUpwDqR3rhOcOuMpUKow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VRJ97DK4CyGonJkmPloY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Dwm94_khUtlpv6PERxAg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hsw1zelaaP_MJBi_PRFg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h5S9o3z6HdTWNUe1o8lQ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.UdQpVaB9wvVw9YXqhghA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q3WVw7MSDWkq1KEtDtDIA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awWDDFmJy4H4SKhypCcQ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ZceAoJ1ep38A.u6ChOZAg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HKoI6mkyXjg25vgwecJQ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PapvypAly45TqjZCK8IQ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Ww8OFYRkHvxWMt68AK1A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IntdFDxwGlbHP5kpqJd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VzbkEVtwv7m5D7HUQJu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uaKoNQVGhiUw5bbnzhnw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7tzu7afkAZYpRFD.TRykg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6Wc.8o72BnQY_n7e6LBA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2yPW.Odx7tZUv2pnTJpg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QRlhU2G0QGE4DFgwcD1w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gNuENh.fWH8NPEYH27BQ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4tDKQQf7X3uEtLdvVYvA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KoKfwDLbe8X16HGGIjlw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KfjyEBNESy57Cuj9emdg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6OB9SpCeU5eLJbXeojq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fW0nqCoaWtUrpav7Fr2g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jkyssu44sVH87k9R6_IQ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H7vNsp7M3uK29P9Vhmyg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XuwKlh.VCtp4p72uVOEQ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dTdinbyF1xi16d3dQ2eog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qDHEI6miZc.AMTQ7yY3Q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Lt8iCqIMUpXTcRx5ACMw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2JSlzNc5TxTsT30klirOQ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3nMSruOO6qAeDEqRmSNA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fpqN.Vo8N3v_z9dI.YJw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RnwZDo3b.i.u.smOobC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7YtaJDCumormy0K8TnQQ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5qmvTsCuH7duPDsIiuwg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o.udS4gkPhXtFm9lXPjA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oBKlie7EzPHYzSofEg8g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eCaO3HwdMU0DF2AJmHd_g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nKIXI3HdlY4x7cu6XzHQ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9JN3nIMRtqb.Eibqs_jQ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UMh01ivrHF02l_Gz2uzQ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hEUpwDqR3rhOcOuMpUKow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o9ui3jKQYTvs2.4Uxhsw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Jnfb_bm_ePbo.u0xMoT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1.esaP1A.Rng.i1wP_kZw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4cH312Q45K4p9bgtD6h4g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Vzml_w04FKd6nUhfB8lQ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RRXuB5wOIlCFxsADLWtA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9AtSBL3b9P8tknrqMirKw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Ha_nporNgIwnTohLU_ew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VRJ97DK4CyGonJkmPloYw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hsw1zelaaP_MJBi_PRFg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h5S9o3z6HdTWNUe1o8lQ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dFKvLUH37_NK10xN.kiQ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uTNWK7.P8j2cwhW8vMIb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xbwmdZYLAredUwSC34Cdg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4txy8wHOJ9SUeS9SljU_A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W1B10N1iN33VSBn6uyog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7OG0siM5nU7ZOdSFilo8w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sxtFLs9_45lwWRTY2yuQ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4ZGPjqrVPOIp251nhDP7g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.UdQpVaB9wvVw9YXqhghA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z6QL5H8EdZugKiQExJuw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q3WVw7MSDWkq1KEtDtDIA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awWDDFmJy4H4SKhypCcQ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PEfamXnIwOZj.ZrsnFAv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TfFNUW8hl_NiHOUNL8ZQ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ZceAoJ1ep38A.u6ChOZAg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KfwSRhU1c1mp_0vMCFMg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HKoI6mkyXjg25vgwecJQ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PapvypAly45TqjZCK8IQ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Awvki8CRMm2E.N3jJ4Mw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IntdFDxwGlbHP5kpqJdg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7tzu7afkAZYpRFD.TRykg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6Wc.8o72BnQY_n7e6LBA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2yPW.Odx7tZUv2pnTJpg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sIn_MZL3BT7zt9PRISf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0_dWHHDOyLSWEvEoae7g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bn_rBMw.bi6BumFgOoog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kvSpPFAhgpDcJMrBzbRQ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0A4jBlBbnacQaWmI6S6g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QRlhU2G0QGE4DFgwcD1w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lhd80M3BVJeQEhYE._0A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Qw.FJpU2zCvhuheumYcA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gNuENh.fWH8NPEYH27BQ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ogV.kntVwLmNVbSuFCvw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KoKfwDLbe8X16HGGIjlw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qem1eQj5t1ZDbw_eQ8w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4zQmazxrJFZSDwjXF6UQ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Rzbhs8Vrn8QlTuwQ6iAkA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_FXkN4GNOTXmPDi60ae5g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S90J_vvpRo5kOpciLRpQ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gyCvkKJ4YAB6pLoX99IQ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yJPv5ubHA8prTyWtDXLQ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4tDKQQf7X3uEtLdvVYvA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6OB9SpCeU5eLJbXeojqw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jkyssu44sVH87k9R6_IQ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H7vNsp7M3uK29P9Vhmy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JbOFrQHp1H9TyXA_OqAg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XuwKlh.VCtp4p72uVOEQ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KfjyEBNESy57Cuj9emdg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VT6DtGcb.YNLo7RjLCqg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3nMSruOO6qAeDEqRmSNA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fpqN.Vo8N3v_z9dI.YJw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hEUpwDqR3rhOcOuMpUKow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VRJ97DK4CyGonJkmPloYw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hsw1zelaaP_MJBi_PRFg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h5S9o3z6HdTWNUe1o8lQ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Ww8OFYRkHvxWMt68AK1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Qbhbp6h68Ok1Xbvg0bRA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IntdFDxwGlbHP5kpqJdg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7tzu7afkAZYpRFD.TRykg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.UdQpVaB9wvVw9YXqhghA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q3WVw7MSDWkq1KEtDtDIA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awWDDFmJy4H4SKhypCcQ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ZceAoJ1ep38A.u6ChOZAg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HKoI6mkyXjg25vgwecJQ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PapvypAly45TqjZCK8IQ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6Wc.8o72BnQY_n7e6LBA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2yPW.Odx7tZUv2pnTJp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KT9i9hTUPExXfI6YXjR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mohk22mgUaGWvtKEn3yA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QRlhU2G0QGE4DFgwcD1w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KoKfwDLbe8X16HGGIjlw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gNuENh.fWH8NPEYH27BQ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4tDKQQf7X3uEtLdvVYvA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_aw6qgOU45vc2MSRk.UQ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m0Ysfqu3rB2xWjqyNs9g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Gp5VzRtVtC19H9gGcd3SA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P1cgdKlwIGEGYWRSdtVQ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CjQOfAGLSu9uZK5JCyq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8b_6jW46QqVc8DrafrY3g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O1I5bStIKpYcAUbIn27Q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PFCCHcv.18XD6I_yfJ6A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hEQXmd1ROc6O5E9kV00w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l1BX66IXbBtFQJhBTw3Q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FwVF2NR1coF1_VVTyv4w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9lh_QWDPJKOVo3fe50QA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kP.oDm1rK3ZuyeZlEyzQ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Z9iVydQJby2A4b50MiQg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7N4xgILJ0jQDcXH3O6sw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BaBnIcIPvggDfejU3aG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mUJ3CQ9Fj6V0Q7oyd7fw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96Vt20ThQ7FHDMHL412A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YRgKi.ErkmyPbJdJBeKg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wKisnOvyngM7k9W5MWsw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L4Z_qPWfjARlpvSAFYaw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555Lt.YOzovYJrIYK5W5Q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cxh8uxYykQ22sgoks5Cg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wqYdaicyWvp_Q4wBWqpg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865EVtWVxpzS6GVqG1tw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Ygfgy9jdWyivKQ0LLFdw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3R4h1np2FyI7AqYULhi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kzSxTIsHEJq6hFGt.Kug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oITTb8HUOow4vTDjtmjw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86WmP12j0yx8HJlJYqPhQ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0bgefGo2GShoYW3RQXhA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GUqwpf_m8_nZn4W1X3fg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PyO_QDklWBDaFT4iTAqA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dLVFwnNdtZYQhvmgk3Nw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wM9lkVAeu.7EcsEVYkSA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NL9HlSWBUf1KWiIUVtTg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Wi7MolEKqTtwNZHa0X6A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BgaW.5Mroyg5CXAqRXd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JQkrvr0CDRvgsj.2fFFw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dbw1uSKLCcprxWRX8JbA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_S_IoSQaToAHqIql99vg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6FlqgOwp9OB2.7.TmHUQ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_ozARA6IdZbf9OzvHzEnw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7ie2quJrSIy5zVWLxH2A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_4R7K3tCH8z_OR.54lS.g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dQWXIqob4YrXmOvwx11LA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K7fStSL0ly5.AH_K.CgvQ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sIvw6Rn0VRrP8DgDgkybA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.xSDnobqvAmPz8VMESy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dH8OVczCAKlrBAYEqkRQ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3TcmW2M3BOhpTiZJ3BVQw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cSBlvt.qyImd_BNiFNWQ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OfP5fxRArOGPOcavnovg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Hlb6BgJLcuDrCS2KEa1A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5wJ.NO3ON2npF46xIPEQ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7lLtoGwOmMvYIdXvXlfg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9Dl7ZLnTv.keD0gMv3xWw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vmhmlYgcPbpfVjCiq6NQ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ESEc.jWrA00fgLIxe02Q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pu9ONJKGkedEq27xYnz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_8_kZZ2O.zVp8HHo88rg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DXBQUzretDKdmMYq1ueA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jIDFnnoZPKFi95X.0EcA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2Zl.dW8LlC9NPDOYGCjbA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uNxoiDRSJBZku.NUSeAbw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LY4HulWYil..ml3ep9eA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7DUgTjgDw0V9zfZfkIIdQ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h4RYk5r25xnDvvaYD5Lg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7w3WLUWpl4qhymYSiQtg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im.JagYetINTs6LNKopg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k3IBVbNh3vblXLCUvxsE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dltMm.g_r648vqQxan9g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81.8GHm.U4eoFoX4.v.g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Gp.54fN4iifZhd.U.UIw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jc5JDxwGVUrfW7vGw6_g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gEdUr1hxafAKPpZphlXA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UBx4WzDt.IstE2dF8JFg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RbjyECga9ezGsIM9DaBw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Kq5_gfv2mNJEYl81r5h9g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QA5EsjEjTLDihu8ZfZyMw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JjxyPmM1RtopSCiM7EwQ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.XWXwYmKjVl9WSeehE.S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oaPGXIJpCh2WhS4M7uAQ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B4TGDbWAnR9FejU.6iP0g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BPvPuCnfczgA6pacaM.A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WBdaUzuh.YoB2JEOeF5A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WLeKv2GsTPk3LPJMhJKQ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d_pDsFSrdT24OEG2vFfQ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EK70._c9L6NBIr3ij.8w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BbbNtd2h5ZmoyeIOGbBA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ZmLfsH_bsPNnpmf3NJrWQ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3Xy.56oixh58q50Ot4OA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_DhCCFaP4nfdourICS.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L8HovR0TzHeAZ1IiqUdg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VMr6vXbcTtEK5.f.Lv6Q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9qUwYDgg2NC.PoMSXEaTQ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lAMNxvZzJSY_NAD5T20w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HOIAwgQvXrC_Tm90DOig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qbmx6YSg95XfXpTIevHg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TTkwb1OJq5CgNKELkomQ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dy0mqv5_xUNkBr0jpA9w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8LAWNCe9tnYjQxcfZePQ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EXOkQvK8.8fZmSW1.d0w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1QhVC8N4QsAnxkddvMO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JLaFLK8cJYcZ45G3SMt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5TzTORk9ceKbkvy2L41w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ts7u_3zdFS.wA4CcvfCQ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otmvKuq.ODdxgw25NdjBA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K9QgXfIwmJOmddHdWx3eg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f3ZeSx6jXtiEN6nRYIDA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XqMbbcbScdId3f2rd5cA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FvYIUF4GG3Zotj2oc_jQ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R4w.eb2MHaG5.Q.Bh_qA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3feJP._JLp1euF2knlug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XjnbY3LzypMcoVEFYbLA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0LcCSVqXyGDIYW8AFV7a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Uq9AWRMHi3H7CY.wIa8w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d9HiaZwC.cWiCGpGWHyQ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_E5NuGODH1_tFC9kjZ4g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n.HdBr9_1Bp6TrLeJauA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bT_J8daEb4jdlsA_e2Ig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rDw1pNp4VOG_h7QoOFoQ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f.623DFVvHH7EQrSDi3g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7DTpJlDdq0rIP_0fJefNA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ePoNRedjUMFB5ZOEP_JQ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beoc0UiRbtHP.3_rcNd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YWxw2f0uepTce9q_suSg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p9YnhWJ4HTkEsLlFIkveA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RU3IkARfFQpMpvahMFxg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Y_QxCYv9JeRByyK7LtPQ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ll86Pg3z9xXTZ27ANMvQ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ewuMaU_WR0n9FOLckKmg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PfoOs8wLauS9n1ooU_Fg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yDXFXoR.jZPsmJRhixsg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48oAn0ihHJTmBaIrl9wQQ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q._raNQ4OuF5WSfAnpvzQ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wqYdaicyWvp_Q4wBWqp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hUx5kNMFmBV72RPs6c1g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fxy1Cu2SKon_SGNxwx3Q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gdPgv6OcSXt.Z_37Jf1Q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cSBlvt.qyImd_BNiFNWQ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J_c4Hcojj9D_06xEQiTA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9eBH7iAq5OyV2BGvJWJQ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7lLtoGwOmMvYIdXvXlfg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w3tgvdNgVKuouS7AbJVw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BPvPuCnfczgA6pacaM.A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hjtkMd.OBUo2O1qPZY4CQ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h4RYk5r25xnDvvaYD5L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AH6_urRXSa0LHcB5hVGA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CbLIfr8El4jyRI.Hvzyw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Hq44ohwtVBxhyxrKWoFew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.XWXwYmKjVl9WSeehE.SQ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XLs6gzEkmwncBeXmI0.w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C.IhSmHTHpi205SZgMGg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b82SNjylG5YS.38gr1Fw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l.u.6L1NN3FSkn_7fFWA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JHYupiQNSi0FKyutjEhQ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yS2dez..1D.9IhgcQTsw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VMOrKuZxmlpO8v7QGlp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2AahdtjU.9gin8tw8nZA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.Avk5xVlp8kGFw_WO3Akw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SWEyHKYd_gKElTxACcEQ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jknM.clfuWDHFgOBBUuw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BtKcCekZIBRcCIqBeawQ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C3.uYj24pwrvniZpBHGQ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jc5JDxwGVUrfW7vGw6_g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ypUxRh3sapHxZ4kJkvhA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8q220los08OEmbbqfNlUw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RbjyECga9ezGsIM9DaB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D_tfy75S7vwyiD.vyMJw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eeTKC_Yxd6OAKT5dI7aA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fTrBsulrIss1RbdrmWwg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NeYGTmPL9gJnENvj8Dmw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qiH6LmzfO2u2qqPc3SOg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7eoGAv517vnuRQFvsAlQ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hK1h6qIs3X4ayVF0OlZw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VGR6kxrIBdlrcaDVHp5A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OyhtyEyVpQwA.nBC7pzQ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qK3O8lgj587PQ49ZFb.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5OuZ8CMcfLERjIdtl_H8g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Ztvz2KCh1HVyzcPXXftg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8eQ3KSt.Q4qyja5Xh76A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jYRupKMxv1ds6dxIXyiQ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Liy9Jh89ugNyv1PwpDKQ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7nvNTOCIVnhuTNSpBF4fA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BV4J.gnxO1SU55QunTKA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cSxklJbanSKaP9bVetn7w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8TOBEhFZQ5JXUAQB8XAA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PKY2L0ozFcGvdkxagjjQ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6yc0Hc1ocinW55sq3mdx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34nzSoIIqoNMZFUsoCzw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b31TU9cRZic0k2FqvRxw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wqYdaicyWvp_Q4wBWqpg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8i1IKQHrcxVESlUTp3Y8Q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Nri2w5SoL7YHsSfen0BA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uQJReDNYy.yEUg.JXOcg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Wu1LAfVNuWJDdm3eHomA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5ZX.8yL5HNEFK.Ps7HdA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azxaiQ5Gg8aIFBdqOkUw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i70wL4YRLVY0xxnWjPWPA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yWixMMXrx1KXA2y_GzY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XfjO4_RrjjuKUcQyyT.g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9kF12Ot_YCj86bEclQ92g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I2e8VWsumAgrxIYXPElA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j_GEkb1v6Pzq9GjoACUQ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50B1eOwyzlOXA9GKpprA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.9TaibTpCR.oeL8Ipwq_g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lunsImn3GLYGEZFR9gJw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OjJcWA76UzQ1vS.oGYJw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K0Kl6porZKmysiTOaarw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Ji86vJB2tsIkOo86UQ7g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JoKir76qSQaKSIWQ0t9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JuNBVQvItPAOV40ieEk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iFJ2lbyNF629s08nJcqtQ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r0jdfA8kavE43btuEnNGQ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rNDuuhswD92f1O6G9BfA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N28Tzp2KhsIBH4DzB6ig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flSg9062ojGreKVdWRtg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I.Qwgb621qLe7Na2ZfYQ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d8HcJzFOyfdptq.5V_Lw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7_3bMQD.CUN.YAJwwUAnA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ONulvxmR2lyzYCDL9Tsw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RoPrz5OKVRNkgr6Jk0h4Q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3EKfLx4N_U3iqZRe.HV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E4SR6D9I83UqPQEgzMLA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.xSDnobqvAmPz8VMESyw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SUu_apqw1XYjv2RklgmHQ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cSBlvt.qyImd_BNiFNWQ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Hlb6BgJLcuDrCS2KEa1A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7lLtoGwOmMvYIdXvXlfg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vmhmlYgcPbpfVjCiq6NQ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BPvPuCnfczgA6pacaM.A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DXBQUzretDKdmMYq1ueA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h4RYk5r25xnDvvaYD5Lg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WBdaUzuh.YoB2JEOeF5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TtDoLdEnZVmFuAcERPjQ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QA5EsjEjTLDihu8ZfZyMw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RbjyECga9ezGsIM9DaBw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gEdUr1hxafAKPpZphlXA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jc5JDxwGVUrfW7vGw6_g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81.8GHm.U4eoFoX4.v.g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im.JagYetINTs6LNKopg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d_pDsFSrdT24OEG2vFfQ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EK70._c9L6NBIr3ij.8w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BbbNtd2h5ZmoyeIOGbBA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2Zl.dW8LlC9NPDOYGCjb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vPZa5veaqWIuG2dBD2YSA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ZmLfsH_bsPNnpmf3NJrWQ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uNxoiDRSJBZku.NUSeAbw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LY4HulWYil..ml3ep9eA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7DUgTjgDw0V9zfZfkIIdQ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4FWPy8IMHITwQmiB85PuA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gJwdiQ3Op3BE5IXp1F_w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.XWXwYmKjVl9WSeehE.SQ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J9uTChimYyAzU5m7OquQ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5oL1ZI__w5AYiTA3EtOg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V1zyHlKwMUvWnD_watw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5udvZofdLAhsEG.Z2ERQ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2nx6AuwRfO3j_n2UENLA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H8mvzU0PdnpHaQhFafGCA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dy0mqv5_xUNkBr0jpA9w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78VBpkGK_7SVJrYJh4SGw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1QhVC8N4QsAnxkddvMOw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kyHDoaU3Nk7IRFlCfGhg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M4BF92HBHTnWAGkDpYIg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szwiak97DuQVRq4nNvF6A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Sh2sflz72SFXxikaBqcg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4C.q9V.Kr06G6gdxxpn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4IYwSIpBiHFiCJOR0FYnw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zOM.dOLqg9fRYxr0gqAw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8ry8x9MmZs.tgfCZOHCw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lq3hh843PAn9cisCNf7w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ima9rYOtSMWp5Qz_t.vw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rp_xXxOxLA9YkxfhyGBw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ZWMHlnkLc1tGqgXK4MCQ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7G.JgHV5Nnp2CnAvgCtg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8O3URoag8FtcdbNm.hurw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M_mmlFmmjKJjbRChSJPBw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b2JFGv39Ld8zpT1OGkV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yDXFXoR.jZPsmJRhixsg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eNkN_yTEb4bfcKhnglxA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He6jrJJktV2A7rpAH5Ow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.Qz0hTrMyN5_F6qt13dA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e0S7NYcS.GbIWEFYljmg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FAO1SIe8vU_o3x00uO.g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BM21wrplmZ5lhjAtKo3Q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UzGxTZ10pN35M9BmMAw.Q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yf1dl2feGq1WS0tcqG8A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seTOz29Rqm5yRPJnWPCL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zBJipnrHdFwGWCVQ1FqQ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4KPno5uPMGmbR5db4S7A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avWcEB146zE5aDPq0manA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ODnvlSHlHgZx5O_gS76w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Jga5jlKznVpcRsSdseSA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lyp6tl0kQ_xC3shbYWrg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2lEcVF1zbCylqn2UB5UQ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_2RVJO8_91QmLbQBGUQQ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x_jiNIZ8u9M2FW7bCHQQ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63esgFhMlBml84FBp4vMg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YSLT.TckE0KLcTHW.xI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FzYJrL5lutiNgicy1sxw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Df0GaQZLm1K5tq3e4zeg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5gSXRA74unzx_OH.F2vw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jftpAjPvWZ_GI3DCtKBQ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jKJkU0SIYr90YDG.OCXQ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YzfB.Qjp0el80V.4Qs0A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X0UrK8o8CQjGOD4SBE8w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xKdACAAZlrM5N_3gxukQ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jo3GaMrBtm29a2_BIorw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y4RCGXHMnmFMo1bgumEtQ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ApbznPDAgbk40.vxCu_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48oAn0ihHJTmBaIrl9wQQ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4D24oBrJVQNUBpRMndpA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iVAeapOLNBE4cV0AuY1w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.VHfPP8SlM5jKOdSUeFg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moYSJ2ba9R8bdmr3WOXQ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KSik_f0jQ7y3F8VNDoXWw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n.cWe7zISLKMUW77xVNw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5TjwqTfBunq7Kr04NDpZA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2vtSmfVCm0RNJLSbRrxhg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96TCEbCSTsZZyPtOIKbsg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16Dao8H197.zNWKk3Us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78xUehR5Nccy11EeUly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8J4uaic9F2jBO.KE4ALXQ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GQ5nmZFyN6X_9tjoxMLyw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4l41CL1AZFK2JfJ.vDnw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ysZLqFTaTYksgRT_JxeQ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yuB9.bZi1N8XoGgtLm_w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aDqyoTbL0lrMvd0ibRuw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PqH5ib8rHfkkf2tKIWAw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0X8pKpwDwFIpc95eAgRtg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9r_YyS2cvsO9BZjAHampw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ISd0kPwSmk4V9CP_SHsg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6jb_fGphRwjo0Rx.ekU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q._raNQ4OuF5WSfAnpvzQ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ag2eIENAmeSb84yuNjdw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19jywipyhWXFhm5JsxkHw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3QVowXlnCoKqIhSa02yQ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92oTKUaXp8GVCFy9lUi6w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rp2lHC2y2Z5axAWyDvIg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6Mknjbs73spK1Kt4r7Rg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LGZSjy2u6L5Gi16YC3cxw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z2UOYH9upr52QPKxM2Fg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hFE1GwQTu5p3ctTlRedg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DtJunNiX9swrFKY3mk3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e..gP0ZMtasaZ4JzDkVg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xfXFZmoxRomNsKSfp7Nw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Km7tykwCi07_KJoT4OMg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V4lkV7a.__paEsL5OUjQ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84qZ2_mpwIWzOpeZP_o.Q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B6mVfo1tmbe2okPSo8ZQ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sUQKFhSrGUuZkub6BL.w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7cQMtWzh0J6.kO8bdLyxA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hMI7jXJTMEsnLNatTIsg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WmVW1OZ0r9D3gZIsf6UA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zSTrJKPfd8g1z4uEg.Dh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6eeNsRgKfhxc7ZAiGL6Eg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tOeYQB6wwCDkPgUBgrug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9.ycQwsF3fZF8JkNmpwsA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mGfi43OEFcXBOgRPGPiw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E4eZoLb_v6hjDOZvUqzQ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eOwa4Y2GSpSj8TXhon7A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1cB07XkZRp6K8PFEqacA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zJ7nJoQVHuRUQjoZXaWg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H3uJldOdZQ6Phyo5Lk4Q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ptdluzdITW9q7zAkypAw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VNgTo0_0djrW2RcVC7ww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Ie.XmtzUqHUlvL08zGiw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TjsAltDDv5hvp.fjzlHJg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IJxGcnJ5b47D3PaOwAxQ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r_VtaHheL0TkeDxarr4Q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0DbqaE5UeRvs7cxnoe6g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PjacArUuYgdZND9DCckw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3BETlw9e5AWTHClha_9w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4ei2bSlCLfmqUD4X4zQQ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IHFYV1I7yG_lSReFkL4w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7sIdrtYgwAN1HNknLHHP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OwVe1Do9.yH.0T9YYawg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is06XrRhk5FJdI_bltk6g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lbMGDRI1lRUGFj7y5QcA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E5I_bDU0WmPULZNGK6Gw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JKxs5.fzEIjv8vFfvApw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csHt3qnVTvbm9XPtxwxQ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JRe9TlA0DRTvn7ntOMlw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kvgxehNnjJ.KcFHlX0iA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FKFVZY6.jPnB9c_JU_Rg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YTDuLdajzHBFCRUIQ1kQ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uYqqT6KG8bCUbSqNpR6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rZd2txTEj4F3A2l97B9Q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hFEuQ_l48jr79Lbzi_eQ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PFfVMhwRS8xIFOZSMSstA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qqvkCVcpn0xTmdqPK67Q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chY1yNEuTb0J.x1dPimA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24yi_RpK5wmR6nMWEwRw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8ujll1Zy.bhiGbQBTz7w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y8BTcKVObmHt7IS8HbIw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6C6LJXVy9dJvogSxf7f5g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O1Eo4hpeRzdNIDH5XFAQ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slg_9XSAcqML5NmP01V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STHMzYs1gR8RIP4Us70A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3o0r6zdXI9GTlZG629Yg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yRt.LJQZpMeBrDuY2qFA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U19WoHD4KXInNC45mdug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m4s38Wc92mKHyT8f1OUwg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eNP6UYc7k6u1XhKXKDgw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hBOFMR88020vGG.GK9PQ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LPAHzvRu_HTy9lAXq9lw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Ifmv_y93Ezc__icyp8mkg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dU.WjRrjc8vzx2bwQMFQ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aiFw6c.S8OKWBPufIfk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2GP3GDQLmyUpDTKjxvqAw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pCecNo5V8hKKQnRfmkkw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.GUEjP6_n2r_YRNca4Jw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fYCFbWzA6RhA0koti7vdw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GkuZG0L5ErxMHiYWBfLuQ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N9hrTcod2OHwwiQTYPYQ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KCwexrGcqadD1rGR58bQ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2v_WMZDBGA_nCkJrWUyQ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MxpndqWk4BOadXCfqUKw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clKZzjXesQT5BAzHJ5Dcg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a8W2_i9cuPuIucINXJE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GQXo28Q0WY7EPxxmvYTQ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JK2EwVlmf7QdqiymwkAzA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YE.98Wx0vNvZnP9C6YZA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m87DBbFgzNa_ky7PoYXA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dz3fVV.gNKq3Ck5hY2yg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r6XRDFwjqF02gmlA0X9g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Jf38jlW5tUFy.RgnFkIw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8m1PagtJM..WK9TBmihbg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MJTZyPSNO6JOAqzFdtSQ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9ecETKIZROaQ2bKBIQ9w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GSM4bep9AzZVzBNftha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0Gp0ezx2x5hX_s53mWY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yCvQNLb6hOxwnxkdn.JHQ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BwbEFJuApngRRjip4mAA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kUA4U1_BK4plw1Qg5CyA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U_dRTH5iBjM0WQYjD6HQ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dj59BIqSJovuFId5q2rA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3EQyLtjzxaFN_peyQACVA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XMgKHDAhjc.OzF4DZOcA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JKxs5.fzEIjv8vFfvApw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QM.jNz2rKYqxpKtX4RPw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YfTqNNFReYOvcLqi6mF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rk5Hv1DljUinBGQkXRtA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jvD2yyYE.9p5bgWWpeqA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GkuZG0L5ErxMHiYWBfLuQ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MJTZyPSNO6JOAqzFdtSQ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JK2EwVlmf7QdqiymwkAzA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r.3BrZnBykBCroh56rCg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S2.UeruVvKONhI8mGr8w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GSM4bep9AzZVzBNfthag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BwbEFJuApngRRjip4mAA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kUA4U1_BK4plw1Qg5CyA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U_dRTH5iBjM0WQYjD6H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UMiDJDs1_EYa.Por46hQ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TBmzuFMeI.Oi1mPtbOcQ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3J4jKx7mt5VE_hHgZVCg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dj59BIqSJovuFId5q2rA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3EQyLtjzxaFN_peyQACVA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XMgKHDAhjc.OzF4DZOcA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x.VYq6Ih1mjCsD1AOBRw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.hLIFZlgd3c6Kg0arpXA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Q6_gf1zPZv39Lx5XKvEOg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sZQmR8EBu8z5PoZofHe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8XH_q04kly6nGDUE6L3HA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G__xhfNFPDGmjHfpKgZg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YlYCSPs21zUlRALuvCbA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rXT54v4SO_xB6EEfxY7A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_35TnJXtUO7n5BhpVAsQ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IAwTKQD6x2pzCvdW02LA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YerGLZgqg4lMh8oaf47Q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F5TkxT3wDMLso3I7Jg_A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D2kPtsanP7RuKTl6tl1w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gGvkwcrahCTJ2eDJayWQ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l1TJnzX5ipy8Y5d7sH_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9wNQE..qBgAC9k7xAiiQ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PcTAelxirZxhHqOptgZQ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JKxs5.fzEIjv8vFfvApw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csHt3qnVTvbm9XPtxwxQ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RaC3JExGZ9fxsaKBKyjA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S_5_mxk3VIY.VSqLDwfg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63.r9T5OOSQHKidvICOA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znhYDj623SrwyAuQUXsDg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zLK3sVNBKnj3gmsIhrhg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DzJt6gFw0zuk5.7NpNIw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rAu_.74MwUNSumIiCyD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lC5MYrzKrjvJe23aOT_w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2Fchq0BQcAm4zTsjK8K4g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auwz_F6DG8Mm3SNvYL1g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QL9fQOCrM1EqHhczT_bg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uIaUEZ_pjCvP534DU3WA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8A1UBkCTFfTqYligpaWcA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GqJjXz4NlnEZiaQRG8ng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LCS3PN6NOjXo5OtTBvag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tHR1xEY6DuT6hmQTPUCw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1UDut43neJ_xAQNj_Jqfw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ETF6DEn37F5MqzfPA_H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3XQKAQvVhMK3Qeu2tYO_g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4JVvmNnI92_ARq2HbScsQ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Lp1Y8UDOem0NiCJlkGZg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3OFqQ_3Ri4Eh5pGEOrzA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ZF_Jp9drxTv6.0gWxqWBg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mKFYDLwNmp5GGioWTLLg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iLaC_jGXKiC852zNVmrw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0E.9EskdecaamWUpRzzrA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liADs_0fWA2JbV1TpT_g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jrmwAx3na..eI5ubuWXA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wUqkZldOSfX6YeEwjbb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FYwiRNxD7ffIX2K7CZPA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FjFbdvKLAv.jV4Xbj9M7Q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5lHz.ujxlPSekspz8IKg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oH8RKMmtZR5nTZOb.mZQ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AnpNDAbL7iGmjlngtlCg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ZK503FJol_LeGQoiCy1g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is4ZqE1lVGQTwvcsowBw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9TjnKsanozX7Hx6fnS06g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filHKgGd1z__NFJ0M9wA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4Pzrv_3fBem7p0NnSwuQ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Rd2OSm_dBwMaWST.Yy8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b0_VWhSP_GKvFappR5pw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76G1n.IcS49UdxNDnD57Q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xRt4_pYiWm.QGKdvGOrA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eSb_aeDzLiI0lRq4A8KA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Ng0bdlSRH7sdOx.IVYLw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nvLj3SUprCYD7IVCXm8Q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hFkRLEnt8dNiSQaI00QA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ZIziNtWiaogQLNQjFUlw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YfuEaCXIQ7re7EdougQA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t5gWe5A7gXJuUHIfuyvA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fwsrQPyuEtCbhSgadLE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ZdHt7BQY5i0o0UmJhCow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ZWum138mlNpimD7o2KRQ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F.ti1D.Hy78bQeUSpLJg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ngrhdouvfx7ef8SHT0Xw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HVm.tL9MKRMqr6KUvCBQ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mFmXK4jH3307kMP2hV1g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GSM4bep9AzZVzBNfthag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BwbEFJuApngRRjip4mAA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U_dRTH5iBjM0WQYjD6HQ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TBmzuFMeI.Oi1mPtbOcQ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dj59BIqSJovuFId5q2r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ZmBrtvn81GBmJ1L1Kii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jbJkfB1LYLoTNwB7ndCg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3EQyLtjzxaFN_peyQACVA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YlYCSPs21zUlRALuvCbA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.hLIFZlgd3c6Kg0arpXA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gJOt4DjN281K3olDE9uw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sZQmR8EBu8z5PoZofHeg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_35TnJXtUO7n5BhpVAsQ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IAwTKQD6x2pzCvdW02LA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F5TkxT3wDMLso3I7Jg_A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gGvkwcrahCTJ2eDJayW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bZq0uiErWc.4aji4AewA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HcIJu8tEmIe7H_bq82FQ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CM9O5O_ZAM4jAIZm8nP7Q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JKxs5.fzEIjv8vFfvApw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BAqyGh.JjrsjkomOuyrPA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RaC3JExGZ9fxsaKBKyjA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S_5_mxk3VIY.VSqLDwfg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csHt3qnVTvbm9XPtxwxQ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63.r9T5OOSQHKidvICOA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auwz_F6DG8Mm3SNvYL1g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znhYDj623SrwyAuQUXsD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P6txYwTwB8h7zzcrmjRw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zLK3sVNBKnj3gmsIhrhg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1o4iILFFU.MC8tqPT9taw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hxq0hEeEGs.Ps8S7izGg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tHR1xEY6DuT6hmQTPUCw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1UDut43neJ_xAQNj_Jqfw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ETF6DEn37F5MqzfPA_HA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9TjnKsanozX7Hx6fnS06g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filHKgGd1z__NFJ0M9wA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4JVvmNnI92_ARq2HbScsQ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Lp1Y8UDOem0NiCJlkGZ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xGirnb2c4Iiav15SITYA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3OFqQ_3Ri4Eh5pGEOrzA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ZF_Jp9drxTv6.0gWxqWBg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mKFYDLwNmp5GGioWTLLg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ZWum138mlNpimD7o2KRQ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fwsrQPyuEtCbhSgadLEw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t5gWe5A7gXJuUHIfuyvA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YfuEaCXIQ7re7EdougQA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4Pzrv_3fBem7p0NnSwuQ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ZIziNtWiaogQLNQjFUlw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Rd2OSm_dBwMaWST.Yy8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wqYdaicyWvp_Q4wBWqpg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76G1n.IcS49UdxNDnD57Q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xRt4_pYiWm.QGKdvGOrA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eSb_aeDzLiI0lRq4A8KA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Ng0bdlSRH7sdOx.IVYLw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nvLj3SUprCYD7IVCXm8Q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hFkRLEnt8dNiSQaI00QA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HVm.tL9MKRMqr6KUvCBQ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FjFbdvKLAv.jV4Xbj9M7Q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5lHz.ujxlPSekspz8IKg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oH8RKMmtZR5nTZOb.mZ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tGxGiehh.WGxL9DlTyJQ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AnpNDAbL7iGmjlngtlCg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ZK503FJol_LeGQoiCy1g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is4ZqE1lVGQTwvcsowBw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ngrhdouvfx7ef8SHT0Xw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F.ti1D.Hy78bQeUSpLJg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wUqkZldOSfX6YeEwjbbA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jrmwAx3na..eI5ubuWXA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liADs_0fWA2JbV1TpT_g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0E.9EskdecaamWUpRzzrA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iLaC_jGXKiC852zNVmrw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0DyPP2gjf8bHCzlW_VVYA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mFmXK4jH3307kMP2hV1g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GSM4bep9AzZVzBNfthag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BwbEFJuApngRRjip4mAA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U_dRTH5iBjM0WQYjD6HQ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TBmzuFMeI.Oi1mPtbOcQ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dj59BIqSJovuFId5q2rA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3EQyLtjzxaFN_peyQACVA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DOmf6MO1zIlGu9SVoC4A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hQ8itAXfACOUc4W6vOv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9bhJUIzw_ji4.iUrU_kQ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DhRe2RnQG_exMEDkL7Xg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Pd5cvWOCFKT30I0bkG4g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doj6ubvfEJnxHGjnvSloQ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QMxzgyp4hsOrtNg7geQg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ZAwlO1O5tjUFbfLeS6Qw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3zli1imTSZmn4c8Q8tgw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4DhMjtqaD4X.uhTQs0jg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Ai6LpO9qoz7f7E49_wMw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1Vw0bY8DNtpeTPI3kwDw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.Eg9EOSwZ7aE8H6Tf3O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SmWcwG7dIEbUuLHic1jQ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N5hNoB9xyeHk4EpfO16Q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LeZ6w0_cLEY4MyNH.B8w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HV_4GTsDTl5dUP5nbUDA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WP5_Bcma4KkR50HSl_cQ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fd6ZzJSXaY6fWIDhH3kg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riKb31ND6tkJfNbs4aFQ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BTQuHu85x.mcAydNGyMw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Ks.BmMBsoXVTBVqovNYg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kyVFfRjl7ECs7B_t2NjQ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ZsL7a_4IIUuwjf_3V0G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9ZAxQ_sbrD5HGmU7.xBQ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pQTOwGQzu2SRVYkoBolA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m052J.6ot6y6iaHfuj8w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JKxs5.fzEIjv8vFfvApw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WzKQvnVNJ.fxJjI95d3g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4kB0J__uy1OTMGnW63sng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PvXGqtYJ.39MemgAhGhQ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Ah9RyIIda.Vf8gGBdtBg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oCE5uXC20aoPvn1qyR2Q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bULXlMATPFWdOBKCKzOQ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_68nqc0Rqp7cKk1.N1B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G6rncleovwd4XMOBsh6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ELcgxD1w9UjrznxMX.Dg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_w9PfZ48Q9UQpR68FA9rA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3EI6NUuCzzkf7BaTiNPQ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nu6BPQ19qHkhtS1DE4lg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JcToX6z.Y9SNiRXbROjQ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5OyGpHa4J.GPprzzGQfw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BPOCeBHUsXR0f1GBhOmg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Cpn6NEw5jlL8Vli3UV.A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d5mmNodMJPWBYxaKHHZg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6tQ_2o60_DCnDd3uWCuvA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sZlBpvABwiaPWSXN2lg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oPDOu.eTmwA0srT3TvgQ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O4TSHT5r4bqSijn_QMNQ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RE_iunlbQugYWWcpfC.g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REoajJsPdhWjdSy4G29Q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TONP2g4Nx9y0bkboPLiQ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SbbjU269CJdLW_QHydmA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xpInHcO0rPUVxn7bakfQ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PMLzXZ8PGeVv28nJFtXA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Z8eMcxs7LuVcqKyfRHARw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6AV6bMN.5lVv6oNsmZ.qg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JDN.0ba9PPoOzpNITbX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4c2ELPjgFYEzBDSH_2wPw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kFcJ.pIHTpI0cvpaE06A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rkVQzZRGefKDb2_h0N4Q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DJUsIIkuReGKdvZvXicQ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ZF_Jp9drxTv6.0gWxqWBg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mKFYDLwNmp5GGioWTLLg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iLaC_jGXKiC852zNVmrw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0E.9EskdecaamWUpRzzrA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liADs_0fWA2JbV1TpT_g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ZK503FJol_LeGQoiCy1g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AnpNDAbL7iGmjlngtlC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664HdOTDKjXZecE97Brgg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oH8RKMmtZR5nTZOb.mZQ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5lHz.ujxlPSekspz8IKg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FjFbdvKLAv.jV4Xbj9M7Q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mFmXK4jH3307kMP2hV1g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hFkRLEnt8dNiSQaI00QA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xRt4_pYiWm.QGKdvGOrA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nvLj3SUprCYD7IVCXm8Q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9TjnKsanozX7Hx6fnS06g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eSb_aeDzLiI0lRq4A8KA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is4ZqE1lVGQTwvcsowB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B6lufTEPEPUVkXIcQN_Q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filHKgGd1z__NFJ0M9wA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76G1n.IcS49UdxNDnD57Q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Rd2OSm_dBwMaWST.Yy8A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ZIziNtWiaogQLNQjFUlw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4Pzrv_3fBem7p0NnSwuQ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YfuEaCXIQ7re7EdougQA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wUqkZldOSfX6YeEwjbbA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t5gWe5A7gXJuUHIfuyvA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fwsrQPyuEtCbhSgadLEw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ZWum138mlNpimD7o2KR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U92j5Ftbu3ThBgyha7iA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F.ti1D.Hy78bQeUSpLJg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ngrhdouvfx7ef8SHT0Xw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HVm.tL9MKRMqr6KUvCBQ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jrmwAx3na..eI5ubuWXA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4JVvmNnI92_ARq2HbScsQ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Lp1Y8UDOem0NiCJlkGZg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3OFqQ_3Ri4Eh5pGEOrzA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Ng0bdlSRH7sdOx.IVYLw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GSM4bep9AzZVzBNfthag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BwbEFJuApngRRjip4mA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IfXRlpmLrNoLjhYjfmdA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U_dRTH5iBjM0WQYjD6HQ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TBmzuFMeI.Oi1mPtbOcQ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dj59BIqSJovuFId5q2rA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3EQyLtjzxaFN_peyQACVA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1Vw0bY8DNtpeTPI3kwDw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4DhMjtqaD4X.uhTQs0jg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42sCt1MtVY4OaS_ARXR3g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DhRe2RnQG_exMEDkL7Xg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PA3xJeNLiGuLkD9LRgp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3TbNsBT6Yh_e7NbHecZA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hQ8itAXfACOUc4W6vOvg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FDn3k0OnHV9T3IPb49Lw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DOmf6MO1zIlGu9SVoC4A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AmuceqkKGapQEwaTz9Xg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m052J.6ot6y6iaHfuj8w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QJeIQkIR4_x28zHBQyGQ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Ai6LpO9qoz7f7E49_wMw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ZsL7a_4IIUuwjf_3V0Gw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jWdVI1wQ2ncCmPTyZpTw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pQTOwGQzu2SRVYkoBol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IpIl7MjRMqNqKCtNI5HA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LWAMVAHL8KyXdMmx4O5g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fd6ZzJSXaY6fWIDhH3kg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vJF65At39FIDtSh32uTA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WP5_Bcma4KkR50HSl_cQ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ozBLk0WUAHpa_z7_cJhw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HV_4GTsDTl5dUP5nbUDA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GELxFPP5NCd2Z2Dv6dnw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LeZ6w0_cLEY4MyNH.B8w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FfT7flqqgm9ZfXhkVCmw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N5hNoB9xyeHk4EpfO16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WyT.Rrj48tIDcOXdFyog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BMf3NnfqKNAT5wv7rwCQ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.Eg9EOSwZ7aE8H6Tf3OA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8x_1APsElAjF6a8an1pw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JKxs5.fzEIjv8vFfvApw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JcToX6z.Y9SNiRXbROjQ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sZlBpvABwiaPWSXN2lgg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O4TSHT5r4bqSijn_QMNQ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RE_iunlbQugYWWcpfC.g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REoajJsPdhWjdSy4G29Q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TONP2g4Nx9y0bkboPLi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jZsqqW1JTVe9FXvS2vo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kXYWPGy6M8q_NXWjLzKg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PvXGqtYJ.39MemgAhGhQ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Ah9RyIIda.Vf8gGBdtBg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nu6BPQ19qHkhtS1DE4lg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oCE5uXC20aoPvn1qyR2Q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bULXlMATPFWdOBKCKzOQ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_68nqc0Rqp7cKk1.N1BA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_w9PfZ48Q9UQpR68FA9rA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3EI6NUuCzzkf7BaTiNPQ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xrHfBs5Wv4mNnv5cpT_Q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H2iI5zT2mjO4JU.kiC.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hRUNce5XqEO4X6KCCphg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nIRhCklkFleW8luP5ytA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0Zh4CpQ09E_HRR64gXP2g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f_iiaAejfO54_QBGEX3Q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Xz3nrbvbe1RM_JuwI_qA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SbbjU269CJdLW_QHydmA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EFmJ.NQdISiDDsDzaxGg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MPO86iJab2s8rO9Chvhw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9BZ.nKp6oU4PgNZLtL.w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jeQopc3CpGvExHYMdlhxg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EiPuB5bEdSjt580r2bz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1nOMqHwev1H_XdX3XgRiA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1FgjLc.ppwg2e0U5dfVQ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XTk7bb2Et8TupFUgpCpw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Z8eMcxs7LuVcqKyfRHARw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6AV6bMN.5lVv6oNsmZ.qg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kFcJ.pIHTpI0cvpaE06A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JDN.0ba9PPoOzpNITbXg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rkVQzZRGefKDb2_h0N4Q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DJUsIIkuReGKdvZvXicQ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ZK503FJol_LeGQoiCy1g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is4ZqE1lVGQTwvcsowB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00iYp3DfKsZdgQvP6REw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ZIziNtWiaogQLNQjFUlw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Rd2OSm_dBwMaWST.Yy8A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76G1n.IcS49UdxNDnD57Q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xRt4_pYiWm.QGKdvGOrA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eSb_aeDzLiI0lRq4A8KA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Ng0bdlSRH7sdOx.IVYLw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nvLj3SUprCYD7IVCXm8Q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hFkRLEnt8dNiSQaI00QA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YfuEaCXIQ7re7EdougQA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t5gWe5A7gXJuUHIfuyv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dt2_QrsFrcQRk4UxABiw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fwsrQPyuEtCbhSgadLEw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ZWum138mlNpimD7o2KRQ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F.ti1D.Hy78bQeUSpLJg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ngrhdouvfx7ef8SHT0Xw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HVm.tL9MKRMqr6KUvCBQ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wUqkZldOSfX6YeEwjbbA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9TjnKsanozX7Hx6fnS06g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filHKgGd1z__NFJ0M9wA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4JVvmNnI92_ARq2HbScsQ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jrmwAx3na..eI5ubuWX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p9YjbRpRnHCVptBVdGJQ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4Pzrv_3fBem7p0NnSwuQ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Lp1Y8UDOem0NiCJlkGZg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3OFqQ_3Ri4Eh5pGEOrzA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ZF_Jp9drxTv6.0gWxqWBg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mFmXK4jH3307kMP2hV1g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liADs_0fWA2JbV1TpT_g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FjFbdvKLAv.jV4Xbj9M7Q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5lHz.ujxlPSekspz8IKg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oH8RKMmtZR5nTZOb.mZQ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0E.9EskdecaamWUpRzzr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p.nb6H6CMK4Z9_CQPSVA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iLaC_jGXKiC852zNVmrw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mKFYDLwNmp5GGioWTLLg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AnpNDAbL7iGmjlngtlCg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GSM4bep9AzZVzBNfthag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BwbEFJuApngRRjip4mAA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U_dRTH5iBjM0WQYjD6HQ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TBmzuFMeI.Oi1mPtbOcQ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dj59BIqSJovuFId5q2rA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3EQyLtjzxaFN_peyQACVA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l7xHZgrGlhH.5VqBzxdQ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o3OsAbZ6Z_ooXgij8Yaw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xJLSkTVQgjW8rOMFLFloA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Aaj0ILklSMD6cj.cFMFQ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adrqzwU_OW1mGGSsHWg9g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ftR05sBVj0xUUvpyYrZA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F6aOYDpahIoDRz6OE7mg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boX3XuZ5Gi11G81Nsu7A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1sF6C0_8UMNy8lKUl.A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on8qOtBIPIR9yMzJUAsVg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4GZm1kPWWxmnjIWhKCMu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Nw2OtWMfxt9ZxlpzOFaQ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2gHOKNNezAluWVPLjtBg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i.05A2KIO9y_KJsMs2vw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xuVyDF8Oe1pv7C2lSTUg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SV6zDsBZDb2krCa54YXA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yv_xYk9rjqqFEBqJ4aaA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QR6fzWKXJAyUht2HaGLA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JKxs5.fzEIjv8vFfvApw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_KHaTqpliy.1ZwMX5XGYA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l7at8U81h2ihIuXEGCOSQ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csHt3qnVTvbm9XPtxwx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AZIznRsX5OVYI_9_9eNw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x.gUVfOtowRHdEX907MQ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jDa.xvDyRy1MKXIWxBuA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8yiPFCNnFr2Vbwtt2PQ7A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pG_vgQS.VuS06GTtkTQIw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IYqTjntdaQa3SiSUABUA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983EXsuveNeo524MmcjA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idyYjgCTjwpg7QxdkzCA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qvisTNp1Us1gB.CLa5TQ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JjSok3WxtmPRBFFmWLtA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VCTszkgJP.9E1lfhK4J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D_3sL1tt0WYNTwnB2hX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MvtVhdUe3XwVBeDzcxOw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vg8Bhq8xSnyCAhpD1ahQ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Ea1N7_3MazgJGpV8o9QQ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LU8C3qqJeTr1V_XmuiRQ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MmVK95iHr.Tfe8vbKj4A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EZDHa04yM2jT.WuxnpYA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NDUeE7Z.BS29jE4R1UEQ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qnbXRXH1Em8NIUvdPWiA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7hAPdL_su2iltB8u6VoA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ikmdVrjKVjvseUs.DtIQ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ZF_Jp9drxTv6.0gWxqWBg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3rFf5FF.1j3vKPrE..Hw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mKFYDLwNmp5GGioWTLLg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iLaC_jGXKiC852zNVmrw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0E.9EskdecaamWUpRzzrA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jrmwAx3na..eI5ubuWXA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wUqkZldOSfX6YeEwjbbA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HVm.tL9MKRMqr6KUvCBQ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ngrhdouvfx7ef8SHT0Xw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F.ti1D.Hy78bQeUSpLJg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ZWum138mlNpimD7o2KRQ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fwsrQPyuEtCbhSgadLEw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qa4.f4hTml7mYcs7GOQw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t5gWe5A7gXJuUHIfuyvA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is4ZqE1lVGQTwvcsowBw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ZK503FJol_LeGQoiCy1g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9TjnKsanozX7Hx6fnS06g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AnpNDAbL7iGmjlngtlCg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oH8RKMmtZR5nTZOb.mZQ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filHKgGd1z__NFJ0M9wA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5lHz.ujxlPSekspz8IKg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FjFbdvKLAv.jV4Xbj9M7Q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hFkRLEnt8dNiSQaI00Q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uC8Pv5m3pAH_O2LzKPoQ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nvLj3SUprCYD7IVCXm8Q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Ng0bdlSRH7sdOx.IVYLw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eSb_aeDzLiI0lRq4A8KA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xRt4_pYiWm.QGKdvGOrA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liADs_0fWA2JbV1TpT_g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76G1n.IcS49UdxNDnD57Q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Rd2OSm_dBwMaWST.Yy8A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ZIziNtWiaogQLNQjFUlw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4Pzrv_3fBem7p0NnSwuQ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YfuEaCXIQ7re7EdougQ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gvYLmkXUBmiUFoRh_DPg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4JVvmNnI92_ARq2HbScsQ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Lp1Y8UDOem0NiCJlkGZg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3OFqQ_3Ri4Eh5pGEOrzA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mFmXK4jH3307kMP2hV1g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GSM4bep9AzZVzBNfthag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BwbEFJuApngRRjip4mAA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TBmzuFMeI.Oi1mPtbOcQ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U_dRTH5iBjM0WQYjD6HQ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dj59BIqSJovuFId5q2rA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3EQyLtjzxaFN_peyQACV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2TJxZ945sNG9yEizS7Pg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w.2sOFjAkZBjtQGW2T8g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Phd9pyvBBnI76pDXlDOg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ItBMZrXijRRKp_MvmqrA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2XJGID6HS4wh0eNS0HrfQ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z4yg6zejPFa9P4.cRfDg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t8NtTh7MzKdVK5M9iekQ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V6vSUUIrEEIMbQ6bPyBw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8V9HRqZfDRROxv__7hZHg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5ICYudN1SmBRemQZNwGW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nDaPPLwmfrUKA3vcvnbA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Grrmp6KfBOHohbAV89S8Q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.S281tfgJMGA9Yz_7lJRw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VRhEgLGnwmY5YoQWFJuqg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3NNtcEyGTtOqY_bAXw1pw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ZWbgCGg1uBZipkgd8UMw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76nq6OI9rRRUibGoTxpQ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duSQ28m9_76FnOSb5qwjA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kSYWdbzWFSrdOugV7zOw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INIC06LK2I_Qgxph4zbHQ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4X32YPn1QNzKyzPQ8w0N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wN5egoE0msOFz05TqYog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cdkHKG_YhO6mGouyslgQ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AkBef8sgsKFGPPQjKCGA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Nip4_gK0g3WKQ5dvmJ_g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JBOJUiwptESQ3dRfbzsg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7ck8WBZWa4QlFplEqcDg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iEIiSu710fdm_PLkcO6g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Q6tBQbyWCW4xZAJ.Corg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mzzJw.X0rEQegnXzjuqw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wpVcCXWF8Pej23WCGBZA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TRShhMrG0gacJlLOGGsWg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XkCizI7_K1BiVn7zY_Cg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JKxs5.fzEIjv8vFfvApw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csHt3qnVTvbm9XPtxwxQ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yjJHbS5waG3IGeqrq8Sw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qQjWnF4z3TK4AUkgPrpA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TOolN3eT.JVHAbSxJGag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gjo700GmQoANccp1MGyQ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Z2VowYe0fCgu9FAPmaxA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kTmwiAzFeZMZfChDZTyA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p2Kh4v6i.bmIxbtFnNrA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a.jRak._7ESNzU5yypq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OYJQQSWjrqGLKLjkVZxw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r2F1d34t04AvqmUhFdhw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8wYsaJ0mkdOi1ja4VjMw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k.XDxu_nsWkniCTy2gFw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bzBX8RtfC4wWf6HKYfEQ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dT0AZ5YuY.pmrdiAhoAg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Lu5vQT9bkHKv.VA_ZuMw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j7uroVB6RduPPkm_yUPQ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iRy7q34p6_8hg0hvMkgnA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VyLqKpbQ37gkqgbMDQMA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v9TelLgALdbMSIEmz3u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g.04KUAfngG_xDGvJWn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KSCzo97CvjAgs_yiLeUQ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bK6G6kNarN7VmiR2XMTw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rdhdHOUIw7llabDhEUaA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VtC0S1OOl6F_huziLWCQ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eyOxjgiIKT7U7tKDMI.Q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88aW1QVUA1hcDLB_.VxQ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X6MmIuUPIClyX6pc9U2BA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y_UrNs.eqFQpSyap7leA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2qLaZ80iggSbbeAvPpM9A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_Z.3llGzA718fjyGN_oDw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3niyKjbIxrND95B0NMW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Ygfgy9jdWyivKQ0LLFdw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_64ywwblPScJfP0SiaRHw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2ccavaKFjPekagJJhuUA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JVcGgO6vH9xe.aeEBiwg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_7ejgT1XC3C7APlKvDqNw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IwaDvcfw98xlE_uQWFUA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d6_oD9oAmlQFzTitgRrw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iLaC_jGXKiC852zNVmrw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0E.9EskdecaamWUpRzzrA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liADs_0fWA2JbV1TpT_g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jrmwAx3na..eI5ubuWX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3R4h1np2FyI7AqYULhiA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wUqkZldOSfX6YeEwjbbA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HVm.tL9MKRMqr6KUvCBQ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ngrhdouvfx7ef8SHT0Xw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F.ti1D.Hy78bQeUSpLJg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AnpNDAbL7iGmjlngtlCg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oH8RKMmtZR5nTZOb.mZQ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FjFbdvKLAv.jV4Xbj9M7Q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mFmXK4jH3307kMP2hV1g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hFkRLEnt8dNiSQaI00QA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nvLj3SUprCYD7IVCXm8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865EVtWVxpzS6GVqG1tw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Ng0bdlSRH7sdOx.IVYLw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eSb_aeDzLiI0lRq4A8KA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5lHz.ujxlPSekspz8IKg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xRt4_pYiWm.QGKdvGOrA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9TjnKsanozX7Hx6fnS06g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filHKgGd1z__NFJ0M9wA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4JVvmNnI92_ARq2HbScsQ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76G1n.IcS49UdxNDnD57Q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3OFqQ_3Ri4Eh5pGEOrzA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Rd2OSm_dBwMaWST.Yy8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oITTb8HUOow4vTDjtmjw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Lp1Y8UDOem0NiCJlkGZg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ZIziNtWiaogQLNQjFUlw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ZF_Jp9drxTv6.0gWxqWBg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4Pzrv_3fBem7p0NnSwuQ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mKFYDLwNmp5GGioWTLLg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is4ZqE1lVGQTwvcsowBw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YfuEaCXIQ7re7EdougQA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t5gWe5A7gXJuUHIfuyvA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ZK503FJol_LeGQoiCy1g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fwsrQPyuEtCbhSgadLE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0bgefGo2GShoYW3RQXhA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ZWum138mlNpimD7o2KRQ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GSM4bep9AzZVzBNfthag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BwbEFJuApngRRjip4mAA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U_dRTH5iBjM0WQYjD6HQ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TBmzuFMeI.Oi1mPtbOcQ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dj59BIqSJovuFId5q2rA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3EQyLtjzxaFN_peyQACVA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oKCs6AxMwGyXMzcQH57Q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kV2.yGf7lZM0dOA918q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86WmP12j0yx8HJlJYqPhQ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HMSGxXt647U_yViBvRCA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DmqdtaV7aYgiT4EsH.1A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AgE4Zs7cyYuquHq03EpQ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YAivPAtvQmeQUsH40pg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C6eEDfx6jiB2b5pJNQrA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dLCgjJWyVT63hO8w.7IQ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AEWSaHKAEfrMnTwmwqJQ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2yDCpOXTaCsZL2bqX5qw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9iDfXR_QhcVMFsrZ9SsQ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s82qCL4QyKV86wVvlQm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dLVFwnNdtZYQhvmgk3Nw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JKxs5.fzEIjv8vFfvApw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jB9aRh1smd98QyeDLhCQ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2nBqCLGb_po7TuUJOkDHw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pWLDApHRW7ukqp63MkRw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wERCaLfp5ogFOGsLVh4Q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cuTFlNL1lIuT.IW_cTZmQ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YhWbOJlbx0i15nZmkd6g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csHt3qnVTvbm9XPtxwxQ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iqXOZJSphjlk5f7sS0hA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XvHr5DmOr4eINLOHH7Kg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PyO_QDklWBDaFT4iTAqA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_9LD2ZV0hWKOpnvqHy.g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rNx0u_1tk.Pp.wFLAW8w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7fkf2kcQV7V6T1wjRi2Q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qlH.vBO.blXceqgby0kQ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OFoXUam3y7_pnY.7ZhJA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2Ym6BAJYZJ_s1M10fAQw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Lp1Y8UDOem0NiCJlkGZg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3OFqQ_3Ri4Eh5pGEOrzA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ZF_Jp9drxTv6.0gWxqWBg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mKFYDLwNmp5GGioWTLLg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GUqwpf_m8_nZn4W1X3fg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iLaC_jGXKiC852zNVmrw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0E.9EskdecaamWUpRzzrA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liADs_0fWA2JbV1TpT_g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jrmwAx3na..eI5ubuWXA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wUqkZldOSfX6YeEwjbbA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xRt4_pYiWm.QGKdvGOrA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eSb_aeDzLiI0lRq4A8KA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Ng0bdlSRH7sdOx.IVYLw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nvLj3SUprCYD7IVCXm8Q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hFkRLEnt8dNiSQaI00Q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VDihNWunzo1z2xS9ABoQ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NL9HlSWBUf1KWiIUVtTg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mFmXK4jH3307kMP2hV1g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FjFbdvKLAv.jV4Xbj9M7Q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5lHz.ujxlPSekspz8IKg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oH8RKMmtZR5nTZOb.mZQ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AnpNDAbL7iGmjlngtlCg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ZK503FJol_LeGQoiCy1g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fwsrQPyuEtCbhSgadLEw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YfuEaCXIQ7re7EdougQA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4Pzrv_3fBem7p0NnSwuQ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ZIziNtWiaogQLNQjFUl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oyjrsBdrB9W5zKiCTQMw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Rd2OSm_dBwMaWST.Yy8A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76G1n.IcS49UdxNDnD57Q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ZWum138mlNpimD7o2KRQ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t5gWe5A7gXJuUHIfuyvA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F.ti1D.Hy78bQeUSpLJg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ngrhdouvfx7ef8SHT0Xw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HVm.tL9MKRMqr6KUvCBQ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9TjnKsanozX7Hx6fnS06g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filHKgGd1z__NFJ0M9wA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4JVvmNnI92_ARq2HbScs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Wi7MolEKqTtwNZHa0X6A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is4ZqE1lVGQTwvcsowBw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GSM4bep9AzZVzBNfthag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BwbEFJuApngRRjip4mAA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U_dRTH5iBjM0WQYjD6HQ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TBmzuFMeI.Oi1mPtbOcQ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dj59BIqSJovuFId5q2rA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3EQyLtjzxaFN_peyQACVA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kV2.yGf7lZM0dOA918qw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WgTZ72f9Z5529.Rjo0dH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6FlqgOwp9OB2.7.TmHUQ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tmX3XeSqceQmTCFN7WcNQ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_zt.mIzs3j5g_GaGieVA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seDO7ioCwoIcKhWf4T6A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I7bPBRT8_Ep6DRfMS5tQ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GExoUOnxdNApLnZ9QNuQ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mnCqqqPWVygOHrsUZxjQ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9nRvIV1zl_usKL926hI7w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wlZ0SzIVHmdykHlNeuxQ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EElaZUX08wFucbF1zOWg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ckxisi9VOFrQEtE_PwJg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7ie2quJrSIy5zVWLxH2A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JKxs5.fzEIjv8vFfvApw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csHt3qnVTvbm9XPtxwxQ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EYA8HP31_hoRxdAiRzCQ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57_qHPDQiNsBo7.PxcSmA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7OHVM9HTQ1kmi_SN17MFg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oJaknbnUMaKkpSc0UuHzA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q6LHCMo4KUtWUPvGet5A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Ra6CvcK0CIPEGZ8zRw4Q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Mn6aF_KEbJJnJWr3D6yw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uZJgXHgBmspDERVrH9j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_ozARA6IdZbf9OzvHzEnw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9rIoaP2G9qcGjOE4DiIw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zcma6juLJl5R_7lIBMAA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9E.biy_KvI84Mu6im1NA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qlH.vBO.blXceqgby0kQ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2Ym6BAJYZJ_s1M10fAQw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OFoXUam3y7_pnY.7ZhJA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nvLj3SUprCYD7IVCXm8Q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hFkRLEnt8dNiSQaI00QA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mFmXK4jH3307kMP2hV1g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ZF_Jp9drxTv6.0gWxqWB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7fuuLjLRVQzsCzHx7icg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5lHz.ujxlPSekspz8IKg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oH8RKMmtZR5nTZOb.mZQ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AnpNDAbL7iGmjlngtlCg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ZK503FJol_LeGQoiCy1g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is4ZqE1lVGQTwvcsowBw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9TjnKsanozX7Hx6fnS06g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FjFbdvKLAv.jV4Xbj9M7Q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filHKgGd1z__NFJ0M9wA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4JVvmNnI92_ARq2HbScsQ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Lp1Y8UDOem0NiCJlkGZg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dQWXIqob4YrXmOvwx11LA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3OFqQ_3Ri4Eh5pGEOrzA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mKFYDLwNmp5GGioWTLLg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iLaC_jGXKiC852zNVmrw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0E.9EskdecaamWUpRzzrA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liADs_0fWA2JbV1TpT_g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jrmwAx3na..eI5ubuWXA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wUqkZldOSfX6YeEwjbbA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HVm.tL9MKRMqr6KUvCBQ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ngrhdouvfx7ef8SHT0Xw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F.ti1D.Hy78bQeUSpLJ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K7fStSL0ly5.AH_K.CgvQ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ZWum138mlNpimD7o2KRQ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fwsrQPyuEtCbhSgadLEw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t5gWe5A7gXJuUHIfuyvA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76G1n.IcS49UdxNDnD57Q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YfuEaCXIQ7re7EdougQA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4Pzrv_3fBem7p0NnSwuQ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ZIziNtWiaogQLNQjFUlw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Rd2OSm_dBwMaWST.Yy8A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xRt4_pYiWm.QGKdvGOrA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eSb_aeDzLiI0lRq4A8K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_R7lfHFJp7E2C3q26jyPQ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Ng0bdlSRH7sdOx.IVYLw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GSM4bep9AzZVzBNfthag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BwbEFJuApngRRjip4mAA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U_dRTH5iBjM0WQYjD6HQ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TBmzuFMeI.Oi1mPtbOcQ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dj59BIqSJovuFId5q2rA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3EQyLtjzxaFN_peyQACVA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6vfPjA5jLggm7fB27rNGQ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KHvbOgzOoo962QfXyIX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.jzWQ1PF15QDOLgAiJP5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Y.O7UgHDCuUet6ku74Mg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MEySrH3SJ56YRRx0ettw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RNCx8aJ2SNvJTXpdaKPjA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8MPOLDKK3QJ2Eh2n04yOA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_ZoMsqKGGB3LoBo7Hzrw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J0wt8lzY9n4IsuV3ENvA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.JndwXnMP0GJTgfmk3LA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VpQb5z09zj.2ty22lpcg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07IEeDxKmyVjNtIDYtXA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mDffkeriCeNZS19ARmBQ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e8S9MyonV9w3bmxeMg.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U2YUdcF7FAtwQsOzI3Ng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mZ5VpiTiqs7FdlQEQJOg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JKxs5.fzEIjv8vFfvApw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csHt3qnVTvbm9XPtxwxQ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5goqLemPbHi6C57LXGpw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PkgOjvXsUILuIMdkml6Q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sFwynKtQ74xrVq8SwM8A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6v9XzlBWVuzPjArbYOYA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iG0y6VtejL2JsxtZjLkQ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COW0oemZCMYXE_lTINGQ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2YG9QZNbbCMBzsQ_9ex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6gQ8AFMLc9yqCIYaFS8CQ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whz3SSwjN.f7Tchf8ceQ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lWi_VXdN99gHXtmPIFAg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zWa8VDwWnjRxF9Kk20Mw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wCdCa0KQe7DMAPhykyLA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AXk3hj1yy2VOig53hJjg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5E4O83tDb4jjeZC9X8rg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RHo9gTRDuCXT23b2v6BA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aygZlKHO0kov7JoiEUcpA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lYw5LApirSu4Z3uDz_Vw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IUwYHdi_gIUDInGn8Pb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L3UDxRPS87Ak8GQCcG_Q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C0pc6B6ihzmNKH88KOOg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AAQTDVmaui9lX1kQ3Z5A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2hBGuiOVLPDER0EDv1qA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O76_UUShLUUzcdXwzDvg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bpfrLQ9qzPelRaCGu_Cg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TBzmnf_xZ8et.9EorQ.A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IwVqaQvckyUctc82bOXQ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2BuQwwHBm5UOT8SdtOOEg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Ty4XaFjShuuV5xvXBDNAg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32AHD6y4D.uH_Zu9QLpg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76OjMgAW8wvxDdKSGuO8w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TXddjKiBjU9AnsFH1w2w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oj3Iiem3fLcMgFbd5Xmw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mNGJ9DNY8_eY8EuveH.Q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AyoCqcM4.x1A8aKLgIGQ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uDoVQIcFytfchKRkJKkg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ocLgemW5N6mrQ8e5eM_lA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2fqndEZtFr9URVPbf5MA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0_LPE39qj7meNbnWYCm.w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F711cs.KBsMrgvPhChtg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WqfTE.WbMMvD9BmOBUQg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6kTcIefBeSy2Tqi5DRiXQ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KFGSXOb6hbCcQ89tB2cg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9vRvwTUrgyxidpFZonjA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M2zqYQj9x8kfWW.Wdrkw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FGBfzW5VkjNxvV8ZSv0A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flRw7GWmrzqhoaxNFUEQ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rgCEE8f5SkmElvU2HV7A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YedCqilv1T9VTACVnzYg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q5KXZdEt6JKrHTs5ddXQ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uE6URKzIjfUxbon3pQVg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K4UyHDowuvgCy1lGpSX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KM5z.SX0smsRHY0cYtgg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1fMyC2hBVMus.EIKaPQEQ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mlJp0JqQXsvJ7iuVm74w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yRe6EJB7Xn2lshBrCj4g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y_KMwxAgde.FiOw7Znpg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k9uSMfoZbs48x8OXcCNw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xDiul.YcgZaCHR.pNavA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PHzn8KkQB2I5yXMuNtTg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BwbEFJuApngRRjip4mAA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qFK.B5EirNSniW0PXQ_Q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TBmzuFMeI.Oi1mPtbOc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aJQyTOligaRox3sGEThw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2AOcoZsPBGjf2II5V4r3g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3EQyLtjzxaFN_peyQACVA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SA3FIX8u0S.K7i4GGngQ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6vfPjA5jLggm7fB27rNGQ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Ks55meoW2ikEroB7T7Lw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VpQb5z09zj.2ty22lpcg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_cmdFXzX6QPJg0jcF3F3Q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F49B_UcKkHvpxLlRp3jw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y6uiLk37QWsLv7GsMp0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qqP5wcrTXY0DETgBX14Q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5d3EugBPfwZFAKvRLYbA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Sb6bbW8N71P4VyL9ILbsw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PjWTp_Wj.aL4X6P0msfw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Y1.QEpBqDOi4VuqCCLXA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y61CVDLyc5LNXwB4rVMg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e4FqH9owvr8.fkBHsNEg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3xWt4ZRxTLqUlH5qOREHw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0xoCW2MVTH7P2ThBsjRrQ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i.RC79Su_ZcCpTb2zMjQ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cqYQ3014ACum__8OvX8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ovdYv71.XvzMy5oNPh4w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huOEWbJe0_.VC8VcqCfew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prSF6vneDeM2R6NGEH9w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4CS762DwebPa9UFFDXrA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HE5uxgQLa8QajoAJctYA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5GpQUb6Wk2h_lOIQ.OOw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E2OMGwOBd3wBRrpTN4hA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mO4a4fn6EVvEzrP_RQLg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RplZxe4Ofk5op_mSSvPA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RVrE0FmWd9z9tgDeE45Q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Bgipe5SD48vfc7FfWU8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3O0g2TcMfc6_sQQuWfjQ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ocIGO8cHNQLO4YeuWQhQ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JKxs5.fzEIjv8vFfvApw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csHt3qnVTvbm9XPtxwxQ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whz3SSwjN.f7Tchf8ceQ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P7I0FykNbMtgd4DfQziA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nEn7fKkRaZYq4pb73pDQQ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52OyRIESH1PiPLNHtoGg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qwdbDQpRIYbOxZRc1krQQ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xcRhtBgqZFDJijflRAWXA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2wERoGAu_EKn6tKpG1gw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Ute6L4FZazz5VdxoQ8g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6CTOHwFc3yYCljYd1jUXA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ULnhREigzH81HcAGmCDQ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TDNYGpXl0c535btP2WOA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i_p5SHISZLK_elHOfOBw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JHsyNyis5OeMqggszo_w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HqFo.PkheDEaBER1Tulg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RQ.7aodQYzY2A3AfXggA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ORsutcMkeyJ.pZCXrA6g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E8kp4I3Vbc3YtcjV5qyQ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LVyjVC1WdUGivTwnb4WOw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bSJrI1eCV18jBYlJcuxb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ATneVJnMuOLDPCf25.1w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5zykLXDHZON8_YF2.HViA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RPMGXV6TzCRbVNU.LtZQ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VmYhRBEwdMHv7WyL37KSg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hTDI3oPxk4p94VyLLAVw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Y0CS1FdiKe.rCb6dGdWQ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Huz9ddvzt46C4lXObfeXA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mEjblalykZiUr8VWQ7lQ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zx7u8ro49Wff_2HT5.GQ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RHo9gTRDuCXT23b2v6BA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5E4O83tDb4jjeZC9X8rg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CY3HwLaLCjrQEE3K0WlQ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lYw5LApirSu4Z3uDz_Vw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aygZlKHO0kov7JoiEUcpA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IUwYHdi_gIUDInGn8PbA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C0pc6B6ihzmNKH88KOOg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O76_UUShLUUzcdXwzDvg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mlJp0JqQXsvJ7iuVm74w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1fMyC2hBVMus.EIKaPQEQ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K4UyHDowuvgCy1lGpSXg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uE6URKzIjfUxbon3pQVg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flRw7GWmrzqhoaxNFUE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EM0vHjqltfE3Pej9sb7wA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mNGJ9DNY8_eY8EuveH.Q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KFGSXOb6hbCcQ89tB2cg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xDiul.YcgZaCHR.pNavA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F711cs.KBsMrgvPhChtg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0_LPE39qj7meNbnWYCm.w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2fqndEZtFr9URVPbf5MA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ocLgemW5N6mrQ8e5eM_lA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uDoVQIcFytfchKRkJKkg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rgCEE8f5SkmElvU2HV7A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YedCqilv1T9VTACVnzY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qdVpozRZ4EQ4xnaY2L0sg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AyoCqcM4.x1A8aKLgIGQ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oj3Iiem3fLcMgFbd5Xmw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TXddjKiBjU9AnsFH1w2w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32AHD6y4D.uH_Zu9QLpg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Ty4XaFjShuuV5xvXBDNAg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2BuQwwHBm5UOT8SdtOOEg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yRe6EJB7Xn2lshBrCj4g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IwVqaQvckyUctc82bOXQ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TBzmnf_xZ8et.9EorQ.A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bpfrLQ9qzPelRaCGu_C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qtjj_HVly1.mH8dzLla2g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k9uSMfoZbs48x8OXcCNw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q5KXZdEt6JKrHTs5ddXQ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WqfTE.WbMMvD9BmOBUQg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9vRvwTUrgyxidpFZonjA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M2zqYQj9x8kfWW.Wdrkw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y_KMwxAgde.FiOw7Znpg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AAQTDVmaui9lX1kQ3Z5A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2hBGuiOVLPDER0EDv1qA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FGBfzW5VkjNxvV8ZSv0A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GSM4bep9AzZVzBNftha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7TBkLhyNqL6DacPCT2xQ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BwbEFJuApngRRjip4mAA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U_dRTH5iBjM0WQYjD6HQ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TBmzuFMeI.Oi1mPtbOcQ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dj59BIqSJovuFId5q2rA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3EQyLtjzxaFN_peyQACVA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6aD0oAPH2Oll8maYqJfQ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6vfPjA5jLggm7fB27rNGQ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wc6vazzK7btGJRjAlJpQ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KHvbOgzOoo962QfXyIX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D8v5IaDVa8W_Ih8g5V_w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jEQYuwLMUhOvZsYtdE9Q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MEySrH3SJ56YRRx0ettw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y9nalaLzRabn.lwy1dYQ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RNCx8aJ2SNvJTXpdaKPjA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BqeJ6ZelhGAna6OUEqVw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8MPOLDKK3QJ2Eh2n04yOA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_ZoMsqKGGB3LoBo7Hzrw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5F01yT_S_BOeQXNA2MoA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J0wt8lzY9n4IsuV3ENvA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Y07RFn8zcbCcwMoqe6Zw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tXEHdxW03GshjDUSG8Jw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.JndwXnMP0GJTgfmk3LA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XR6Wh6KAmtywp7Ew8NVw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VpQb5z09zj.2ty22lpcg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VlRGIwmrbdrdu80dB7kg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OGYDX_nlztxjFWfE.VKA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Zv1TbJpEKJkyeBr2kJxA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JKxs5.fzEIjv8vFfvApw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csHt3qnVTvbm9XPtxwxQ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5goqLemPbHi6C57LXGpw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PkgOjvXsUILuIMdkml6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4gqfOEt2a2PGo7QnxJC_Q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_qdzUJkceEj7yEs.SmRqg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sFwynKtQ74xrVq8SwM8A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6v9XzlBWVuzPjArbYOYA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COW0oemZCMYXE_lTINGQ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2YG9QZNbbCMBzsQ_9exA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whz3SSwjN.f7Tchf8ceQ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iG0y6VtejL2JsxtZjLkQ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P0OS_ZfeoRLKGKxuVcKiA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Oo1KuDhfEelpBzWPrkzQ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JpOmumIENo6POWMPJb3Q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gHSKm34629Z.mCrXH5R2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4oJvMjpSkVMdvapUAs8iQ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OD7BatND74l_9XiK7NMA"/>
</p:tagLst>
</file>

<file path=ppt/tags/tag2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2ckEPdp.Fui3ZK2h3bng"/>
</p:tagLst>
</file>

<file path=ppt/tags/tag2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NGMFA9saJ3U36L8yajBw"/>
</p:tagLst>
</file>

<file path=ppt/tags/tag2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5TCx45WRXYSmZWF9rj5Q"/>
</p:tagLst>
</file>

<file path=ppt/tags/tag2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ifAYQOuvnkziBHbGs_yQ"/>
</p:tagLst>
</file>

<file path=ppt/tags/tag2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lyYXYbAsvhBjVsMWoflQ"/>
</p:tagLst>
</file>

<file path=ppt/tags/tag2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ZPz3in8M6cx1T0iDrxhA"/>
</p:tagLst>
</file>

<file path=ppt/tags/tag2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RHo9gTRDuCXT23b2v6BA"/>
</p:tagLst>
</file>

<file path=ppt/tags/tag2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5E4O83tDb4jjeZC9X8rg"/>
</p:tagLst>
</file>

<file path=ppt/tags/tag2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aygZlKHO0kov7JoiEUcp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DDR1xoaWGLCPflH8epEHw"/>
</p:tagLst>
</file>

<file path=ppt/tags/tag2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lYw5LApirSu4Z3uDz_Vw"/>
</p:tagLst>
</file>

<file path=ppt/tags/tag2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IUwYHdi_gIUDInGn8PbA"/>
</p:tagLst>
</file>

<file path=ppt/tags/tag2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C0pc6B6ihzmNKH88KOOg"/>
</p:tagLst>
</file>

<file path=ppt/tags/tag2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O76_UUShLUUzcdXwzDvg"/>
</p:tagLst>
</file>

<file path=ppt/tags/tag2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mlJp0JqQXsvJ7iuVm74w"/>
</p:tagLst>
</file>

<file path=ppt/tags/tag2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1fMyC2hBVMus.EIKaPQEQ"/>
</p:tagLst>
</file>

<file path=ppt/tags/tag2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K4UyHDowuvgCy1lGpSXg"/>
</p:tagLst>
</file>

<file path=ppt/tags/tag2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uE6URKzIjfUxbon3pQVg"/>
</p:tagLst>
</file>

<file path=ppt/tags/tag2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flRw7GWmrzqhoaxNFUEQ"/>
</p:tagLst>
</file>

<file path=ppt/tags/tag2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TXddjKiBjU9AnsFH1w2w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Ma5nlzR4jn2aDx_IVA1Q"/>
</p:tagLst>
</file>

<file path=ppt/tags/tag2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oj3Iiem3fLcMgFbd5Xmw"/>
</p:tagLst>
</file>

<file path=ppt/tags/tag2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mNGJ9DNY8_eY8EuveH.Q"/>
</p:tagLst>
</file>

<file path=ppt/tags/tag2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AyoCqcM4.x1A8aKLgIGQ"/>
</p:tagLst>
</file>

<file path=ppt/tags/tag2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uDoVQIcFytfchKRkJKkg"/>
</p:tagLst>
</file>

<file path=ppt/tags/tag2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ocLgemW5N6mrQ8e5eM_lA"/>
</p:tagLst>
</file>

<file path=ppt/tags/tag2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2fqndEZtFr9URVPbf5MA"/>
</p:tagLst>
</file>

<file path=ppt/tags/tag2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0_LPE39qj7meNbnWYCm.w"/>
</p:tagLst>
</file>

<file path=ppt/tags/tag2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Ty4XaFjShuuV5xvXBDNAg"/>
</p:tagLst>
</file>

<file path=ppt/tags/tag2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F711cs.KBsMrgvPhChtg"/>
</p:tagLst>
</file>

<file path=ppt/tags/tag2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xDiul.YcgZaCHR.pNav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zesHJGTp.Ll7cXBHQM8Q"/>
</p:tagLst>
</file>

<file path=ppt/tags/tag2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rgCEE8f5SkmElvU2HV7A"/>
</p:tagLst>
</file>

<file path=ppt/tags/tag2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YedCqilv1T9VTACVnzYg"/>
</p:tagLst>
</file>

<file path=ppt/tags/tag2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yRe6EJB7Xn2lshBrCj4g"/>
</p:tagLst>
</file>

<file path=ppt/tags/tag2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2BuQwwHBm5UOT8SdtOOEg"/>
</p:tagLst>
</file>

<file path=ppt/tags/tag2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IwVqaQvckyUctc82bOXQ"/>
</p:tagLst>
</file>

<file path=ppt/tags/tag2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TBzmnf_xZ8et.9EorQ.A"/>
</p:tagLst>
</file>

<file path=ppt/tags/tag2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bpfrLQ9qzPelRaCGu_Cg"/>
</p:tagLst>
</file>

<file path=ppt/tags/tag2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32AHD6y4D.uH_Zu9QLpg"/>
</p:tagLst>
</file>

<file path=ppt/tags/tag2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k9uSMfoZbs48x8OXcCNw"/>
</p:tagLst>
</file>

<file path=ppt/tags/tag2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q5KXZdEt6JKrHTs5ddXQ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SboP4w4lqfumdJAQM78A"/>
</p:tagLst>
</file>

<file path=ppt/tags/tag2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WqfTE.WbMMvD9BmOBUQg"/>
</p:tagLst>
</file>

<file path=ppt/tags/tag2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9vRvwTUrgyxidpFZonjA"/>
</p:tagLst>
</file>

<file path=ppt/tags/tag2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M2zqYQj9x8kfWW.Wdrkw"/>
</p:tagLst>
</file>

<file path=ppt/tags/tag2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FGBfzW5VkjNxvV8ZSv0A"/>
</p:tagLst>
</file>

<file path=ppt/tags/tag2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y_KMwxAgde.FiOw7Znpg"/>
</p:tagLst>
</file>

<file path=ppt/tags/tag2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AAQTDVmaui9lX1kQ3Z5A"/>
</p:tagLst>
</file>

<file path=ppt/tags/tag2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2hBGuiOVLPDER0EDv1qA"/>
</p:tagLst>
</file>

<file path=ppt/tags/tag2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KFGSXOb6hbCcQ89tB2cg"/>
</p:tagLst>
</file>

<file path=ppt/tags/tag2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GSM4bep9AzZVzBNfthag"/>
</p:tagLst>
</file>

<file path=ppt/tags/tag2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BwbEFJuApngRRjip4mA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tAfpbNUjndRdAzxHTUsA"/>
</p:tagLst>
</file>

<file path=ppt/tags/tag2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U_dRTH5iBjM0WQYjD6HQ"/>
</p:tagLst>
</file>

<file path=ppt/tags/tag2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TBmzuFMeI.Oi1mPtbOcQ"/>
</p:tagLst>
</file>

<file path=ppt/tags/tag2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dj59BIqSJovuFId5q2rA"/>
</p:tagLst>
</file>

<file path=ppt/tags/tag2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3EQyLtjzxaFN_peyQACVA"/>
</p:tagLst>
</file>

<file path=ppt/tags/tag2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MEySrH3SJ56YRRx0ettw"/>
</p:tagLst>
</file>

<file path=ppt/tags/tag2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6vfPjA5jLggm7fB27rNGQ"/>
</p:tagLst>
</file>

<file path=ppt/tags/tag2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XYA768w8_WFTBgJ4BfBA"/>
</p:tagLst>
</file>

<file path=ppt/tags/tag2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KHvbOgzOoo962QfXyIXw"/>
</p:tagLst>
</file>

<file path=ppt/tags/tag2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J0wt8lzY9n4IsuV3ENv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i6pSr2MoIeeCEccdQi_g"/>
</p:tagLst>
</file>

<file path=ppt/tags/tag2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2gjG0KOn2QtuSKwUDajw"/>
</p:tagLst>
</file>

<file path=ppt/tags/tag2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.JndwXnMP0GJTgfmk3LA"/>
</p:tagLst>
</file>

<file path=ppt/tags/tag2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RNCx8aJ2SNvJTXpdaKPjA"/>
</p:tagLst>
</file>

<file path=ppt/tags/tag2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NlSMoQSpHRutDNEKH0vQ"/>
</p:tagLst>
</file>

<file path=ppt/tags/tag2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8MPOLDKK3QJ2Eh2n04yOA"/>
</p:tagLst>
</file>

<file path=ppt/tags/tag2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VpQb5z09zj.2ty22lpcg"/>
</p:tagLst>
</file>

<file path=ppt/tags/tag2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_ZoMsqKGGB3LoBo7Hzrw"/>
</p:tagLst>
</file>

<file path=ppt/tags/tag2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7nG9t6ZhCGqAD4xNM8_IA"/>
</p:tagLst>
</file>

<file path=ppt/tags/tag2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PdC4DERVJN2xcsn9HK6Q"/>
</p:tagLst>
</file>

<file path=ppt/tags/tag2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MVtBmaRzyUQJTaZqGJvg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gdPgv6OcSXt.Z_37Jf1Q"/>
</p:tagLst>
</file>

<file path=ppt/tags/tag2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yLSyNHn2Club0fGkC7FA"/>
</p:tagLst>
</file>

<file path=ppt/tags/tag2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wlfqPDPHng46uTf30_oA"/>
</p:tagLst>
</file>

<file path=ppt/tags/tag2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CZm1xsaUz2v6QZuviLYg"/>
</p:tagLst>
</file>

<file path=ppt/tags/tag2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XR6Wh6KAmtywp7Ew8NVw"/>
</p:tagLst>
</file>

<file path=ppt/tags/tag2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Y07RFn8zcbCcwMoqe6Zw"/>
</p:tagLst>
</file>

<file path=ppt/tags/tag2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JKxs5.fzEIjv8vFfvApw"/>
</p:tagLst>
</file>

<file path=ppt/tags/tag2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56gQd8kbwOwJeOv.F2jA"/>
</p:tagLst>
</file>

<file path=ppt/tags/tag2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gsRVDSKxfPbnF7nJ3viw"/>
</p:tagLst>
</file>

<file path=ppt/tags/tag2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F6npqaO46joA5436JyZg"/>
</p:tagLst>
</file>

<file path=ppt/tags/tag2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53FQY67iGYYXi2AQEvt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cSBlvt.qyImd_BNiFNWQ"/>
</p:tagLst>
</file>

<file path=ppt/tags/tag2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5goqLemPbHi6C57LXGpw"/>
</p:tagLst>
</file>

<file path=ppt/tags/tag2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_d655Jc.93wvBiOA8tJUA"/>
</p:tagLst>
</file>

<file path=ppt/tags/tag2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PkgOjvXsUILuIMdkml6Q"/>
</p:tagLst>
</file>

<file path=ppt/tags/tag2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YaBdNxVC3v814DhxLGvA"/>
</p:tagLst>
</file>

<file path=ppt/tags/tag2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csHt3qnVTvbm9XPtxwxQ"/>
</p:tagLst>
</file>

<file path=ppt/tags/tag2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_6VJQYD_Ua3H1RTsy9Ivg"/>
</p:tagLst>
</file>

<file path=ppt/tags/tag2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sFwynKtQ74xrVq8SwM8A"/>
</p:tagLst>
</file>

<file path=ppt/tags/tag2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HgsNdG_aVMNzA8M4N7EQ"/>
</p:tagLst>
</file>

<file path=ppt/tags/tag2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6v9XzlBWVuzPjArbYOYA"/>
</p:tagLst>
</file>

<file path=ppt/tags/tag2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8zkv6KJBSu3t5DE5ZSKq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7q_l56tthqB5oprv2hc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J_c4Hcojj9D_06xEQiTA"/>
</p:tagLst>
</file>

<file path=ppt/tags/tag2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iG0y6VtejL2JsxtZjLkQ"/>
</p:tagLst>
</file>

<file path=ppt/tags/tag2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P0OS_ZfeoRLKGKxuVcKiA"/>
</p:tagLst>
</file>

<file path=ppt/tags/tag2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COW0oemZCMYXE_lTINGQ"/>
</p:tagLst>
</file>

<file path=ppt/tags/tag2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Oo1KuDhfEelpBzWPrkzQ"/>
</p:tagLst>
</file>

<file path=ppt/tags/tag2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2YG9QZNbbCMBzsQ_9exA"/>
</p:tagLst>
</file>

<file path=ppt/tags/tag2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whz3SSwjN.f7Tchf8ceQ"/>
</p:tagLst>
</file>

<file path=ppt/tags/tag2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5E4O83tDb4jjeZC9X8rg"/>
</p:tagLst>
</file>

<file path=ppt/tags/tag2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RHo9gTRDuCXT23b2v6BA"/>
</p:tagLst>
</file>

<file path=ppt/tags/tag2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lYw5LApirSu4Z3uDz_Vw"/>
</p:tagLst>
</file>

<file path=ppt/tags/tag2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IUwYHdi_gIUDInGn8Pb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ZLGz74OTFY4e4p4iA0wQ"/>
</p:tagLst>
</file>

<file path=ppt/tags/tag2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C0pc6B6ihzmNKH88KOOg"/>
</p:tagLst>
</file>

<file path=ppt/tags/tag2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aygZlKHO0kov7JoiEUcpA"/>
</p:tagLst>
</file>

<file path=ppt/tags/tag2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mlJp0JqQXsvJ7iuVm74w"/>
</p:tagLst>
</file>

<file path=ppt/tags/tag2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1fMyC2hBVMus.EIKaPQEQ"/>
</p:tagLst>
</file>

<file path=ppt/tags/tag2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K4UyHDowuvgCy1lGpSXg"/>
</p:tagLst>
</file>

<file path=ppt/tags/tag2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uE6URKzIjfUxbon3pQVg"/>
</p:tagLst>
</file>

<file path=ppt/tags/tag2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flRw7GWmrzqhoaxNFUEQ"/>
</p:tagLst>
</file>

<file path=ppt/tags/tag2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FGBfzW5VkjNxvV8ZSv0A"/>
</p:tagLst>
</file>

<file path=ppt/tags/tag2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M2zqYQj9x8kfWW.Wdrkw"/>
</p:tagLst>
</file>

<file path=ppt/tags/tag2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9vRvwTUrgyxidpFZonj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Q8_ZdjP9PKVoIy0TJbLw"/>
</p:tagLst>
</file>

<file path=ppt/tags/tag2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WqfTE.WbMMvD9BmOBUQg"/>
</p:tagLst>
</file>

<file path=ppt/tags/tag2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q5KXZdEt6JKrHTs5ddXQ"/>
</p:tagLst>
</file>

<file path=ppt/tags/tag2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k9uSMfoZbs48x8OXcCNw"/>
</p:tagLst>
</file>

<file path=ppt/tags/tag2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bpfrLQ9qzPelRaCGu_Cg"/>
</p:tagLst>
</file>

<file path=ppt/tags/tag2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TBzmnf_xZ8et.9EorQ.A"/>
</p:tagLst>
</file>

<file path=ppt/tags/tag2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IwVqaQvckyUctc82bOXQ"/>
</p:tagLst>
</file>

<file path=ppt/tags/tag2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rgCEE8f5SkmElvU2HV7A"/>
</p:tagLst>
</file>

<file path=ppt/tags/tag2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Ty4XaFjShuuV5xvXBDNAg"/>
</p:tagLst>
</file>

<file path=ppt/tags/tag2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32AHD6y4D.uH_Zu9QLpg"/>
</p:tagLst>
</file>

<file path=ppt/tags/tag2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TXddjKiBjU9AnsFH1w2w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9eBH7iAq5OyV2BGvJWJQ"/>
</p:tagLst>
</file>

<file path=ppt/tags/tag2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oj3Iiem3fLcMgFbd5Xmw"/>
</p:tagLst>
</file>

<file path=ppt/tags/tag2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mNGJ9DNY8_eY8EuveH.Q"/>
</p:tagLst>
</file>

<file path=ppt/tags/tag2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AyoCqcM4.x1A8aKLgIGQ"/>
</p:tagLst>
</file>

<file path=ppt/tags/tag2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uDoVQIcFytfchKRkJKkg"/>
</p:tagLst>
</file>

<file path=ppt/tags/tag2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ocLgemW5N6mrQ8e5eM_lA"/>
</p:tagLst>
</file>

<file path=ppt/tags/tag2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2fqndEZtFr9URVPbf5MA"/>
</p:tagLst>
</file>

<file path=ppt/tags/tag2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2BuQwwHBm5UOT8SdtOOEg"/>
</p:tagLst>
</file>

<file path=ppt/tags/tag2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F711cs.KBsMrgvPhChtg"/>
</p:tagLst>
</file>

<file path=ppt/tags/tag2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xDiul.YcgZaCHR.pNavA"/>
</p:tagLst>
</file>

<file path=ppt/tags/tag2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KFGSXOb6hbCcQ89tB2cg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7lLtoGwOmMvYIdXvXlfg"/>
</p:tagLst>
</file>

<file path=ppt/tags/tag2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YedCqilv1T9VTACVnzYg"/>
</p:tagLst>
</file>

<file path=ppt/tags/tag2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yRe6EJB7Xn2lshBrCj4g"/>
</p:tagLst>
</file>

<file path=ppt/tags/tag2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y_KMwxAgde.FiOw7Znpg"/>
</p:tagLst>
</file>

<file path=ppt/tags/tag2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AAQTDVmaui9lX1kQ3Z5A"/>
</p:tagLst>
</file>

<file path=ppt/tags/tag2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2hBGuiOVLPDER0EDv1qA"/>
</p:tagLst>
</file>

<file path=ppt/tags/tag2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O76_UUShLUUzcdXwzDvg"/>
</p:tagLst>
</file>

<file path=ppt/tags/tag2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0_LPE39qj7meNbnWYCm.w"/>
</p:tagLst>
</file>

<file path=ppt/tags/tag2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GSM4bep9AzZVzBNfthag"/>
</p:tagLst>
</file>

<file path=ppt/tags/tag2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BwbEFJuApngRRjip4mAA"/>
</p:tagLst>
</file>

<file path=ppt/tags/tag2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U_dRTH5iBjM0WQYjD6H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C.IhSmHTHpi205SZgMGg"/>
</p:tagLst>
</file>

<file path=ppt/tags/tag2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TBmzuFMeI.Oi1mPtbOcQ"/>
</p:tagLst>
</file>

<file path=ppt/tags/tag2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dj59BIqSJovuFId5q2rA"/>
</p:tagLst>
</file>

<file path=ppt/tags/tag2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3EQyLtjzxaFN_peyQACVA"/>
</p:tagLst>
</file>

<file path=ppt/tags/tag2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0jNc4XwmAB8In2mCXB8tw"/>
</p:tagLst>
</file>

<file path=ppt/tags/tag2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6vfPjA5jLggm7fB27rNGQ"/>
</p:tagLst>
</file>

<file path=ppt/tags/tag2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Y0wA2koh2lyXtGQOZuYA"/>
</p:tagLst>
</file>

<file path=ppt/tags/tag2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VpQb5z09zj.2ty22lpcg"/>
</p:tagLst>
</file>

<file path=ppt/tags/tag2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lmyRw5qinuVz1JvJ_Hqw"/>
</p:tagLst>
</file>

<file path=ppt/tags/tag2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r.hK8OIVH40S8f.C8Fnw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vEIlq7mx66YOr0y3Ay8A"/>
</p:tagLst>
</file>

<file path=ppt/tags/tag2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MKHEksGRjqq_W2M_S.Tw"/>
</p:tagLst>
</file>

<file path=ppt/tags/tag2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7wsE58B6VfRpn1fd3gdJg"/>
</p:tagLst>
</file>

<file path=ppt/tags/tag2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EHjOATzbZP5q_Pw2t6PUQ"/>
</p:tagLst>
</file>

<file path=ppt/tags/tag2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I11uPnen0TU1tfglCbZw"/>
</p:tagLst>
</file>

<file path=ppt/tags/tag2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BMbH9Y5ul95SrHiK8jRw"/>
</p:tagLst>
</file>

<file path=ppt/tags/tag2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9yLFl4I.t_lPbA.J8BHw"/>
</p:tagLst>
</file>

<file path=ppt/tags/tag2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_QC_.MPQMz2g_oeL.ujIg"/>
</p:tagLst>
</file>

<file path=ppt/tags/tag2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YD6FDOnvVUy8ZK4FJSTA"/>
</p:tagLst>
</file>

<file path=ppt/tags/tag2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2YzVBnDwOc_sd8ksQ3qg"/>
</p:tagLst>
</file>

<file path=ppt/tags/tag2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QtViiFM9tD_gZLS1GJ9w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duHNHDLeKxaHBg9ttmog"/>
</p:tagLst>
</file>

<file path=ppt/tags/tag2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prDkdqvWpPf_q1MglZIA"/>
</p:tagLst>
</file>

<file path=ppt/tags/tag2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y3cVDTMfqaZdDg6rS3Cg"/>
</p:tagLst>
</file>

<file path=ppt/tags/tag2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oVNACDW.oKFuu1_3rRqw"/>
</p:tagLst>
</file>

<file path=ppt/tags/tag2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7ISjXXlBkXfGQcCaBI1Q"/>
</p:tagLst>
</file>

<file path=ppt/tags/tag2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1EIQn2x6UDXk2WtlDY6g"/>
</p:tagLst>
</file>

<file path=ppt/tags/tag2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6OHwKKqXyYEMXgiOmD1A"/>
</p:tagLst>
</file>

<file path=ppt/tags/tag2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0rKwRV6n_e7bRkzvcVNg"/>
</p:tagLst>
</file>

<file path=ppt/tags/tag2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2mjfiO78yK9p5ERCgK4Q"/>
</p:tagLst>
</file>

<file path=ppt/tags/tag2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_E.67byxrXSLsMPenzp3g"/>
</p:tagLst>
</file>

<file path=ppt/tags/tag2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JKxs5.fzEIjv8vFfvAp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BPvPuCnfczgA6pacaM.A"/>
</p:tagLst>
</file>

<file path=ppt/tags/tag2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csHt3qnVTvbm9XPtxwxQ"/>
</p:tagLst>
</file>

<file path=ppt/tags/tag2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whz3SSwjN.f7Tchf8ceQ"/>
</p:tagLst>
</file>

<file path=ppt/tags/tag2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OSXaw7eJJFmJnvjW.dZw"/>
</p:tagLst>
</file>

<file path=ppt/tags/tag2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328jqCt6IzNxlHJsIbeWw"/>
</p:tagLst>
</file>

<file path=ppt/tags/tag2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221PoujNB3nfRYg34fMA"/>
</p:tagLst>
</file>

<file path=ppt/tags/tag2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5DOupuOlHNzKKJzCRNTg"/>
</p:tagLst>
</file>

<file path=ppt/tags/tag2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3ESM_KzguvnFNFrWTtXA"/>
</p:tagLst>
</file>

<file path=ppt/tags/tag2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X2V28kysz.4883voRq0A"/>
</p:tagLst>
</file>

<file path=ppt/tags/tag2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Y0i3r6C5tQ10hvLaOrUug"/>
</p:tagLst>
</file>

<file path=ppt/tags/tag2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dHzXGiiVamiB_o6U4DAQ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BtKcCekZIBRcCIqBeawQ"/>
</p:tagLst>
</file>

<file path=ppt/tags/tag2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O4610rBqBW2KXIcLwRKw"/>
</p:tagLst>
</file>

<file path=ppt/tags/tag2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KYO4eXYpMCgxhFvb2TAA"/>
</p:tagLst>
</file>

<file path=ppt/tags/tag2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A.si8C6N2WWar94vcNKw"/>
</p:tagLst>
</file>

<file path=ppt/tags/tag2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6uAcmysKeO0Sz6CCrg3A"/>
</p:tagLst>
</file>

<file path=ppt/tags/tag2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yWPDMZwp0DMz18ZEB9fg"/>
</p:tagLst>
</file>

<file path=ppt/tags/tag2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N_JnH7TxGJSgNTm8SwrQ"/>
</p:tagLst>
</file>

<file path=ppt/tags/tag2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4.RKa2L53rFnMSlB7Nbzg"/>
</p:tagLst>
</file>

<file path=ppt/tags/tag2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4slYy.FpHpxrduGhp5dQ"/>
</p:tagLst>
</file>

<file path=ppt/tags/tag2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t_x0m6EEruzUeHGS3trA"/>
</p:tagLst>
</file>

<file path=ppt/tags/tag2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_p6dLK3AFics8xoVkeo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a_97HAoT9zt9ePNRcINw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8SpK1KwbhOCOxJPVINXA"/>
</p:tagLst>
</file>

<file path=ppt/tags/tag2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thD.NBysMB9dU4zpy05w"/>
</p:tagLst>
</file>

<file path=ppt/tags/tag2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e0O.Ov8_2V00reggHKPZw"/>
</p:tagLst>
</file>

<file path=ppt/tags/tag2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zM6LMs93th3zL54nnfkg"/>
</p:tagLst>
</file>

<file path=ppt/tags/tag2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1amyuT2C_hmZezzQbTx4g"/>
</p:tagLst>
</file>

<file path=ppt/tags/tag2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Tdp1F.kOjke7kIF1yFcA"/>
</p:tagLst>
</file>

<file path=ppt/tags/tag2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RHo9gTRDuCXT23b2v6BA"/>
</p:tagLst>
</file>

<file path=ppt/tags/tag2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5E4O83tDb4jjeZC9X8rg"/>
</p:tagLst>
</file>

<file path=ppt/tags/tag2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C0pc6B6ihzmNKH88KOOg"/>
</p:tagLst>
</file>

<file path=ppt/tags/tag2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lYw5LApirSu4Z3uDz_Vw"/>
</p:tagLst>
</file>

<file path=ppt/tags/tag2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aygZlKHO0kov7JoiEUcp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HFVZ4oOSb.mrpZiYhRGaQ"/>
</p:tagLst>
</file>

<file path=ppt/tags/tag2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IUwYHdi_gIUDInGn8PbA"/>
</p:tagLst>
</file>

<file path=ppt/tags/tag2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YedCqilv1T9VTACVnzYg"/>
</p:tagLst>
</file>

<file path=ppt/tags/tag2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yRe6EJB7Xn2lshBrCj4g"/>
</p:tagLst>
</file>

<file path=ppt/tags/tag2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y_KMwxAgde.FiOw7Znpg"/>
</p:tagLst>
</file>

<file path=ppt/tags/tag2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AAQTDVmaui9lX1kQ3Z5A"/>
</p:tagLst>
</file>

<file path=ppt/tags/tag2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2hBGuiOVLPDER0EDv1qA"/>
</p:tagLst>
</file>

<file path=ppt/tags/tag2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O76_UUShLUUzcdXwzDvg"/>
</p:tagLst>
</file>

<file path=ppt/tags/tag2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1fMyC2hBVMus.EIKaPQEQ"/>
</p:tagLst>
</file>

<file path=ppt/tags/tag2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K4UyHDowuvgCy1lGpSXg"/>
</p:tagLst>
</file>

<file path=ppt/tags/tag2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uE6URKzIjfUxbon3pQVg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hjtkMd.OBUo2O1qPZY4CQ"/>
</p:tagLst>
</file>

<file path=ppt/tags/tag2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0_LPE39qj7meNbnWYCm.w"/>
</p:tagLst>
</file>

<file path=ppt/tags/tag2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KFGSXOb6hbCcQ89tB2cg"/>
</p:tagLst>
</file>

<file path=ppt/tags/tag2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xDiul.YcgZaCHR.pNavA"/>
</p:tagLst>
</file>

<file path=ppt/tags/tag2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F711cs.KBsMrgvPhChtg"/>
</p:tagLst>
</file>

<file path=ppt/tags/tag2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2fqndEZtFr9URVPbf5MA"/>
</p:tagLst>
</file>

<file path=ppt/tags/tag2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ocLgemW5N6mrQ8e5eM_lA"/>
</p:tagLst>
</file>

<file path=ppt/tags/tag2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uDoVQIcFytfchKRkJKkg"/>
</p:tagLst>
</file>

<file path=ppt/tags/tag2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AyoCqcM4.x1A8aKLgIGQ"/>
</p:tagLst>
</file>

<file path=ppt/tags/tag2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32AHD6y4D.uH_Zu9QLpg"/>
</p:tagLst>
</file>

<file path=ppt/tags/tag2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Ty4XaFjShuuV5xvXBDNAg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h4RYk5r25xnDvvaYD5Lg"/>
</p:tagLst>
</file>

<file path=ppt/tags/tag2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2BuQwwHBm5UOT8SdtOOEg"/>
</p:tagLst>
</file>

<file path=ppt/tags/tag2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IwVqaQvckyUctc82bOXQ"/>
</p:tagLst>
</file>

<file path=ppt/tags/tag2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TBzmnf_xZ8et.9EorQ.A"/>
</p:tagLst>
</file>

<file path=ppt/tags/tag2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bpfrLQ9qzPelRaCGu_Cg"/>
</p:tagLst>
</file>

<file path=ppt/tags/tag2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mlJp0JqQXsvJ7iuVm74w"/>
</p:tagLst>
</file>

<file path=ppt/tags/tag2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k9uSMfoZbs48x8OXcCNw"/>
</p:tagLst>
</file>

<file path=ppt/tags/tag2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q5KXZdEt6JKrHTs5ddXQ"/>
</p:tagLst>
</file>

<file path=ppt/tags/tag2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WqfTE.WbMMvD9BmOBUQg"/>
</p:tagLst>
</file>

<file path=ppt/tags/tag2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9vRvwTUrgyxidpFZonjA"/>
</p:tagLst>
</file>

<file path=ppt/tags/tag2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M2zqYQj9x8kfWW.Wdrkw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w3tgvdNgVKuouS7AbJVw"/>
</p:tagLst>
</file>

<file path=ppt/tags/tag2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FGBfzW5VkjNxvV8ZSv0A"/>
</p:tagLst>
</file>

<file path=ppt/tags/tag2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flRw7GWmrzqhoaxNFUEQ"/>
</p:tagLst>
</file>

<file path=ppt/tags/tag2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oj3Iiem3fLcMgFbd5Xmw"/>
</p:tagLst>
</file>

<file path=ppt/tags/tag2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TXddjKiBjU9AnsFH1w2w"/>
</p:tagLst>
</file>

<file path=ppt/tags/tag2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mNGJ9DNY8_eY8EuveH.Q"/>
</p:tagLst>
</file>

<file path=ppt/tags/tag2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rgCEE8f5SkmElvU2HV7A"/>
</p:tagLst>
</file>

<file path=ppt/tags/tag2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GSM4bep9AzZVzBNfthag"/>
</p:tagLst>
</file>

<file path=ppt/tags/tag2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BwbEFJuApngRRjip4mAA"/>
</p:tagLst>
</file>

<file path=ppt/tags/tag2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U_dRTH5iBjM0WQYjD6HQ"/>
</p:tagLst>
</file>

<file path=ppt/tags/tag2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TBmzuFMeI.Oi1mPtbOc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1ZLsSFnHmNiv5Rnfle2w"/>
</p:tagLst>
</file>

<file path=ppt/tags/tag2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dj59BIqSJovuFId5q2rA"/>
</p:tagLst>
</file>

<file path=ppt/tags/tag2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3EQyLtjzxaFN_peyQACVA"/>
</p:tagLst>
</file>

<file path=ppt/tags/tag2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v1goVhfJj4fCk5jHIiag"/>
</p:tagLst>
</file>

<file path=ppt/tags/tag2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nQfPNF8Nq3zw48hpxU2Q"/>
</p:tagLst>
</file>

<file path=ppt/tags/tag2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JRlx7FOPjwNKDjoRjP7sg"/>
</p:tagLst>
</file>

<file path=ppt/tags/tag2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6vfPjA5jLggm7fB27rNGQ"/>
</p:tagLst>
</file>

<file path=ppt/tags/tag2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6gXzu1O07PyOHpYtonnQQ"/>
</p:tagLst>
</file>

<file path=ppt/tags/tag2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0YpU7A5ovQYwCUgESfRA"/>
</p:tagLst>
</file>

<file path=ppt/tags/tag2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cPo60kVFFIJgZzI8hJA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fxy1Cu2SKon_SGNxwx3Q"/>
</p:tagLst>
</file>

<file path=ppt/tags/tag2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X.IYFGr1UxrGvMzsdfIg"/>
</p:tagLst>
</file>

<file path=ppt/tags/tag2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mcHntydDwf97u4_Uv0hg"/>
</p:tagLst>
</file>

<file path=ppt/tags/tag2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gnFfgU3X3jNLfR6RR_oQ"/>
</p:tagLst>
</file>

<file path=ppt/tags/tag2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_W3g6HMKDlCjXc5ugojGw"/>
</p:tagLst>
</file>

<file path=ppt/tags/tag2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RT92PcicBwK02lfXPWSw"/>
</p:tagLst>
</file>

<file path=ppt/tags/tag2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MmUHA7AgSVjlYDhlsSXA"/>
</p:tagLst>
</file>

<file path=ppt/tags/tag2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u8SkwQHQDAMrKY7VKC7g"/>
</p:tagLst>
</file>

<file path=ppt/tags/tag2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JKxs5.fzEIjv8vFfvApw"/>
</p:tagLst>
</file>

<file path=ppt/tags/tag2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dj59BIqSJovuFId5q2rA"/>
</p:tagLst>
</file>

<file path=ppt/tags/tag2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3EQyLtjzxaFN_peyQACV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uvdM5cmYUfhvRdiVkOmg"/>
</p:tagLst>
</file>

<file path=ppt/tags/tag2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A4iyG1Uwo9vOyQQHLFng"/>
</p:tagLst>
</file>

<file path=ppt/tags/tag2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2NdoRZut16f2hrZvXUqg"/>
</p:tagLst>
</file>

<file path=ppt/tags/tag2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yYaHNGZC4.jWU9xJ22VMw"/>
</p:tagLst>
</file>

<file path=ppt/tags/tag2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jDtlftWm_QGH0vYDQU0g"/>
</p:tagLst>
</file>

<file path=ppt/tags/tag2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sTUC5szTb44pY2SfCkfQ"/>
</p:tagLst>
</file>

<file path=ppt/tags/tag2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bvnQVaJE5D1x0yIFQVNg"/>
</p:tagLst>
</file>

<file path=ppt/tags/tag2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7lX.DDhYREEZ72pBx.4Bg"/>
</p:tagLst>
</file>

<file path=ppt/tags/tag2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K9WlvGjwHyifdVvR7zCg"/>
</p:tagLst>
</file>

<file path=ppt/tags/tag2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k8LK40kQbWKgqtwUN1G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Ualdyg9KNQX5FdsPZvTg"/>
</p:tagLst>
</file>

<file path=ppt/tags/tag2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sQB0qlzJtryvsP4WYJpQ"/>
</p:tagLst>
</file>

<file path=ppt/tags/tag2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6TvqC2K94ZYneJWtx9img"/>
</p:tagLst>
</file>

<file path=ppt/tags/tag2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0fa02DZG3msGCNAeVb3HA"/>
</p:tagLst>
</file>

<file path=ppt/tags/tag2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WNf5n8kRVp3R1eyHA2og"/>
</p:tagLst>
</file>

<file path=ppt/tags/tag2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cSQjs6ZzC678G5HFL7Mg"/>
</p:tagLst>
</file>

<file path=ppt/tags/tag2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OTEL6eIePvWuCbTRnzuPQ"/>
</p:tagLst>
</file>

<file path=ppt/tags/tag2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R9U5C95mj83bL30xk9dg"/>
</p:tagLst>
</file>

<file path=ppt/tags/tag2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vFjVh_j8kaDhIuklSdnQ"/>
</p:tagLst>
</file>

<file path=ppt/tags/tag2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e.B.HQg0jEcQRF1vJZNg"/>
</p:tagLst>
</file>

<file path=ppt/tags/tag2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MNEzMO9MuyDhc1GFOlig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SOeZG0p91QpTy96ZLM3A"/>
</p:tagLst>
</file>

<file path=ppt/tags/tag2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0zDR_tjlnP0uz4tyAobA"/>
</p:tagLst>
</file>

<file path=ppt/tags/tag2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wUTQV8.ou9eGi1Ob1zYA"/>
</p:tagLst>
</file>

<file path=ppt/tags/tag2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uMbUAWCdfWCHU.s7qH6g"/>
</p:tagLst>
</file>

<file path=ppt/tags/tag2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Jx.TDUKM2Q45hjqPfpEg"/>
</p:tagLst>
</file>

<file path=ppt/tags/tag2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JKxs5.fzEIjv8vFfvApw"/>
</p:tagLst>
</file>

<file path=ppt/tags/tag2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rsBtBoJ2UkoqSFppfOkQ"/>
</p:tagLst>
</file>

<file path=ppt/tags/tag2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Iu.Uj0VJ8TkUP868MFAA"/>
</p:tagLst>
</file>

<file path=ppt/tags/tag2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acNrSdLJyvwxVRvjqzpA"/>
</p:tagLst>
</file>

<file path=ppt/tags/tag2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Xj3zEhOFTRrxiwwOO2xA"/>
</p:tagLst>
</file>

<file path=ppt/tags/tag2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_AO.Jh3LO8_VhmFVOSHh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eYe_jDJ2bPiqB4Csv2C0Q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i3POq4FomQ0eVGqBra1w"/>
</p:tagLst>
</file>

<file path=ppt/tags/tag3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ngFcZvnYHjSxKszwG8tA"/>
</p:tagLst>
</file>

<file path=ppt/tags/tag3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B1W5L1MvGmairSKUy.8Q"/>
</p:tagLst>
</file>

<file path=ppt/tags/tag3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csHt3qnVTvbm9XPtxwxQ"/>
</p:tagLst>
</file>

<file path=ppt/tags/tag3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nNRsFKlxwHFGeOoO3hFw"/>
</p:tagLst>
</file>

<file path=ppt/tags/tag3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HmdmDcBoWCNV5_hELALw"/>
</p:tagLst>
</file>

<file path=ppt/tags/tag3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rXXpcRkjq.q1LwyRp0vIw"/>
</p:tagLst>
</file>

<file path=ppt/tags/tag3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Shm_y3hcAUR9oyrXHbxg"/>
</p:tagLst>
</file>

<file path=ppt/tags/tag3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Ywzh5pJGfpx2vGuUxHyg"/>
</p:tagLst>
</file>

<file path=ppt/tags/tag3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zWD55nT.FfD8bCPRtSew"/>
</p:tagLst>
</file>

<file path=ppt/tags/tag3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8gJNkxiB6zjHo6ZCcpB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pESUaMUl1gCA_H7VOlEA"/>
</p:tagLst>
</file>

<file path=ppt/tags/tag3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bLnqcOJDysSD_JnXeoAQ"/>
</p:tagLst>
</file>

<file path=ppt/tags/tag3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KSjINt_hQdbvrBf.Nnbw"/>
</p:tagLst>
</file>

<file path=ppt/tags/tag3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1UUtwQQRoYYd6klThaTQ"/>
</p:tagLst>
</file>

<file path=ppt/tags/tag3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b5Fw9Xu3v1EgK0PZX9mQ"/>
</p:tagLst>
</file>

<file path=ppt/tags/tag3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x33NYjNqbQMYNP4Z.IYQ"/>
</p:tagLst>
</file>

<file path=ppt/tags/tag3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.WPksoh5WXMLZp._2QxMw"/>
</p:tagLst>
</file>

<file path=ppt/tags/tag3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4GsyH3Uh0yYzEB4OLw1QA"/>
</p:tagLst>
</file>

<file path=ppt/tags/tag3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NO2dKsyZlN56kRa5v68AA"/>
</p:tagLst>
</file>

<file path=ppt/tags/tag3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5i_3GdAN8AgxYF3ILvPw"/>
</p:tagLst>
</file>

<file path=ppt/tags/tag3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mYQRsh8J4rhAYDKRGTmQ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yS2dez..1D.9IhgcQTsw"/>
</p:tagLst>
</file>

<file path=ppt/tags/tag3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2rsm9SeBqbUVUIvUo1VA"/>
</p:tagLst>
</file>

<file path=ppt/tags/tag3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VIoNufWSzv5LKrCxvLsw"/>
</p:tagLst>
</file>

<file path=ppt/tags/tag3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WmWKRfAfNdT1rEILe1og"/>
</p:tagLst>
</file>

<file path=ppt/tags/tag3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5OaJyp9VQjypFrI_o_xAA"/>
</p:tagLst>
</file>

<file path=ppt/tags/tag3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uimhZm8glUc44zXInYkg"/>
</p:tagLst>
</file>

<file path=ppt/tags/tag3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QL6nEarmzy8IYZomhM3ig"/>
</p:tagLst>
</file>

<file path=ppt/tags/tag3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.18NgUQumG_QG1I0kp0g"/>
</p:tagLst>
</file>

<file path=ppt/tags/tag3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37ikzGdQp2adHHQwKgFLA"/>
</p:tagLst>
</file>

<file path=ppt/tags/tag3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NGEFuVGrfLQG3oLBTlK6g"/>
</p:tagLst>
</file>

<file path=ppt/tags/tag3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QXmEMIQdOKtyl8.SOEGL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VMOrKuZxmlpO8v7QGlpw"/>
</p:tagLst>
</file>

<file path=ppt/tags/tag3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CTCzakJNo5iOqm3ryh5Q"/>
</p:tagLst>
</file>

<file path=ppt/tags/tag3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LRaAUIkLTQ.gRS23Kmqw"/>
</p:tagLst>
</file>

<file path=ppt/tags/tag3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afVCqw0ZNlrEJY265xDA"/>
</p:tagLst>
</file>

<file path=ppt/tags/tag3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01pPjKTbDFgj1RQuLLbDw"/>
</p:tagLst>
</file>

<file path=ppt/tags/tag3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2pHwDFyNcjpC8RutEJt4w"/>
</p:tagLst>
</file>

<file path=ppt/tags/tag3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rL70f5bTd5rQNBUIUYqg"/>
</p:tagLst>
</file>

<file path=ppt/tags/tag3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LdZmTMT_0._gCbRtfmGA"/>
</p:tagLst>
</file>

<file path=ppt/tags/tag3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itLccbOyB.b8_Tx7E_fzQ"/>
</p:tagLst>
</file>

<file path=ppt/tags/tag3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EUNeReYUVzxk07lGehiw"/>
</p:tagLst>
</file>

<file path=ppt/tags/tag3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74.QlzTmFJ_6BcJ.ppYbg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2AahdtjU.9gin8tw8nZA"/>
</p:tagLst>
</file>

<file path=ppt/tags/tag3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Mhf6qr9SpVCEwfBlgyZg"/>
</p:tagLst>
</file>

<file path=ppt/tags/tag3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VcObJt9FOVnO40z4E6Cg"/>
</p:tagLst>
</file>

<file path=ppt/tags/tag3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HWfHnJLmIKw3UzwNZyO6A"/>
</p:tagLst>
</file>

<file path=ppt/tags/tag3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sZnfQmHhOUlNSCEkaFHA"/>
</p:tagLst>
</file>

<file path=ppt/tags/tag3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GqECUX.BgNMnJ855kczA"/>
</p:tagLst>
</file>

<file path=ppt/tags/tag3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oqMZpc3QAKCbARD.Hi9w"/>
</p:tagLst>
</file>

<file path=ppt/tags/tag3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6fFX0yIlZYFpxDrzs0A"/>
</p:tagLst>
</file>

<file path=ppt/tags/tag3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u43WTuBwx0ZWmhdB9XVw"/>
</p:tagLst>
</file>

<file path=ppt/tags/tag3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qRo84frUKzIQ.28hsYIA"/>
</p:tagLst>
</file>

<file path=ppt/tags/tag3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5ASNzl4fTYqvkMatWw.w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.Avk5xVlp8kGFw_WO3Akw"/>
</p:tagLst>
</file>

<file path=ppt/tags/tag3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hbv_1FAFNoakh_ipCrng"/>
</p:tagLst>
</file>

<file path=ppt/tags/tag3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dj59BIqSJovuFId5q2rA"/>
</p:tagLst>
</file>

<file path=ppt/tags/tag3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A4iyG1Uwo9vOyQQHLFng"/>
</p:tagLst>
</file>

<file path=ppt/tags/tag3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.lnWtykepwo3fg_i3Xx0g"/>
</p:tagLst>
</file>

<file path=ppt/tags/tag3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eR6sAgezzEw3C2qL1mEg"/>
</p:tagLst>
</file>

<file path=ppt/tags/tag3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kR5bOfPzcbTv.4SSx88w"/>
</p:tagLst>
</file>

<file path=ppt/tags/tag3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2pY8gJrtjSCjkGfTW6_g"/>
</p:tagLst>
</file>

<file path=ppt/tags/tag3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UbWYLxZT97HrEeomhdmA"/>
</p:tagLst>
</file>

<file path=ppt/tags/tag3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JKxs5.fzEIjv8vFfvApw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SWEyHKYd_gKElTxACcEQ"/>
</p:tagLst>
</file>

<file path=ppt/tags/tag3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ubVl_0SxmqGjz5hh3H6Q"/>
</p:tagLst>
</file>

<file path=ppt/tags/tag3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x0PlpUTfmZ6zM1Nt5LHw"/>
</p:tagLst>
</file>

<file path=ppt/tags/tag3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umts.tXh8XlJAK4bwTlNQ"/>
</p:tagLst>
</file>

<file path=ppt/tags/tag3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.EZFQHuaoDVgx4iBap.A"/>
</p:tagLst>
</file>

<file path=ppt/tags/tag3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i1H_1XCosFWqhKcOxCrw"/>
</p:tagLst>
</file>

<file path=ppt/tags/tag3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WmWKRfAfNdT1rEILe1og"/>
</p:tagLst>
</file>

<file path=ppt/tags/tag3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fFB8tJtF_eaXgFWiUptQ"/>
</p:tagLst>
</file>

<file path=ppt/tags/tag3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EBaoTE3cxVlC3oN4zvZQ"/>
</p:tagLst>
</file>

<file path=ppt/tags/tag3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2JP2C72zMFKsJw_T6PrJw"/>
</p:tagLst>
</file>

<file path=ppt/tags/tag3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560p0OUqXwHJ8qFwnOKW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XLs6gzEkmwncBeXmI0.w"/>
</p:tagLst>
</file>

<file path=ppt/tags/tag3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twp2Yki2e0vLSFdEaR0w"/>
</p:tagLst>
</file>

<file path=ppt/tags/tag3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Gj9XQEP1YLt7IhzkDrdw"/>
</p:tagLst>
</file>

<file path=ppt/tags/tag3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71HBByeYlblqzvaEE6VQ"/>
</p:tagLst>
</file>

<file path=ppt/tags/tag3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sHzyaul92P_PcpufCNKA"/>
</p:tagLst>
</file>

<file path=ppt/tags/tag3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hbv_1FAFNoakh_ipCrng"/>
</p:tagLst>
</file>

<file path=ppt/tags/tag3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NQqNVtss2Eiug3FAvdgA"/>
</p:tagLst>
</file>

<file path=ppt/tags/tag3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.lnWtykepwo3fg_i3Xx0g"/>
</p:tagLst>
</file>

<file path=ppt/tags/tag3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YqJT_frUH9pU7uC2Xx3A"/>
</p:tagLst>
</file>

<file path=ppt/tags/tag3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RRIqSUCQ8HLBCmV0fDCA"/>
</p:tagLst>
</file>

<file path=ppt/tags/tag3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QXmEMIQdOKtyl8.SOEGL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C3.uYj24pwrvniZpBHGQ"/>
</p:tagLst>
</file>

<file path=ppt/tags/tag3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UbWYLxZT97HrEeomhdmA"/>
</p:tagLst>
</file>

<file path=ppt/tags/tag3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F..3dtig3r0sdeF8CyZQ"/>
</p:tagLst>
</file>

<file path=ppt/tags/tag3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I0XwDuGzkLfpUCX4Z8HA"/>
</p:tagLst>
</file>

<file path=ppt/tags/tag3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9n1n8fPP4snU9CTqJRUQ"/>
</p:tagLst>
</file>

<file path=ppt/tags/tag3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Fwrptbz.09NkIElT2VAQ"/>
</p:tagLst>
</file>

<file path=ppt/tags/tag3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uvLV9oULrL8ZCfRrF7gdA"/>
</p:tagLst>
</file>

<file path=ppt/tags/tag3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EytS0IcgsEKQpJ983_yw"/>
</p:tagLst>
</file>

<file path=ppt/tags/tag3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8OpEw7yz38OY7URHmnfQ"/>
</p:tagLst>
</file>

<file path=ppt/tags/tag3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nPQpGF9W6Iwv25lhuZf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aD_VlRXu3KhjuS59vwxQ"/>
</p:tagLst>
</file>

<file path=ppt/tags/tag3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Pd14xAV21d9ijHzNGL0w"/>
</p:tagLst>
</file>

<file path=ppt/tags/tag3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UPtRfDY0_LhM8xl3neKA"/>
</p:tagLst>
</file>

<file path=ppt/tags/tag3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p0GxR0gM0TTHPPefRqkA"/>
</p:tagLst>
</file>

<file path=ppt/tags/tag3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MVNl20sJlctrBz0Cjn02Q"/>
</p:tagLst>
</file>

<file path=ppt/tags/tag3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yAGCGJyu8XFz2nUVWaLg"/>
</p:tagLst>
</file>

<file path=ppt/tags/tag3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_WpF06sByZn2_B_UJ7N7g"/>
</p:tagLst>
</file>

<file path=ppt/tags/tag3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MBuGwTAFKvTyJENTo_mQ"/>
</p:tagLst>
</file>

<file path=ppt/tags/tag3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0mQDy18GZ4Q5ohBG3zPg"/>
</p:tagLst>
</file>

<file path=ppt/tags/tag3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7GJZg6tMltWp_6QFCikw"/>
</p:tagLst>
</file>

<file path=ppt/tags/tag3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N1cJnhhaftaYuGfpXLI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4MeCRx7oFOcJXJhEQTo0w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vPw9F5D0SPsHBHIh2QVA"/>
</p:tagLst>
</file>

<file path=ppt/tags/tag3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8qw8ptxOEvBMvXVN7uLxQ"/>
</p:tagLst>
</file>

<file path=ppt/tags/tag3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yGPCodKmWkQ8mzbXx8Lw"/>
</p:tagLst>
</file>

<file path=ppt/tags/tag3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JergQbLFpFflOufh_JGw"/>
</p:tagLst>
</file>

<file path=ppt/tags/tag3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acaCN_05Ogl5B3h83ogQ"/>
</p:tagLst>
</file>

<file path=ppt/tags/tag3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siZGtmZLurWy8lciI_fQ"/>
</p:tagLst>
</file>

<file path=ppt/tags/tag3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3LSL7Irhe4mKZ_5vcO6GQ"/>
</p:tagLst>
</file>

<file path=ppt/tags/tag3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ZHhHaC54fSRKEE06BDuw"/>
</p:tagLst>
</file>

<file path=ppt/tags/tag3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wb6Ib5RA..CZqUvox3vA"/>
</p:tagLst>
</file>

<file path=ppt/tags/tag3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rJtGtVAz9fckvQLdJvzw"/>
</p:tagLst>
</file>

<file path=ppt/tags/tag3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uYDZ0hts.NPc.I6zzVTg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laJiVM653Toj.exPk1UA"/>
</p:tagLst>
</file>

<file path=ppt/tags/tag3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C1RpFu0gMcMmFODeDF_Q"/>
</p:tagLst>
</file>

<file path=ppt/tags/tag3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RR7CUStTjvHiEhGU0tJg"/>
</p:tagLst>
</file>

<file path=ppt/tags/tag3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867yjIFaksXv8LpmXad.w"/>
</p:tagLst>
</file>

<file path=ppt/tags/tag3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rnbIdxndKpXH8rY5bzsA"/>
</p:tagLst>
</file>

<file path=ppt/tags/tag3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bhCSj8yl8Cr7Ch9VLs1Dw"/>
</p:tagLst>
</file>

<file path=ppt/tags/tag3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qUE304DGQfs1Zdpe1OEQ"/>
</p:tagLst>
</file>

<file path=ppt/tags/tag3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9PTL0jATXZ_9LL7HcahA"/>
</p:tagLst>
</file>

<file path=ppt/tags/tag3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2sDS3_gDPnMOp840Ey0g"/>
</p:tagLst>
</file>

<file path=ppt/tags/tag3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stRvmNzMhgMGhM_nIedw"/>
</p:tagLst>
</file>

<file path=ppt/tags/tag3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QwNC11cIDTfNaTTG1K5Q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8tWvgnss62pgutmnHBcg"/>
</p:tagLst>
</file>

<file path=ppt/tags/tag3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xtxO1HK2cNC4e4IvkfnA"/>
</p:tagLst>
</file>

<file path=ppt/tags/tag3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1jB8MdSwfJfeZ65ooQC7A"/>
</p:tagLst>
</file>

<file path=ppt/tags/tag3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WAAGIAHUcOLjP5B9VzGA"/>
</p:tagLst>
</file>

<file path=ppt/tags/tag3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U6mZJrD7iMP7S0r4iQQEg"/>
</p:tagLst>
</file>

<file path=ppt/tags/tag3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.jEGogo73Bh_Cv5BCY7g"/>
</p:tagLst>
</file>

<file path=ppt/tags/tag3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eFREtkD2_oyEq8YNY1MQ"/>
</p:tagLst>
</file>

<file path=ppt/tags/tag3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ZOZjuPacZcCmXw58.wug"/>
</p:tagLst>
</file>

<file path=ppt/tags/tag3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K.t9.qSS3585xPpMmHFw"/>
</p:tagLst>
</file>

<file path=ppt/tags/tag3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Bln71aqJNWrMkQtXv2vA"/>
</p:tagLst>
</file>

<file path=ppt/tags/tag3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iMYh1lyViPw4pPJk2nqQ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Pbk6PVtjGmY46PfWJKng"/>
</p:tagLst>
</file>

<file path=ppt/tags/tag3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BnjBJhlJDyQxFOR0P.tQ"/>
</p:tagLst>
</file>

<file path=ppt/tags/tag3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DNtUyxE__Z3wYAAsUcKA"/>
</p:tagLst>
</file>

<file path=ppt/tags/tag3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F..3dtig3r0sdeF8CyZQ"/>
</p:tagLst>
</file>

<file path=ppt/tags/tag3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ZOZjuPacZcCmXw58.wug"/>
</p:tagLst>
</file>

<file path=ppt/tags/tag3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uYDZ0hts.NPc.I6zzVTg"/>
</p:tagLst>
</file>

<file path=ppt/tags/tag3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BnjBJhlJDyQxFOR0P.tQ"/>
</p:tagLst>
</file>

<file path=ppt/tags/tag3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RR7CUStTjvHiEhGU0tJg"/>
</p:tagLst>
</file>

<file path=ppt/tags/tag3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DNtUyxE__Z3wYAAsUcKA"/>
</p:tagLst>
</file>

<file path=ppt/tags/tag3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rnbIdxndKpXH8rY5bzs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weXGD8scS5XHqw11ZzDA"/>
</p:tagLst>
</file>

<file path=ppt/tags/tag3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9nXVpG6touH_jFotBLnKA"/>
</p:tagLst>
</file>

<file path=ppt/tags/tag3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fjUm2hFda_RwKP8CkKCg"/>
</p:tagLst>
</file>

<file path=ppt/tags/tag3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3FJkCSef0WHHTZqt5tdQ"/>
</p:tagLst>
</file>

<file path=ppt/tags/tag3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qVo40O3RZI7ZQKlP8_LA"/>
</p:tagLst>
</file>

<file path=ppt/tags/tag3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mZUZVXncx8QyRXrY0GmA"/>
</p:tagLst>
</file>

<file path=ppt/tags/tag3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o1Fl49WRfmfnj88Of_ug"/>
</p:tagLst>
</file>

<file path=ppt/tags/tag3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_oAnhuuRXFlv5zFA1HfQ"/>
</p:tagLst>
</file>

<file path=ppt/tags/tag3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2_8qKavwjwBaHP_rCWlg"/>
</p:tagLst>
</file>

<file path=ppt/tags/tag3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3Ts42tQwrAdpSK4hRchq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b96Z6xM.PPJ4Z6S.2Jww"/>
</p:tagLst>
</file>

<file path=ppt/tags/tag3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ykbXiRPhYFLFjWu5Am2Q"/>
</p:tagLst>
</file>

<file path=ppt/tags/tag3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IAULVZYGP1pyeXHiqHsA"/>
</p:tagLst>
</file>

<file path=ppt/tags/tag3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ZGlz7oM3binA8fShLZKA"/>
</p:tagLst>
</file>

<file path=ppt/tags/tag3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fqdzYBRqR5mjdjGt2MoQ"/>
</p:tagLst>
</file>

<file path=ppt/tags/tag3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44f5UW3y.Py9t8WJPPFPQ"/>
</p:tagLst>
</file>

<file path=ppt/tags/tag3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BmKbGCcQj4c46n8G1A1Q"/>
</p:tagLst>
</file>

<file path=ppt/tags/tag3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FawIO6GWUtdR4QHKJ9KQ"/>
</p:tagLst>
</file>

<file path=ppt/tags/tag3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GlyVRJlDkMJK5w.I2rmA"/>
</p:tagLst>
</file>

<file path=ppt/tags/tag3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05kbur9rVomzbegXJbBQ"/>
</p:tagLst>
</file>

<file path=ppt/tags/tag3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Sg7ZgF05abmAgVIxhQF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5tG7dsfUTOv4w4H5TaGQg"/>
</p:tagLst>
</file>

<file path=ppt/tags/tag3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lxa_tIIWvO3wrB2gYLJA"/>
</p:tagLst>
</file>

<file path=ppt/tags/tag3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r2v0RhkqR8WMerU5vqBiw"/>
</p:tagLst>
</file>

<file path=ppt/tags/tag3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iWKDXmSJYGeshEqSxx1Q"/>
</p:tagLst>
</file>

<file path=ppt/tags/tag3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zedAFxP_azwwQDTaijPA"/>
</p:tagLst>
</file>

<file path=ppt/tags/tag3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P1cgdKlwIGEGYWRSdtVQ"/>
</p:tagLst>
</file>

<file path=ppt/tags/tag3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O1I5bStIKpYcAUbIn27Q"/>
</p:tagLst>
</file>

<file path=ppt/tags/tag3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wqYdaicyWvp_Q4wBWqpg"/>
</p:tagLst>
</file>

<file path=ppt/tags/tag3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3R4h1np2FyI7AqYULhiA"/>
</p:tagLst>
</file>

<file path=ppt/tags/tag3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Ygfgy9jdWyivKQ0LLFdw"/>
</p:tagLst>
</file>

<file path=ppt/tags/tag3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865EVtWVxpzS6GVqG1tw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mkV1OMyMdVFGdxYWLP4A"/>
</p:tagLst>
</file>

<file path=ppt/tags/tag3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oITTb8HUOow4vTDjtmjw"/>
</p:tagLst>
</file>

<file path=ppt/tags/tag3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86WmP12j0yx8HJlJYqPhQ"/>
</p:tagLst>
</file>

<file path=ppt/tags/tag3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0bgefGo2GShoYW3RQXhA"/>
</p:tagLst>
</file>

<file path=ppt/tags/tag3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PyO_QDklWBDaFT4iTAqA"/>
</p:tagLst>
</file>

<file path=ppt/tags/tag3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GUqwpf_m8_nZn4W1X3fg"/>
</p:tagLst>
</file>

<file path=ppt/tags/tag3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dLVFwnNdtZYQhvmgk3Nw"/>
</p:tagLst>
</file>

<file path=ppt/tags/tag3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oyjrsBdrB9W5zKiCTQMw"/>
</p:tagLst>
</file>

<file path=ppt/tags/tag3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Wi7MolEKqTtwNZHa0X6A"/>
</p:tagLst>
</file>

<file path=ppt/tags/tag3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NL9HlSWBUf1KWiIUVtTg"/>
</p:tagLst>
</file>

<file path=ppt/tags/tag3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_ozARA6IdZbf9OzvHzEn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Z8by.F1JNbjLOPtmR2sA"/>
</p:tagLst>
</file>

<file path=ppt/tags/tag3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7ie2quJrSIy5zVWLxH2A"/>
</p:tagLst>
</file>

<file path=ppt/tags/tag3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6FlqgOwp9OB2.7.TmHUQ"/>
</p:tagLst>
</file>

<file path=ppt/tags/tag3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dQWXIqob4YrXmOvwx11LA"/>
</p:tagLst>
</file>

<file path=ppt/tags/tag3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7fuuLjLRVQzsCzHx7icg"/>
</p:tagLst>
</file>

<file path=ppt/tags/tag3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K7fStSL0ly5.AH_K.CgvQ"/>
</p:tagLst>
</file>

<file path=ppt/tags/tag3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E8bT.Gsytq0C1eWGwrfA"/>
</p:tagLst>
</file>

<file path=ppt/tags/tag3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QA5EsjEjTLDihu8ZfZyMw"/>
</p:tagLst>
</file>

<file path=ppt/tags/tag3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plw7UCWsABdioDjE7uxw"/>
</p:tagLst>
</file>

<file path=ppt/tags/tag3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RbjyECga9ezGsIM9DaBw"/>
</p:tagLst>
</file>

<file path=ppt/tags/tag3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_OKEmGbJDbAGUxz.fRv.Q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6tmV0Wg0E3bAg49.LTbCg"/>
</p:tagLst>
</file>

<file path=ppt/tags/tag3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JjxyPmM1RtopSCiM7EwQ"/>
</p:tagLst>
</file>

<file path=ppt/tags/tag3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HG0OuejZyh2hvtP1QDOg"/>
</p:tagLst>
</file>

<file path=ppt/tags/tag3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.XWXwYmKjVl9WSeehE.SQ"/>
</p:tagLst>
</file>

<file path=ppt/tags/tag3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F020H8LEPn81UD98_hVg"/>
</p:tagLst>
</file>

<file path=ppt/tags/tag3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jc5JDxwGVUrfW7vGw6_g"/>
</p:tagLst>
</file>

<file path=ppt/tags/tag3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40rwFNNEG3QfnN3moPyQ"/>
</p:tagLst>
</file>

<file path=ppt/tags/tag3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7TC4PHLc26vFvhHHPXH6g"/>
</p:tagLst>
</file>

<file path=ppt/tags/tag3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WBdaUzuh.YoB2JEOeF5A"/>
</p:tagLst>
</file>

<file path=ppt/tags/tag3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WLeKv2GsTPk3LPJMhJKQ"/>
</p:tagLst>
</file>

<file path=ppt/tags/tag3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1k6RM6aATaQAQeYRePyj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89On4SDuTLMryl3uyaF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S_ZljChcIm2icJya0vug"/>
</p:tagLst>
</file>

<file path=ppt/tags/tag3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h4RYk5r25xnDvvaYD5Lg"/>
</p:tagLst>
</file>

<file path=ppt/tags/tag3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DXBQUzretDKdmMYq1ueA"/>
</p:tagLst>
</file>

<file path=ppt/tags/tag3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pu9ONJKGkedEq27xYnzw"/>
</p:tagLst>
</file>

<file path=ppt/tags/tag3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uNxoiDRSJBZku.NUSeAbw"/>
</p:tagLst>
</file>

<file path=ppt/tags/tag3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BPvPuCnfczgA6pacaM.A"/>
</p:tagLst>
</file>

<file path=ppt/tags/tag3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vmhmlYgcPbpfVjCiq6NQ"/>
</p:tagLst>
</file>

<file path=ppt/tags/tag3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9Dl7ZLnTv.keD0gMv3xWw"/>
</p:tagLst>
</file>

<file path=ppt/tags/tag3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.xMuLfot9xpQDpNV2jjA"/>
</p:tagLst>
</file>

<file path=ppt/tags/tag3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7lLtoGwOmMvYIdXvXlfg"/>
</p:tagLst>
</file>

<file path=ppt/tags/tag3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Hlb6BgJLcuDrCS2KEa1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9KuCDc5z1loVKCxbd22bw"/>
</p:tagLst>
</file>

<file path=ppt/tags/tag3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OfP5fxRArOGPOcavnovg"/>
</p:tagLst>
</file>

<file path=ppt/tags/tag3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nLVrSBBd3AP6R45i6T4w"/>
</p:tagLst>
</file>

<file path=ppt/tags/tag3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cSBlvt.qyImd_BNiFNWQ"/>
</p:tagLst>
</file>

<file path=ppt/tags/tag3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.xSDnobqvAmPz8VMESyw"/>
</p:tagLst>
</file>

<file path=ppt/tags/tag3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sIvw6Rn0VRrP8DgDgkybA"/>
</p:tagLst>
</file>

<file path=ppt/tags/tag3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d_pDsFSrdT24OEG2vFfQ"/>
</p:tagLst>
</file>

<file path=ppt/tags/tag3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EK70._c9L6NBIr3ij.8w"/>
</p:tagLst>
</file>

<file path=ppt/tags/tag3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BbbNtd2h5ZmoyeIOGbBA"/>
</p:tagLst>
</file>

<file path=ppt/tags/tag3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ZmLfsH_bsPNnpmf3NJrWQ"/>
</p:tagLst>
</file>

<file path=ppt/tags/tag3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2Zl.dW8LlC9NPDOYGCjbA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GqVQMu15DzSLiETaH9Qw"/>
</p:tagLst>
</file>

<file path=ppt/tags/tag3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3Xy.56oixh58q50Ot4OA"/>
</p:tagLst>
</file>

<file path=ppt/tags/tag3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_DhCCFaP4nfdourICS.A"/>
</p:tagLst>
</file>

<file path=ppt/tags/tag3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VMr6vXbcTtEK5.f.Lv6Q"/>
</p:tagLst>
</file>

<file path=ppt/tags/tag3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9qUwYDgg2NC.PoMSXEaTQ"/>
</p:tagLst>
</file>

<file path=ppt/tags/tag3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HOIAwgQvXrC_Tm90DOig"/>
</p:tagLst>
</file>

<file path=ppt/tags/tag3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qbmx6YSg95XfXpTIevHg"/>
</p:tagLst>
</file>

<file path=ppt/tags/tag3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NeYGTmPL9gJnENvj8Dmw"/>
</p:tagLst>
</file>

<file path=ppt/tags/tag3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TTkwb1OJq5CgNKELkomQ"/>
</p:tagLst>
</file>

<file path=ppt/tags/tag3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dy0mqv5_xUNkBr0jpA9w"/>
</p:tagLst>
</file>

<file path=ppt/tags/tag3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7eoGAv517vnuRQFvsAlQ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ttHEZtK6aUZFj5WXTZFA"/>
</p:tagLst>
</file>

<file path=ppt/tags/tag3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EXOkQvK8.8fZmSW1.d0w"/>
</p:tagLst>
</file>

<file path=ppt/tags/tag3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1QhVC8N4QsAnxkddvMOw"/>
</p:tagLst>
</file>

<file path=ppt/tags/tag3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wDS0mvUjdz2nqF7kxRwQ"/>
</p:tagLst>
</file>

<file path=ppt/tags/tag3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K3Vtkk6lQZkVJrXcM.MQ"/>
</p:tagLst>
</file>

<file path=ppt/tags/tag3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fAegiwIF8lOxZ.FM5c3w"/>
</p:tagLst>
</file>

<file path=ppt/tags/tag3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1cD25PSd9pbfOlNZQNKg"/>
</p:tagLst>
</file>

<file path=ppt/tags/tag3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ELLGyp.IVgETEovdUAGw"/>
</p:tagLst>
</file>

<file path=ppt/tags/tag3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P_WPBXFOxylOWpV_uKAQ"/>
</p:tagLst>
</file>

<file path=ppt/tags/tag3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aSOUxitiMWcNJF_lnV6w"/>
</p:tagLst>
</file>

<file path=ppt/tags/tag3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8t7vP05VRv6KWG0oOAcg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uXLFx8nluyoKdZQx.0IUQ"/>
</p:tagLst>
</file>

<file path=ppt/tags/tag3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2UEuQjRSvAjTriD5plOGQ"/>
</p:tagLst>
</file>

<file path=ppt/tags/tag3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MT9_55Wx9uxAVZYdZ4UwQ"/>
</p:tagLst>
</file>

<file path=ppt/tags/tag3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JbKHov1z1CvW7ZmWDx4g"/>
</p:tagLst>
</file>

<file path=ppt/tags/tag3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n.M8vTRa1EdLxVk8MdWQ"/>
</p:tagLst>
</file>

<file path=ppt/tags/tag3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PkZCbUdJLZthGbJc4KWg"/>
</p:tagLst>
</file>

<file path=ppt/tags/tag3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rkD0AckajbtnSNSi7P3AQ"/>
</p:tagLst>
</file>

<file path=ppt/tags/tag3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8tFh81vmrfuzlm6Ib0w9g"/>
</p:tagLst>
</file>

<file path=ppt/tags/tag3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5vTdkni12J8MTucGscmg"/>
</p:tagLst>
</file>

<file path=ppt/tags/tag3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iOEh4OLlqoJDlvCoxvYw"/>
</p:tagLst>
</file>

<file path=ppt/tags/tag3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5DvpPhpJuZqOroDFROfQ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oRr01fupl5nYgfHjlCeg"/>
</p:tagLst>
</file>

<file path=ppt/tags/tag3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fAmBRqgeUXYbzRtpd6GQ"/>
</p:tagLst>
</file>

<file path=ppt/tags/tag3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cK1.uKIMQY6f1dE8PUYQ"/>
</p:tagLst>
</file>

<file path=ppt/tags/tag3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PikBPYfrJoFpx9DhzweA"/>
</p:tagLst>
</file>

<file path=ppt/tags/tag3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66BAZ62UK.VAuLRRMt0g"/>
</p:tagLst>
</file>

<file path=ppt/tags/tag3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0xBsPyUkvIFtzWRES.uA"/>
</p:tagLst>
</file>

<file path=ppt/tags/tag3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75yvuDVAYlT1EaSzMvQ4Q"/>
</p:tagLst>
</file>

<file path=ppt/tags/tag3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qqgV88iKng27xF7Op9OOA"/>
</p:tagLst>
</file>

<file path=ppt/tags/tag3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DOYC24zjymnLk9pVGG5A"/>
</p:tagLst>
</file>

<file path=ppt/tags/tag3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SJ1.gcV3UHTpVzXsVhnA"/>
</p:tagLst>
</file>

<file path=ppt/tags/tag3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TnAL3VqjiIdOYioWE5kQ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cYNJqwZYCvvXIvK.Ar4Q"/>
</p:tagLst>
</file>

<file path=ppt/tags/tag3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.60ifgG_J31vzEJG.Lvg"/>
</p:tagLst>
</file>

<file path=ppt/tags/tag3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zuwOEyy_kQpY64QoMvDA"/>
</p:tagLst>
</file>

<file path=ppt/tags/tag3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z9tV1ol_IHu5A_tmRAAQ"/>
</p:tagLst>
</file>

<file path=ppt/tags/tag3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hHd0Al7VA.jJ9GZGW5aQ"/>
</p:tagLst>
</file>

<file path=ppt/tags/tag3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L7dw5Z7WnnIkXMaAGdEw"/>
</p:tagLst>
</file>

<file path=ppt/tags/tag3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m5QjhYlZIoYfszScT5hg"/>
</p:tagLst>
</file>

<file path=ppt/tags/tag3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eZC99iQFTycmxovlU4n4g"/>
</p:tagLst>
</file>

<file path=ppt/tags/tag3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opi2A5gaLo76e4N9p3aA"/>
</p:tagLst>
</file>

<file path=ppt/tags/tag3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3MTJTm9qhhKs68vga91A"/>
</p:tagLst>
</file>

<file path=ppt/tags/tag3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MmapeGyRfZM6FnjSzJLag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b0xzX6wBHQ46fSNb8ErA"/>
</p:tagLst>
</file>

<file path=ppt/tags/tag3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lb8u54TiNMMeiXvhylGg"/>
</p:tagLst>
</file>

<file path=ppt/tags/tag3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zMfhQqQX5RmtMdEblNBw"/>
</p:tagLst>
</file>

<file path=ppt/tags/tag3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KPkZ.V6yS3et_5N1LM3w"/>
</p:tagLst>
</file>

<file path=ppt/tags/tag3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Wsbr2qTYOEDH1.fIJ40A"/>
</p:tagLst>
</file>

<file path=ppt/tags/tag3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Hg3CRCCsBFKA7.u0AP5g"/>
</p:tagLst>
</file>

<file path=ppt/tags/tag3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p9f6bt5ZdtubQu92SvK_w"/>
</p:tagLst>
</file>

<file path=ppt/tags/tag3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9_bov83bVWpT4wrVix9g"/>
</p:tagLst>
</file>

<file path=ppt/tags/tag3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7Fg_Map.vVNuOtWwERKhQ"/>
</p:tagLst>
</file>

<file path=ppt/tags/tag3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EHlMpcXYrO.Mb7wdWsqA"/>
</p:tagLst>
</file>

<file path=ppt/tags/tag3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WU60nvdB7tCI2D5ejyW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b82SNjylG5YS.38gr1Fw"/>
</p:tagLst>
</file>

<file path=ppt/tags/tag3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_4faB_H2cwYwHPazyBSMQ"/>
</p:tagLst>
</file>

<file path=ppt/tags/tag3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KxdZbZqHRTibm1XSX3oDg"/>
</p:tagLst>
</file>

<file path=ppt/tags/tag3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E5HpAVGDhOj.bz8n6zoCA"/>
</p:tagLst>
</file>

<file path=ppt/tags/tag3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gEg9kKu8Mn83w78ETZ5A"/>
</p:tagLst>
</file>

<file path=ppt/tags/tag3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oND1KNUsOYOtoOy9z6Cg"/>
</p:tagLst>
</file>

<file path=ppt/tags/tag3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46Dmi0hGBinQCS2.TqcQ"/>
</p:tagLst>
</file>

<file path=ppt/tags/tag3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jKr8mb9PsgaHGWZ7FwV7w"/>
</p:tagLst>
</file>

<file path=ppt/tags/tag3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_icO04ysvoOvPfoKyNZPg"/>
</p:tagLst>
</file>

<file path=ppt/tags/tag3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_KcMckoc1pHKh_tFDDnqw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l.u.6L1NN3FSkn_7fFWA"/>
</p:tagLst>
</file>

<file path=ppt/tags/tag3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BvtEquk6ASU7xUyHpWmg"/>
</p:tagLst>
</file>

<file path=ppt/tags/tag3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GKkcQBAmNiwjxO3VOBgA"/>
</p:tagLst>
</file>

<file path=ppt/tags/tag3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S00L6JlpTzqE3jpqxbzw"/>
</p:tagLst>
</file>

<file path=ppt/tags/tag3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E_TJZWXJ1nMgZ0sqGO5w"/>
</p:tagLst>
</file>

<file path=ppt/tags/tag3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pUASi5XOEwf05mNvJ0JQ"/>
</p:tagLst>
</file>

<file path=ppt/tags/tag3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4XT1W6AYn74qawLGx2vEQ"/>
</p:tagLst>
</file>

<file path=ppt/tags/tag3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4_EWNLWjf4qnrTA_21BA"/>
</p:tagLst>
</file>

<file path=ppt/tags/tag3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bnbyigxWqP9hdu17lsqw"/>
</p:tagLst>
</file>

<file path=ppt/tags/tag3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.2s3YZSOgDUsja4ipgwQ"/>
</p:tagLst>
</file>

<file path=ppt/tags/tag3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MMPCrV1J8yAB.JpQUY0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aYdeXz6jmrD4zTayCTnow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mdsAVioGDMqO3_9Gt2Pg"/>
</p:tagLst>
</file>

<file path=ppt/tags/tag3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1MIQt4VUz59Ni_OQlWAA"/>
</p:tagLst>
</file>

<file path=ppt/tags/tag3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8_D2lomNfkTquaeaBoe6Q"/>
</p:tagLst>
</file>

<file path=ppt/tags/tag3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wJhNfc5ZZrHLvq3l0yrg"/>
</p:tagLst>
</file>

<file path=ppt/tags/tag3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ExIF5lv1bLZs7ge.QyePg"/>
</p:tagLst>
</file>

<file path=ppt/tags/tag3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7WLoGTs4ReQQiTfGXxPg"/>
</p:tagLst>
</file>

<file path=ppt/tags/tag3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HTWrs.y0gPW_O4IllWPw"/>
</p:tagLst>
</file>

<file path=ppt/tags/tag3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hFjkntE7x2Y1XQ.KvO_Q"/>
</p:tagLst>
</file>

<file path=ppt/tags/tag3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6zsBLmgoGZ1bXslsLkuAg"/>
</p:tagLst>
</file>

<file path=ppt/tags/tag3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45j9Xzo5Kp6VdlMefn8A"/>
</p:tagLst>
</file>

<file path=ppt/tags/tag3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SXJpn4XhdX0L9.oTgR5Q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c8cBaDXWwIUGz45vMlRQ"/>
</p:tagLst>
</file>

<file path=ppt/tags/tag3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Z23mzSSSf2KgsveQR.aJg"/>
</p:tagLst>
</file>

<file path=ppt/tags/tag3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LpEhsl3NxagvsF72i.Eg"/>
</p:tagLst>
</file>

<file path=ppt/tags/tag3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Fp.RZtxRgWMOxqR6qObw"/>
</p:tagLst>
</file>

<file path=ppt/tags/tag3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qcbx1kncBB1gN3NKWyHw"/>
</p:tagLst>
</file>

<file path=ppt/tags/tag3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7W0lv8g6ukAw3rZ8rWsQ"/>
</p:tagLst>
</file>

<file path=ppt/tags/tag3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UpRhfZRpFWbeO78Kx8Hw"/>
</p:tagLst>
</file>

<file path=ppt/tags/tag3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hyCZoS5NxeU.CaN3oCzA"/>
</p:tagLst>
</file>

<file path=ppt/tags/tag3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87Dex2F923tmjo0x5XmKw"/>
</p:tagLst>
</file>

<file path=ppt/tags/tag3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7YU1WWV2EUKqfnWfWSOA"/>
</p:tagLst>
</file>

<file path=ppt/tags/tag3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LZtUZu_K1WREqgtFpI0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JHYupiQNSi0FKyutjEhQ"/>
</p:tagLst>
</file>

<file path=ppt/tags/tag3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fmFScshzYdUMh5n.gOaw"/>
</p:tagLst>
</file>

<file path=ppt/tags/tag3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T1c2bDXGLAKC9vBYyESCA"/>
</p:tagLst>
</file>

<file path=ppt/tags/tag3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c5Z.iknNxDZ3S0EVr_SQ"/>
</p:tagLst>
</file>

<file path=ppt/tags/tag3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2HxXeG27DqVpOoTGZzaKQ"/>
</p:tagLst>
</file>

<file path=ppt/tags/tag3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YI8WwPrHMZzpNKnvsuKA"/>
</p:tagLst>
</file>

<file path=ppt/tags/tag3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XLAjt5vg1XwPTcZGx77g"/>
</p:tagLst>
</file>

<file path=ppt/tags/tag3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dChHz_xtCs_eOHMKsL7A"/>
</p:tagLst>
</file>

<file path=ppt/tags/tag3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jC8StFA4mX1du4puuzkg"/>
</p:tagLst>
</file>

<file path=ppt/tags/tag3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CHokt1bvgsLI5ul0gwVw"/>
</p:tagLst>
</file>

<file path=ppt/tags/tag3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Ex_uaF7ap0f3kIHn.S6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jc5JDxwGVUrfW7vGw6_g"/>
</p:tagLst>
</file>

<file path=ppt/tags/tag3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TzconWvIr4OHemE6.Zy4g"/>
</p:tagLst>
</file>

<file path=ppt/tags/tag3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M8zDyBUCD_RHC4WFNmaA"/>
</p:tagLst>
</file>

<file path=ppt/tags/tag3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UClLlmUVgpZP0rQSO61Q"/>
</p:tagLst>
</file>

<file path=ppt/tags/tag3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zGoEp4V9ckNBWa75cW.A"/>
</p:tagLst>
</file>

<file path=ppt/tags/tag3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nYLZmu3USZ_o8HrQdAnw"/>
</p:tagLst>
</file>

<file path=ppt/tags/tag3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H2veS6.GA1Ut7pfGCYa5w"/>
</p:tagLst>
</file>

<file path=ppt/tags/tag3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CitA8iKG.5tiybbYpQzg"/>
</p:tagLst>
</file>

<file path=ppt/tags/tag3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JWKdr.prohod.00_9yzA"/>
</p:tagLst>
</file>

<file path=ppt/tags/tag3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XjiKXHReYF_vQk2ZhWHw"/>
</p:tagLst>
</file>

<file path=ppt/tags/tag3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dmn0g1qVCuy6AYAIuoU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ypUxRh3sapHxZ4kJkvhA"/>
</p:tagLst>
</file>

<file path=ppt/tags/tag3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9fyGvgYgsvpHe4VUh0cQQ"/>
</p:tagLst>
</file>

<file path=ppt/tags/tag3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3Ugz2bOe5m.XA0Cldh6hg"/>
</p:tagLst>
</file>

<file path=ppt/tags/tag3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mnP_cMPpMCrTVDeBrxYtA"/>
</p:tagLst>
</file>

<file path=ppt/tags/tag3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U6UssOtprpwnP6yo7JRQ"/>
</p:tagLst>
</file>

<file path=ppt/tags/tag3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07ovj8XmL9FQos_LV7.aw"/>
</p:tagLst>
</file>

<file path=ppt/tags/tag3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OIRZCwqjmnbBFODLZWOTw"/>
</p:tagLst>
</file>

<file path=ppt/tags/tag3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CXTg_nSoQkay8l_O6hrQ"/>
</p:tagLst>
</file>

<file path=ppt/tags/tag3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yYCplyopWWDOOVKAI0xw"/>
</p:tagLst>
</file>

<file path=ppt/tags/tag3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3gSQOQlRdyCKCfHB54zw"/>
</p:tagLst>
</file>

<file path=ppt/tags/tag3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gcwkSsRUoRqyJ9TnmGXw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PMH.aNfRqkABeYjs2q.A"/>
</p:tagLst>
</file>

<file path=ppt/tags/tag3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FBRyf0hJ1V601VLLPTbQ"/>
</p:tagLst>
</file>

<file path=ppt/tags/tag3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2IwzjPkJXqpR1.9Be2qQ"/>
</p:tagLst>
</file>

<file path=ppt/tags/tag3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p3p0jCUSTXqJ6CRU4GgA"/>
</p:tagLst>
</file>

<file path=ppt/tags/tag3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cU4d5HT0Qe5MRyEF5P_g"/>
</p:tagLst>
</file>

<file path=ppt/tags/tag3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ol_9UVxR4ZDuo9T70o0og"/>
</p:tagLst>
</file>

<file path=ppt/tags/tag3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2TASqseTAaPL7dh0zV6g"/>
</p:tagLst>
</file>

<file path=ppt/tags/tag3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.ZmajCLxXE9hnqCGM36Q"/>
</p:tagLst>
</file>

<file path=ppt/tags/tag3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siVjHH210lYgdI1BlKVQ"/>
</p:tagLst>
</file>

<file path=ppt/tags/tag3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xVOQqLU9PKz6azJG.O.Q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jN9Ytvx5.yQo_HgCV.Xg"/>
</p:tagLst>
</file>

<file path=ppt/tags/tag3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Zci3OoToACMs3yAN1t6A"/>
</p:tagLst>
</file>

<file path=ppt/tags/tag3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9_H4y1qxjMkrtpp6U.NGg"/>
</p:tagLst>
</file>

<file path=ppt/tags/tag3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LEKpyFz3OgynB.XpGpyA"/>
</p:tagLst>
</file>

<file path=ppt/tags/tag3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kTrYHjuBQ1yYNwO5dhKw"/>
</p:tagLst>
</file>

<file path=ppt/tags/tag3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V.i_pogyrBvuinIcG9nA"/>
</p:tagLst>
</file>

<file path=ppt/tags/tag3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JpX8h3J.gG81Lt4e2_OQ"/>
</p:tagLst>
</file>

<file path=ppt/tags/tag3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VGATaIIw_0FGmylvGTmQ"/>
</p:tagLst>
</file>

<file path=ppt/tags/tag3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wW2itwGuDEgypT1dLJdAw"/>
</p:tagLst>
</file>

<file path=ppt/tags/tag3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SP.e4c7PGzRgJKu.mofw"/>
</p:tagLst>
</file>

<file path=ppt/tags/tag3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Zqq.w7I61PspzXtxVX6g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8q220los08OEmbbqfNlUw"/>
</p:tagLst>
</file>

<file path=ppt/tags/tag3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HY.ht8DctNymapLJ69Pw"/>
</p:tagLst>
</file>

<file path=ppt/tags/tag3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ksObO6Nz5pfYT_.S8_SA"/>
</p:tagLst>
</file>

<file path=ppt/tags/tag3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YKIr5bSFls63jOhejO_g"/>
</p:tagLst>
</file>

<file path=ppt/tags/tag3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5Nlnk3qZumXt3JfLOSBA"/>
</p:tagLst>
</file>

<file path=ppt/tags/tag3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L7EeJEk717flnj2G3RA"/>
</p:tagLst>
</file>

<file path=ppt/tags/tag3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2zKPxa0r1SfuTamar8dw"/>
</p:tagLst>
</file>

<file path=ppt/tags/tag3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9IlhJMbFWiqapzh_kLDQ"/>
</p:tagLst>
</file>

<file path=ppt/tags/tag3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Xt642rwzwbu5z5Kxa7ww"/>
</p:tagLst>
</file>

<file path=ppt/tags/tag3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_hE3uXHhmJFxQDL0rJltw"/>
</p:tagLst>
</file>

<file path=ppt/tags/tag3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0NPlEttTxGJ10fT3.torg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RbjyECga9ezGsIM9DaBw"/>
</p:tagLst>
</file>

<file path=ppt/tags/tag3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8pgMOEQzU.VyYkr_qiVbQ"/>
</p:tagLst>
</file>

<file path=ppt/tags/tag3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vMPAM5TTlIJ1J3berSlw"/>
</p:tagLst>
</file>

<file path=ppt/tags/tag3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YnoN34l9OYATL74WZ.Cw"/>
</p:tagLst>
</file>

<file path=ppt/tags/tag3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3wEqPTZsyQJY11ToeHoQ"/>
</p:tagLst>
</file>

<file path=ppt/tags/tag3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376FWPdnTfao4EULbWbw"/>
</p:tagLst>
</file>

<file path=ppt/tags/tag3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QWtb2q6WOkh6qaxsdDmg"/>
</p:tagLst>
</file>

<file path=ppt/tags/tag3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CaUg20ehZ30ZyJN.YgvA"/>
</p:tagLst>
</file>

<file path=ppt/tags/tag3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2dw1_C4pKYFzky0GAVAw"/>
</p:tagLst>
</file>

<file path=ppt/tags/tag3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j7woWbHSeHUn20qfGxGA"/>
</p:tagLst>
</file>

<file path=ppt/tags/tag3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m7E1RAHiIYCyMANpAQu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eeTKC_Yxd6OAKT5dI7aA"/>
</p:tagLst>
</file>

<file path=ppt/tags/tag3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0bXCKL9deKkUE1mHc.kAw"/>
</p:tagLst>
</file>

<file path=ppt/tags/tag3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eORfxTREWyHZh_qYK5IQ"/>
</p:tagLst>
</file>

<file path=ppt/tags/tag3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nRcpw7xF4U_HnfsHE0Jw"/>
</p:tagLst>
</file>

<file path=ppt/tags/tag3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omWIRl0xRvPM6jNJt_sg"/>
</p:tagLst>
</file>

<file path=ppt/tags/tag3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t4vmqn6xCeqKdxiwaRww"/>
</p:tagLst>
</file>

<file path=ppt/tags/tag3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i9NsCo3kALxj_MqLVf4g"/>
</p:tagLst>
</file>

<file path=ppt/tags/tag3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tu5fY3S40SzorSlDKCVw"/>
</p:tagLst>
</file>

<file path=ppt/tags/tag3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owgBDFsvT1.RSrZgoz6Q"/>
</p:tagLst>
</file>

<file path=ppt/tags/tag3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KHvVzwg2m3qH13wojLLA"/>
</p:tagLst>
</file>

<file path=ppt/tags/tag3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kCfH2L_RGn1w9KDKpZZ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1k16UvWMCcDeBi5UCkXw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ZvOBgYcoFJ9COaT8qk_w"/>
</p:tagLst>
</file>

<file path=ppt/tags/tag3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cU4d5HT0Qe5MRyEF5P_g"/>
</p:tagLst>
</file>

<file path=ppt/tags/tag3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2TASqseTAaPL7dh0zV6g"/>
</p:tagLst>
</file>

<file path=ppt/tags/tag3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.ZmajCLxXE9hnqCGM36Q"/>
</p:tagLst>
</file>

<file path=ppt/tags/tag3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ol_9UVxR4ZDuo9T70o0og"/>
</p:tagLst>
</file>

<file path=ppt/tags/tag3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9_H4y1qxjMkrtpp6U.NGg"/>
</p:tagLst>
</file>

<file path=ppt/tags/tag3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siVjHH210lYgdI1BlKVQ"/>
</p:tagLst>
</file>

<file path=ppt/tags/tag3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LEKpyFz3OgynB.XpGpyA"/>
</p:tagLst>
</file>

<file path=ppt/tags/tag3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wvq9X6MfIuV5otk0UAkg"/>
</p:tagLst>
</file>

<file path=ppt/tags/tag3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NVLcBhl6YUQsDRzDLKb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eVvwBt1nsBXJ94mBr6Yg"/>
</p:tagLst>
</file>

<file path=ppt/tags/tag3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sKTERrqjZexGf9YlV88A"/>
</p:tagLst>
</file>

<file path=ppt/tags/tag3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KWbIdT0JrzlzmANVWTqQ"/>
</p:tagLst>
</file>

<file path=ppt/tags/tag3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lH7QfdeOYZU3eUnekZvQ"/>
</p:tagLst>
</file>

<file path=ppt/tags/tag3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nvv.YiFQTgDHFk5LdHHw"/>
</p:tagLst>
</file>

<file path=ppt/tags/tag3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N1xHORui4VInSyS4PYpQ"/>
</p:tagLst>
</file>

<file path=ppt/tags/tag3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dv6QX.sfmK2zKaW.h1uQ"/>
</p:tagLst>
</file>

<file path=ppt/tags/tag3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n5fbTAQ3h9uXOJZWKjQw"/>
</p:tagLst>
</file>

<file path=ppt/tags/tag3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tBKV7H3sTWWDQU_i4qiQ"/>
</p:tagLst>
</file>

<file path=ppt/tags/tag3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3APPiInmoTNnJtxx6gSSA"/>
</p:tagLst>
</file>

<file path=ppt/tags/tag3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IXkTM.1kEWLxnTQXfe9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fTrBsulrIss1RbdrmWwg"/>
</p:tagLst>
</file>

<file path=ppt/tags/tag3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g4CiiJif2_.kd7MKut0w"/>
</p:tagLst>
</file>

<file path=ppt/tags/tag3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cV8.nYTfXUCe7ZcH6V5g"/>
</p:tagLst>
</file>

<file path=ppt/tags/tag3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I2KFMTwX_2GXzgcSpUeOA"/>
</p:tagLst>
</file>

<file path=ppt/tags/tag3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H12DixfrVJzg.j_Qk5jA"/>
</p:tagLst>
</file>

<file path=ppt/tags/tag3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NP9oM86JY5Jm0h.tOdPQ"/>
</p:tagLst>
</file>

<file path=ppt/tags/tag3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DwczTACcWJAgzYSHZ7mg"/>
</p:tagLst>
</file>

<file path=ppt/tags/tag3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J4vkAO5PzE4F6h1cHIkw"/>
</p:tagLst>
</file>

<file path=ppt/tags/tag3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n9HHQWg5pNg6KLx5wIog"/>
</p:tagLst>
</file>

<file path=ppt/tags/tag3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kNgtwAnsw.sTDdAw_CaA"/>
</p:tagLst>
</file>

<file path=ppt/tags/tag3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XhO73sogh2HjHRHKAYS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.XWXwYmKjVl9WSeehE.SQ"/>
</p:tagLst>
</file>

<file path=ppt/tags/tag3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eDyX5AcLhRpMPHMMPC00w"/>
</p:tagLst>
</file>

<file path=ppt/tags/tag3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8SpcyJ7TB_CvK0c1wV2Cw"/>
</p:tagLst>
</file>

<file path=ppt/tags/tag3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LJsGIUdRxNhapD3plykw"/>
</p:tagLst>
</file>

<file path=ppt/tags/tag3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7JgldcggynG.TJ5PGfug"/>
</p:tagLst>
</file>

<file path=ppt/tags/tag3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_Mak1.ovT2xDtmbX0ra7w"/>
</p:tagLst>
</file>

<file path=ppt/tags/tag3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fw9bCQK.rqtezKbzAI4g"/>
</p:tagLst>
</file>

<file path=ppt/tags/tag3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9oiqmB_.QMoMQyGb642Q"/>
</p:tagLst>
</file>

<file path=ppt/tags/tag3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GQoBOMSWW6leKr9WObqA"/>
</p:tagLst>
</file>

<file path=ppt/tags/tag3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i_h_I9oX2cKpgR6CIxwQ"/>
</p:tagLst>
</file>

<file path=ppt/tags/tag3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xklkHEOfyCNlW4TLwm2w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Hq44ohwtVBxhyxrKWoFew"/>
</p:tagLst>
</file>

<file path=ppt/tags/tag3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pSVaxNJKyvRt2RN9OVnQ"/>
</p:tagLst>
</file>

<file path=ppt/tags/tag3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VsJ_Ey6l5f8u2CRxAKwKA"/>
</p:tagLst>
</file>

<file path=ppt/tags/tag3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0pVZwvLS647rOA4V3i7Qg"/>
</p:tagLst>
</file>

<file path=ppt/tags/tag3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VhkgQytocAtt3YzUycIg"/>
</p:tagLst>
</file>

<file path=ppt/tags/tag3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yOjgIN5YU0pra58cTR0Q"/>
</p:tagLst>
</file>

<file path=ppt/tags/tag3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8xVYQ8oR7z_P.jr.AYCQ"/>
</p:tagLst>
</file>

<file path=ppt/tags/tag3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cd3FzmqHzJNSNwnGbnzg"/>
</p:tagLst>
</file>

<file path=ppt/tags/tag3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xmpKi_wvYM7bRUb3j8Xg"/>
</p:tagLst>
</file>

<file path=ppt/tags/tag3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5VSYVuNYX3HLoh.fOgyg"/>
</p:tagLst>
</file>

<file path=ppt/tags/tag3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ga6VaPM_mGvv3nNmFP7w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aEtodKTjTR0fMXojXDnw"/>
</p:tagLst>
</file>

<file path=ppt/tags/tag3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iSRJ8hDu8UCEDYKCfcAQ"/>
</p:tagLst>
</file>

<file path=ppt/tags/tag3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MtrdH5.U5fjzEHAhVOqg"/>
</p:tagLst>
</file>

<file path=ppt/tags/tag3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VAnNTyKzwuryacskH01A"/>
</p:tagLst>
</file>

<file path=ppt/tags/tag3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qyXloCHst8lAy.D8yutA"/>
</p:tagLst>
</file>

<file path=ppt/tags/tag3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5..aK9tjBd5pFdW6M6HA"/>
</p:tagLst>
</file>

<file path=ppt/tags/tag3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1P2YSIh9eljvFAqxXz3nA"/>
</p:tagLst>
</file>

<file path=ppt/tags/tag3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cHZzxHRW.6Kc8cxBsb0g"/>
</p:tagLst>
</file>

<file path=ppt/tags/tag3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lil3QeFJGn_n8DRX6iig"/>
</p:tagLst>
</file>

<file path=ppt/tags/tag3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40iQRb90yARZIKvLzj5A"/>
</p:tagLst>
</file>

<file path=ppt/tags/tag3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8lfENtMUY7fO9DK2O8NqQ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CbLIfr8El4jyRI.Hvzyw"/>
</p:tagLst>
</file>

<file path=ppt/tags/tag3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aQ4ysvWbkdMQIeUVJWlg"/>
</p:tagLst>
</file>

<file path=ppt/tags/tag3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bvnQVaJE5D1x0yIFQVNg"/>
</p:tagLst>
</file>

<file path=ppt/tags/tag3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3svDKPYI1cIFlpvmlckA"/>
</p:tagLst>
</file>

<file path=ppt/tags/tag3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L5qjPyuGXb2VgcG8d.Dw"/>
</p:tagLst>
</file>

<file path=ppt/tags/tag3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4z1lBANwHKVK3oWAKblGg"/>
</p:tagLst>
</file>

<file path=ppt/tags/tag3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sKuBk70B21GDBhdDjGgJg"/>
</p:tagLst>
</file>

<file path=ppt/tags/tag3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P5EY2OHbq1e7zkRuGpBA"/>
</p:tagLst>
</file>

<file path=ppt/tags/tag3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qjcS8D_SZyKzksSk4OYw"/>
</p:tagLst>
</file>

<file path=ppt/tags/tag3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AgDqnSp1r_y2TXhGUkR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jknM.clfuWDHFgOBBUuw"/>
</p:tagLst>
</file>

<file path=ppt/tags/tag3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slXfaGcJ6mwrbdW0iz4A"/>
</p:tagLst>
</file>

<file path=ppt/tags/tag3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.NWgaq60n6xA_Atza5.FQ"/>
</p:tagLst>
</file>

<file path=ppt/tags/tag3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MoKOlijspI.HhlHf2.QQ"/>
</p:tagLst>
</file>

<file path=ppt/tags/tag3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GEOozRiQbKUq_8cvl6hg"/>
</p:tagLst>
</file>

<file path=ppt/tags/tag3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LBdLysl19b8ECf_C6Erg"/>
</p:tagLst>
</file>

<file path=ppt/tags/tag3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3QMLZUefmdfmSHLCf.Ag"/>
</p:tagLst>
</file>

<file path=ppt/tags/tag3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9evMQp8lt7.KDd662SA0w"/>
</p:tagLst>
</file>

<file path=ppt/tags/tag3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JKxs5.fzEIjv8vFfvApw"/>
</p:tagLst>
</file>

<file path=ppt/tags/tag3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x33NYjNqbQMYNP4Z.IYQ"/>
</p:tagLst>
</file>

<file path=ppt/tags/tag3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.WPksoh5WXMLZp._2QxMw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3Xy.56oixh58q50Ot4OA"/>
</p:tagLst>
</file>

<file path=ppt/tags/tag3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4GsyH3Uh0yYzEB4OLw1QA"/>
</p:tagLst>
</file>

<file path=ppt/tags/tag3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fhwxKOIAfhvyPjB.iYEw"/>
</p:tagLst>
</file>

<file path=ppt/tags/tag3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SBDlGPU6.Q8MlF2txajw"/>
</p:tagLst>
</file>

<file path=ppt/tags/tag3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x7C7ReTDReBUvW39AMPQ"/>
</p:tagLst>
</file>

<file path=ppt/tags/tag3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QL6nEarmzy8IYZomhM3ig"/>
</p:tagLst>
</file>

<file path=ppt/tags/tag3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e.iRcwS6SRNWWOON9CyA"/>
</p:tagLst>
</file>

<file path=ppt/tags/tag3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CTCzakJNo5iOqm3ryh5Q"/>
</p:tagLst>
</file>

<file path=ppt/tags/tag3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eXZ5ypzqj_ItzuDS_Wrg"/>
</p:tagLst>
</file>

<file path=ppt/tags/tag3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LdZmTMT_0._gCbRtfmGA"/>
</p:tagLst>
</file>

<file path=ppt/tags/tag3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8_OtZiBfStqqU6wCA_aH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_DhCCFaP4nfdourICS.A"/>
</p:tagLst>
</file>

<file path=ppt/tags/tag3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HWfHnJLmIKw3UzwNZyO6A"/>
</p:tagLst>
</file>

<file path=ppt/tags/tag3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ej4JiYMfVcQwA3R9w7ZA"/>
</p:tagLst>
</file>

<file path=ppt/tags/tag3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6fFX0yIlZYFpxDrzs0A"/>
</p:tagLst>
</file>

<file path=ppt/tags/tag3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UbWYLxZT97HrEeomhdmA"/>
</p:tagLst>
</file>

<file path=ppt/tags/tag3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YmozgUSHOa9Yh8uzEyOQ"/>
</p:tagLst>
</file>

<file path=ppt/tags/tag3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RpycSVx9BNZEOO9vyNmw"/>
</p:tagLst>
</file>

<file path=ppt/tags/tag3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kR5bOfPzcbTv.4SSx88w"/>
</p:tagLst>
</file>

<file path=ppt/tags/tag3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EQ.VPSorUJf.dsI.aI6qw"/>
</p:tagLst>
</file>

<file path=ppt/tags/tag3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n1QszlEX9o2dXVLQpbJA"/>
</p:tagLst>
</file>

<file path=ppt/tags/tag3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UfZ5Qf8.D.yTPZBZ1iH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iYyadLgDikIvIZZcLbTA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VMr6vXbcTtEK5.f.Lv6Q"/>
</p:tagLst>
</file>

<file path=ppt/tags/tag3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1x9TVXuBEoPtt54hNAAg"/>
</p:tagLst>
</file>

<file path=ppt/tags/tag3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027SAs3kZDwzOrc0ij5g"/>
</p:tagLst>
</file>

<file path=ppt/tags/tag3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lTH4rZ8o1EOReNmgsXlA"/>
</p:tagLst>
</file>

<file path=ppt/tags/tag3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LTYPKhlW3tgMR81ujIiw"/>
</p:tagLst>
</file>

<file path=ppt/tags/tag3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.04YC91jw7cWSfJwLIsAg"/>
</p:tagLst>
</file>

<file path=ppt/tags/tag3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Evv6VhYdEui0SZ12ym9Q"/>
</p:tagLst>
</file>

<file path=ppt/tags/tag3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PxJw8UEdX3iHujyg0fJg"/>
</p:tagLst>
</file>

<file path=ppt/tags/tag3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.18NgUQumG_QG1I0kp0g"/>
</p:tagLst>
</file>

<file path=ppt/tags/tag3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YtvAjxfaJq5ZScmO1tQg"/>
</p:tagLst>
</file>

<file path=ppt/tags/tag3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2pHwDFyNcjpC8RutEJt4w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9qUwYDgg2NC.PoMSXEaTQ"/>
</p:tagLst>
</file>

<file path=ppt/tags/tag3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cNH1_8gTaqycw3W4pl3Q"/>
</p:tagLst>
</file>

<file path=ppt/tags/tag3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nahcABgBfQ3Qx55zLlzQ"/>
</p:tagLst>
</file>

<file path=ppt/tags/tag3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iizFC5297jbmWQwWucGQ"/>
</p:tagLst>
</file>

<file path=ppt/tags/tag3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9Mvhg9l_yuIJ5B138VAEg"/>
</p:tagLst>
</file>

<file path=ppt/tags/tag3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tlQ8ufHctmBBnUO5Kp7A"/>
</p:tagLst>
</file>

<file path=ppt/tags/tag3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bRI8dQLjGKmc3Rpb8tLg"/>
</p:tagLst>
</file>

<file path=ppt/tags/tag3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hbv_1FAFNoakh_ipCrng"/>
</p:tagLst>
</file>

<file path=ppt/tags/tag3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dj59BIqSJovuFId5q2rA"/>
</p:tagLst>
</file>

<file path=ppt/tags/tag3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bvnQVaJE5D1x0yIFQVNg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HOIAwgQvXrC_Tm90DOig"/>
</p:tagLst>
</file>

<file path=ppt/tags/tag3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.WFFKFr99vvTDStmTpqnw"/>
</p:tagLst>
</file>

<file path=ppt/tags/tag3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IeptSEQo5mckE5KWn5Pw"/>
</p:tagLst>
</file>

<file path=ppt/tags/tag3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hO0fE4Ld5ADHfuUwkkAVw"/>
</p:tagLst>
</file>

<file path=ppt/tags/tag3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DAjn7hgmFpaNR76_05Xw"/>
</p:tagLst>
</file>

<file path=ppt/tags/tag3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ov6sDh1V3l7CPYicB09w"/>
</p:tagLst>
</file>

<file path=ppt/tags/tag3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YCI32rXmr6_urmBJ3cPg"/>
</p:tagLst>
</file>

<file path=ppt/tags/tag3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Z8dComjEQWQ8fGpBTRYQ"/>
</p:tagLst>
</file>

<file path=ppt/tags/tag3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6_jELFKXldfZg9phMdIg"/>
</p:tagLst>
</file>

<file path=ppt/tags/tag3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9qvAoVAGzFY8QuVpL7eQ"/>
</p:tagLst>
</file>

<file path=ppt/tags/tag3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_e7umV_vs.hD1G.nqocw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qbmx6YSg95XfXpTIevHg"/>
</p:tagLst>
</file>

<file path=ppt/tags/tag3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O7UzzeSi_gPkk8lGTiuQ"/>
</p:tagLst>
</file>

<file path=ppt/tags/tag3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hdFntRHDoQTGVapWesSw"/>
</p:tagLst>
</file>

<file path=ppt/tags/tag3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3x7YYnvifgpm1Jr8c5Sw"/>
</p:tagLst>
</file>

<file path=ppt/tags/tag3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7F_wWslmVA69It.xbCDyA"/>
</p:tagLst>
</file>

<file path=ppt/tags/tag3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ba.TSMd.4S7aQhxMtY6w"/>
</p:tagLst>
</file>

<file path=ppt/tags/tag3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HRzn7H09i8A4.Dzco89w"/>
</p:tagLst>
</file>

<file path=ppt/tags/tag3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3pCmCG5EM3cboojVfY0wQ"/>
</p:tagLst>
</file>

<file path=ppt/tags/tag3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vyJ9aHBAXxDIvdXi5mzQ"/>
</p:tagLst>
</file>

<file path=ppt/tags/tag3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WbGw1TioY0xWf.hjuPZA"/>
</p:tagLst>
</file>

<file path=ppt/tags/tag3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JKxs5.fzEIjv8vFfvApw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iCSaUjzAqo3O8.1.m9Ww"/>
</p:tagLst>
</file>

<file path=ppt/tags/tag3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XwTkG7IW6HXDWziImWwQ"/>
</p:tagLst>
</file>

<file path=ppt/tags/tag3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XMxMqTVAjVIGTqfPyClw"/>
</p:tagLst>
</file>

<file path=ppt/tags/tag3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x33NYjNqbQMYNP4Z.IYQ"/>
</p:tagLst>
</file>

<file path=ppt/tags/tag3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.WPksoh5WXMLZp._2QxMw"/>
</p:tagLst>
</file>

<file path=ppt/tags/tag3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4GsyH3Uh0yYzEB4OLw1QA"/>
</p:tagLst>
</file>

<file path=ppt/tags/tag3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fab9VzsT7L8L3u1H05RQ"/>
</p:tagLst>
</file>

<file path=ppt/tags/tag3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y2L24Z.rR09W5UXgBDww"/>
</p:tagLst>
</file>

<file path=ppt/tags/tag3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z4xiULUBmpthCDgIwBhg"/>
</p:tagLst>
</file>

<file path=ppt/tags/tag3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Zlthfh2H9qq.iOMgh9Zw"/>
</p:tagLst>
</file>

<file path=ppt/tags/tag3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bGuLq7Eyu9.Frz8kqg0g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OFam_855zIfPhY5fmemw"/>
</p:tagLst>
</file>

<file path=ppt/tags/tag3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grrL.O9Z6VWpR1a95dtg"/>
</p:tagLst>
</file>

<file path=ppt/tags/tag3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TPk3cWops0AL2GWCUySw"/>
</p:tagLst>
</file>

<file path=ppt/tags/tag3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n1QszlEX9o2dXVLQpbJA"/>
</p:tagLst>
</file>

<file path=ppt/tags/tag3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YtvAjxfaJq5ZScmO1tQg"/>
</p:tagLst>
</file>

<file path=ppt/tags/tag3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x7C7ReTDReBUvW39AMPQ"/>
</p:tagLst>
</file>

<file path=ppt/tags/tag3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e.iRcwS6SRNWWOON9CyA"/>
</p:tagLst>
</file>

<file path=ppt/tags/tag3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eXZ5ypzqj_ItzuDS_Wrg"/>
</p:tagLst>
</file>

<file path=ppt/tags/tag3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8_OtZiBfStqqU6wCA_aHQ"/>
</p:tagLst>
</file>

<file path=ppt/tags/tag3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5.dBVsU2Wao2sNjQ60PAw"/>
</p:tagLst>
</file>

<file path=ppt/tags/tag3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Yr9tHx_zM7gsfqwGJH2w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g.cJq_J.eQihNhrwWKig"/>
</p:tagLst>
</file>

<file path=ppt/tags/tag3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VIfTmdfzpuF5lB.NZrZA"/>
</p:tagLst>
</file>

<file path=ppt/tags/tag3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xRmo6C35mkatResNBVBQ"/>
</p:tagLst>
</file>

<file path=ppt/tags/tag3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W60_XBWYOKL5gNGpKbiw"/>
</p:tagLst>
</file>

<file path=ppt/tags/tag3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36O3MNPbABmIICE_3ppA"/>
</p:tagLst>
</file>

<file path=ppt/tags/tag3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0OWLtaH7xJKXgJ.zWi9w"/>
</p:tagLst>
</file>

<file path=ppt/tags/tag3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JNxwFBXw61ftv8j_NioA"/>
</p:tagLst>
</file>

<file path=ppt/tags/tag3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ej4JiYMfVcQwA3R9w7ZA"/>
</p:tagLst>
</file>

<file path=ppt/tags/tag3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PxJw8UEdX3iHujyg0fJg"/>
</p:tagLst>
</file>

<file path=ppt/tags/tag3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LTYPKhlW3tgMR81ujIiw"/>
</p:tagLst>
</file>

<file path=ppt/tags/tag3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1x9TVXuBEoPtt54hNAAg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aC9mjopS8VqhHJz0WhUw"/>
</p:tagLst>
</file>

<file path=ppt/tags/tag3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wZNipJKX9JIvqLLRFQTw"/>
</p:tagLst>
</file>

<file path=ppt/tags/tag3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.04YC91jw7cWSfJwLIsAg"/>
</p:tagLst>
</file>

<file path=ppt/tags/tag3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IDhHNRTzwLDmTGqSQwLg"/>
</p:tagLst>
</file>

<file path=ppt/tags/tag3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IYkUWTba8pN0Pq1AePxg"/>
</p:tagLst>
</file>

<file path=ppt/tags/tag3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YmozgUSHOa9Yh8uzEyOQ"/>
</p:tagLst>
</file>

<file path=ppt/tags/tag3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CTCzakJNo5iOqm3ryh5Q"/>
</p:tagLst>
</file>

<file path=ppt/tags/tag3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5NVxzcilhz7xfQMpF6hg"/>
</p:tagLst>
</file>

<file path=ppt/tags/tag3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.18NgUQumG_QG1I0kp0g"/>
</p:tagLst>
</file>

<file path=ppt/tags/tag3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HWfHnJLmIKw3UzwNZyO6A"/>
</p:tagLst>
</file>

<file path=ppt/tags/tag3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Evv6VhYdEui0SZ12ym9Q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NeYGTmPL9gJnENvj8Dmw"/>
</p:tagLst>
</file>

<file path=ppt/tags/tag3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lTH4rZ8o1EOReNmgsXlA"/>
</p:tagLst>
</file>

<file path=ppt/tags/tag3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9Mvhg9l_yuIJ5B138VAEg"/>
</p:tagLst>
</file>

<file path=ppt/tags/tag3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HN4W8h2epWrndQV_3TSg"/>
</p:tagLst>
</file>

<file path=ppt/tags/tag3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bRI8dQLjGKmc3Rpb8tLg"/>
</p:tagLst>
</file>

<file path=ppt/tags/tag3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kUa3OXuzIdylcGLv9law"/>
</p:tagLst>
</file>

<file path=ppt/tags/tag3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dj59BIqSJovuFId5q2rA"/>
</p:tagLst>
</file>

<file path=ppt/tags/tag3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KqGS49cgwYLCLaLIOQAw"/>
</p:tagLst>
</file>

<file path=ppt/tags/tag3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1Nqn7D4x7JchhX4coJWWw"/>
</p:tagLst>
</file>

<file path=ppt/tags/tag3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.Ow6Mjxfb.8xMqSdFpAz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TTkwb1OJq5CgNKELkomQ"/>
</p:tagLst>
</file>

<file path=ppt/tags/tag3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fSl8YSbrzYjyyFUraSz4g"/>
</p:tagLst>
</file>

<file path=ppt/tags/tag3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sTirFVKe7v9kGNgw8Hug"/>
</p:tagLst>
</file>

<file path=ppt/tags/tag3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htH26DBShlNnPnXKhYaw"/>
</p:tagLst>
</file>

<file path=ppt/tags/tag3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4RENPgd15VEnISXvtuY0w"/>
</p:tagLst>
</file>

<file path=ppt/tags/tag3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KqRDZ.1PVs1zxfr1Eszw"/>
</p:tagLst>
</file>

<file path=ppt/tags/tag3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8f7wfMXk6HlUFNEF.7YA"/>
</p:tagLst>
</file>

<file path=ppt/tags/tag3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A8bY0fsb17qQ_Y2v3nvQ"/>
</p:tagLst>
</file>

<file path=ppt/tags/tag3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rxh5TopV_YvAz0r7ddHA"/>
</p:tagLst>
</file>

<file path=ppt/tags/tag3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4aLdkFt9BIIKL5SdLMOBQ"/>
</p:tagLst>
</file>

<file path=ppt/tags/tag3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0JMVk0WPptI2w_42t5F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lrn98G_Jwd1xXSBmEfoA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dy0mqv5_xUNkBr0jpA9w"/>
</p:tagLst>
</file>

<file path=ppt/tags/tag3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wm1.tpxjyEB.FOlU6EfQ"/>
</p:tagLst>
</file>

<file path=ppt/tags/tag3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JTmKFJBit0wKIwXXVVoA"/>
</p:tagLst>
</file>

<file path=ppt/tags/tag3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PFIN6wKyCEvfz2kQe79Q"/>
</p:tagLst>
</file>

<file path=ppt/tags/tag3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VNUJpR9tdSWigjKW8SXA"/>
</p:tagLst>
</file>

<file path=ppt/tags/tag3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7lHh1EXbAut2Cx9rjHyQ"/>
</p:tagLst>
</file>

<file path=ppt/tags/tag3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kIIBt5gbZagOaBMQhCqg"/>
</p:tagLst>
</file>

<file path=ppt/tags/tag3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uZqCHCIe_5hIRdC0VNQA"/>
</p:tagLst>
</file>

<file path=ppt/tags/tag3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k.fPfcoGQTZLsIhmv00w"/>
</p:tagLst>
</file>

<file path=ppt/tags/tag3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IPlGoDhFUGmJNlhadFkg"/>
</p:tagLst>
</file>

<file path=ppt/tags/tag3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NYvYF8aSUAARdQOZq6Y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qiH6LmzfO2u2qqPc3SOg"/>
</p:tagLst>
</file>

<file path=ppt/tags/tag3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bDwVSb5fkJy1vSuNiv4g"/>
</p:tagLst>
</file>

<file path=ppt/tags/tag3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4ZotA9aF0Gbq6v1qIj3g"/>
</p:tagLst>
</file>

<file path=ppt/tags/tag3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9eaj1IeiJREc7353P.3g"/>
</p:tagLst>
</file>

<file path=ppt/tags/tag3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LS.19k28JQoBxFrQGU5g"/>
</p:tagLst>
</file>

<file path=ppt/tags/tag3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jVpfIRukmS.ghLnstuDQ"/>
</p:tagLst>
</file>

<file path=ppt/tags/tag3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X6pZGE7UUo7DNVEyFxdg"/>
</p:tagLst>
</file>

<file path=ppt/tags/tag3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896s1emF.PqTYdcincckQ"/>
</p:tagLst>
</file>

<file path=ppt/tags/tag3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UBgPRKyWQg1jHlkbwXzw"/>
</p:tagLst>
</file>

<file path=ppt/tags/tag3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X.mLcVkVFs9uk3EJc_F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jkjXiz4P9d3ry1LgwxdQ"/>
</p:tagLst>
</file>

<file path=ppt/tags/tag3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pRdEIX0weiTR930MGh8w"/>
</p:tagLst>
</file>

<file path=ppt/tags/tag3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Y9f1PXU3fMsUGY3FSIUw"/>
</p:tagLst>
</file>

<file path=ppt/tags/tag3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PnlLYS_5NVj5rSBOSJm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7eoGAv517vnuRQFvsAlQ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EXOkQvK8.8fZmSW1.d0w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1QhVC8N4QsAnxkddvMOw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hK1h6qIs3X4ayVF0OlZw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tzpVhsDV6WTyjld8kKmw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wDS0mvUjdz2nqF7kxRwQ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ELLGyp.IVgETEovdUAG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.1STeeW6QKApGR8xKGsRg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K3Vtkk6lQZkVJrXcM.MQ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fAegiwIF8lOxZ.FM5c3w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1cD25PSd9pbfOlNZQNKg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8t7vP05VRv6KWG0oOAc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P_WPBXFOxylOWpV_uKA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aSOUxitiMWcNJF_lnV6w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OE9z9pduGpm7pkLhPx8Q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AVfEwsMClyTqE.oy6Ge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gPkxA4A8DayECbai2z5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JszjMdRQg525.o2O_nC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ieONnfMVdAieiv8YwOww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5yu6cKSJ8uIP6VOxQ6X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2UEuQjRSvAjTriD5plOGQ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MT9_55Wx9uxAVZYdZ4UwQ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wDS0mvUjdz2nqF7kxRwQ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ELLGyp.IVgETEovdUAGw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K3Vtkk6lQZkVJrXcM.MQ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fAegiwIF8lOxZ.FM5c3w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1cD25PSd9pbfOlNZQNKg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8t7vP05VRv6KWG0oOAc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6HFFeo6A0W0lcPJ9ur0Tg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P_WPBXFOxylOWpV_uKAQ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aSOUxitiMWcNJF_lnV6w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OE9z9pduGpm7pkLhPx8Q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AVfEwsMClyTqE.oy6GeQ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gPkxA4A8DayECbai2z5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JszjMdRQg525.o2O_nCQ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5yu6cKSJ8uIP6VOxQ6Xw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2UEuQjRSvAjTriD5plOGQ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MT9_55Wx9uxAVZYdZ4UwQ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Qu6guB7u6XUPhiUzxMT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laJyctrYW8ATkX4FDnyg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L9vmDyveuLpVPWXbsJ3w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d_.zmGBOg3x03R1N7edw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O1uLrj8rFhwxUfHIsP_g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3OxJq7Imgh3dBRpPDmYw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IxPet2ATUu2TrLwloLs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oDvWEhA_AvIGX65G4NKA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B0_mEaorOr3nyMjupi6A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LK7eG8ITeJzU8NJDqOY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HhhR6rJ8zQ8QQESDqhKgQ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tCuhJsSdZv8wgjGmPZ1_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L82aZvj8bEUmEQ7eYRpQ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.PK629Nj94DqdL5SgC7Q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wqYdaicyWvp_Q4wBWqpg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8YSA8UVkwc8KmiA7Ic8Q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6kFPlyOkxhuUOjBTlOMA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c0FsCRzo4U4y_fSZpcvQ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GeAkRx5Eb6r27mtj8l9A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WFPgQej5JX.HqCXhPz.w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58RGQxcca19jV4ZQv98Q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eXSficQDKOYeWd0ODL7w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XwhhBeWJyFrBsATYSbX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5Samc2NeJzvqcsI6G0QHQ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yZAp4Pr6B4Tkw5DPP52Q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ZlPxhgEqabLpZrICoM8A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oLAyAsh7tPfgKe7qukywQ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caVXzE_bd5NzXtuUrlE_Q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O35LjsJEWuVAKvpne4Gw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ljeu7jKuCUjq3VA_vgsg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ODII0TIc7e7o7Xf5Ptgg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dwvk35jGFwknocaKzUqQ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ST4kTdtrpBISopSny9Ng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_DIQ.dXBV0O6oMxc3hlu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Spce710RVlY3s5TdXNicA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v1c2nW0tvWcXRPjoLB9yQ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fv2f9aHFK8FPLyw5DPTH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6eatp10f8105dXcQ1uew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.D29LPEk_YNYigOOt9.Q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0IGttNvgKtwH.Tq4aQurg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jWWoHNDmAZxpIjn7y9CQ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fKTx4tVWliZfV7XGYFxQ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w49utGvdmITa_xseklAw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UoqEa6xpW0DVXRv5FsvA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X4AThXUxVcix.Ho8WHV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IGxOAUFvE02H88snRLWA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Kc0qOYtGczt6Gq02sOiA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hUmRIeAgonMl_VhKV_lg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zIB4ET936_fMTnhAy6ew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VwB0aI8uNASzKmLyVTUQ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FgNZG6J54abEUXCCxY4w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gjLUj6v20WKTpCjyFA.g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FQRmODoEWuHYwgNs6MZQ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7eoGAv517vnuRQFvsAlQ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eEEuDxSx52B8Y.o.GWyA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hK1h6qIs3X4ayVF0OlZ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EKEiMdlxqkQutDXHnmWg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z9K2ZZJY0Txx.N1.IQAQ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wDS0mvUjdz2nqF7kxRwQ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K3Vtkk6lQZkVJrXcM.MQ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fAegiwIF8lOxZ.FM5c3w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1cD25PSd9pbfOlNZQNKg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ELLGyp.IVgETEovdUAGw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P_WPBXFOxylOWpV_uKAQ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aSOUxitiMWcNJF_lnV6w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OE9z9pduGpm7pkLhPx8Q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8t7vP05VRv6KWG0oOAc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ougiJbP5EmLA6_zRlMlQ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zRVmlcCZwdWn6jlM5geQ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Eq8V_ZXvULNFyxRpmkyGg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Mhefyu4tNGWYS.iTmyJg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5Zb1DwadvYxRTnBzVcyZQ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tHjXbFbWhVGh6IM3wJ8w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8dUNTiUf_o6iyfWrPneg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DWRSBy6BmDWNo7xIfkzmg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p9299UFYCLt337O8jMCw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Iqo1wjm5rB9xghI8zIJ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nr77tOjEA24hTJFcoOug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mpSobPsvCgjl1UwZQqtg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_vRo5hoYaqHyGrx5C2DLg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9UMwG7FG4GgCEqNOsjOw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JKSr.S0lHoXz_jyP5qKQ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K3ibuDmkwZZMyb30HcWQ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v2p5bVWweR7MvqcF4y0A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GfRuUPP05_sePrXpvQBQ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k_i6A8k6BnUW1mLfYCymA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FjDEHbspn2JxCGV6WKs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wZChsdPS5S0P.tHs7L.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bn9n0rW1Ybi1F53FuQBw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8gEN4GFX6B81Pb3KoFl4A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2uKT825rORdn37PGcEeg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E4tb3ZvjivUJdMaGTNVGg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Hw3pKUqaCcRsYx0vPUGQ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C7Oj1dL_tYldS3yPnCaw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UtG9XaWuYYbjfRVvhI_Q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_AMcNUPbYKp.rCzMQOKA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o30sJu9vxArCyK5a2YHg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3euClLUxZvt7qDRcTlCBg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MNSI5mDUwkVlzyAM8_9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e5VLHlte2.dCdgeL0z9A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fKa1PZ2ZiSal1lqitAfA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us5Gjg1E3MA0AC201U1A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uXT8YUAMaSwoWdDPe4Bg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L.4Snu9G.GDGsQtbrS2A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4Y1EspLYlRoCxXyIsF7A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dIUOsYN72_mOiLONDq7w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fBtVXqB5R7JHBkxEKxcw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bclDL6bH0ZDNrTYJjkp8A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Y2FbYuqkJ.bjlu9h2ZQg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myoh3eOFwWpDfK05XU8V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55ghjiGxG30JNnyXZkU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1eE4hMbezY6VCe1XulIg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zTOGlO1MOUGACKmwUyMg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zbJfBQUP9KELPpn0XSSQ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y_R60L3eh0vS4cw1ztFnA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xC10_J1oLCViV5zDnCrA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LONJD_BpvbQPnTnpqpmg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xh08vjAm6ihcKuK3wq_KQ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uoPHFFmH5A0WrBVryj.A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clEsleTXkES0eLy0wTdA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hyzjZhL5i6dG1HMS1oyw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f3Pw0Uz3nRttHP_tdfxt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Q7YQXEh4OnvQPV8y4dNA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JSxyePiEPR_DIq27YFpA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a_DF.PyJnKXbccHwqQXg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diRPj2LamWWrMCoTqykA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4N8uhT4jNZ3KuYq3LGCg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.at7Rwuyb4co3D1h_UVSw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4JXXOZiWc4oZrNztgvCQ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g2fj8QvtWEHxEDJWlPMQ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wSW8vIsZoFex7eWQz.tw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7hdywQi2XdusyduWhC6VA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a71WGXM1bbVY.ytQ9J2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BG2.wMU5Hv8UBtvyEEtA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4LWxFynPoI1KAzf9dbsA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bpIQz09IWh8FD8tfI9qg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qROxL0ofbUlpWmWbMvyw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2KxZ5LSHQCldzWk1V8VA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887Ntdgex6JZ8dx1yj2A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PiK1tWqyy.EHBSRjLbWQ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J3KIgPHVnZT0PHlXv_1Q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J4c9PLjh4NnOdE8MC73Q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1dWg56nkw6RrPy3G_x8A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SxoRB1pPGhJTiz4rtoX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Dwm94_khUtlpv6PERxAg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4Z2ZABu6kn0JUBxqBsJQ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2AFSQcVCM7m1YzKFqBkOA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IbFgcOt8DPeWP5D6nDcw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iHb89uY7ycHX13ub4rrQ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tPmwdo1bLin6U1SuzYpQ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Xp70FreCXTO2BcBeriwA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JKxs5.fzEIjv8vFfvApw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xE686oAmLPoYVTGtDL6w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etIFMnTFplX5D4Wkks7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uaKoNQVGhiUw5bbnzhnw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.zeOGFbu62k1Q31b73iTA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ceVgbWkfXA4qVD67O.nA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XBFmmYR2bFKZ3aFREWtQ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x2l_z6ZAZp7lUIR6Mrpg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xcBDEJuN1WykHBoAc0Zg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RLwOrGlvblY9AHPpQJBA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1VsGWx..ktqZ1iRJRX7A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JMgQ.bWeN0qu0FksWj7g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u3l8fihOlUsnON.IMtFg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ejg7mb1ColGdUb6bKXq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fW0nqCoaWtUrpav7Fr2g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d2QAtdTTPefBOZY7Fpjw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3eCA6MMRFS_3Qlp0YOpaA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I0.JGJYOrAcuqR8p9bPA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CFI3ztYlrMfqyithJP_Q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KFKJzDALvUrQmZ6olI7Q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4ThKtqW06U4w0TVLzzWdg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RHm9FxEDTyG7w_UR8W.Q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0HKsk1CZFwH92YCNnhluw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r2v0RhkqR8WMerU5vqBi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7YtaJDCumormy0K8TnQQ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iWKDXmSJYGeshEqSxx1Q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2_8qKavwjwBaHP_rCWlg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P1cgdKlwIGEGYWRSdtVQ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O1I5bStIKpYcAUbIn27Q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ykbXiRPhYFLFjWu5Am2Q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zedAFxP_azwwQDTaijPA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3Ts42tQwrAdpSK4hRchqw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IAULVZYGP1pyeXHiqHsA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ZGlz7oM3binA8fShLZKA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fqdzYBRqR5mjdjGt2Mo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1.esaP1A.Rng.i1wP_kZw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44f5UW3y.Py9t8WJPPFPQ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BmKbGCcQj4c46n8G1A1Q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FawIO6GWUtdR4QHKJ9KQ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GlyVRJlDkMJK5w.I2rmA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05kbur9rVomzbegXJbBQ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Sg7ZgF05abmAgVIxhQFA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lxa_tIIWvO3wrB2gYLJA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wqYdaicyWvp_Q4wBWqpg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865EVtWVxpzS6GVqG1tw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Ygfgy9jdWyivKQ0LLFd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xbwmdZYLAredUwSC34Cdg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3R4h1np2FyI7AqYULhiA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oITTb8HUOow4vTDjtmjw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86WmP12j0yx8HJlJYqPhQ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0bgefGo2GShoYW3RQXhA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GUqwpf_m8_nZn4W1X3fg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PyO_QDklWBDaFT4iTAqA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dLVFwnNdtZYQhvmgk3Nw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oyjrsBdrB9W5zKiCTQMw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NL9HlSWBUf1KWiIUVtTg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Wi7MolEKqTtwNZHa0X6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TfFNUW8hl_NiHOUNL8ZQ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6FlqgOwp9OB2.7.TmHUQ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_ozARA6IdZbf9OzvHzEnw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7ie2quJrSIy5zVWLxH2A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dQWXIqob4YrXmOvwx11LA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K7fStSL0ly5.AH_K.CgvQ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7fuuLjLRVQzsCzHx7icg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E8bT.Gsytq0C1eWGwrfA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sIvw6Rn0VRrP8DgDgkybA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.xSDnobqvAmPz8VMESyw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cSBlvt.qyImd_BNiFNW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rA10TfgCw3ASRcfmt7z1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0_dWHHDOyLSWEvEoae7g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nLVrSBBd3AP6R45i6T4w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OfP5fxRArOGPOcavnovg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Hlb6BgJLcuDrCS2KEa1A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7lLtoGwOmMvYIdXvXlfg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.xMuLfot9xpQDpNV2jjA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vmhmlYgcPbpfVjCiq6NQ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BPvPuCnfczgA6pacaM.A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7TC4PHLc26vFvhHHPXH6g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2Zl.dW8LlC9NPDOYGCjbA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uNxoiDRSJBZku.NUSeAb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4zQmazxrJFZSDwjXF6UQ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LY4HulWYil..ml3ep9eA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pu9ONJKGkedEq27xYnzw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RbjyECga9ezGsIM9DaBw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jc5JDxwGVUrfW7vGw6_g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gEdUr1hxafAKPpZphlXA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UBx4WzDt.IstE2dF8JFg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Xf30KFsz.9TPhVsX5SlQ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QA5EsjEjTLDihu8ZfZyMw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JjxyPmM1RtopSCiM7EwQ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HG0OuejZyh2hvtP1QDO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JbOFrQHp1H9TyXA_OqAg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.XWXwYmKjVl9WSeehE.SQ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WBdaUzuh.YoB2JEOeF5A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WLeKv2GsTPk3LPJMhJKQ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1k6RM6aATaQAQeYRePyjA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h4RYk5r25xnDvvaYD5Lg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9Dl7ZLnTv.keD0gMv3xWw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DXBQUzretDKdmMYq1ueA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d_pDsFSrdT24OEG2vFfQ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EK70._c9L6NBIr3ij.8w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BbbNtd2h5ZmoyeIOGbB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Qbhbp6h68Ok1Xbvg0bRA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ZmLfsH_bsPNnpmf3NJrWQ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3Xy.56oixh58q50Ot4OA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_DhCCFaP4nfdourICS.A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VMr6vXbcTtEK5.f.Lv6Q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9qUwYDgg2NC.PoMSXEaTQ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HOIAwgQvXrC_Tm90DOig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qbmx6YSg95XfXpTIevHg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NeYGTmPL9gJnENvj8Dmw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TTkwb1OJq5CgNKELkomQ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dy0mqv5_xUNkBr0jpA9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mohk22mgUaGWvtKEn3yA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7eoGAv517vnuRQFvsAlQ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EXOkQvK8.8fZmSW1.d0w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1QhVC8N4QsAnxkddvMOw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wDS0mvUjdz2nqF7kxRwQ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ELLGyp.IVgETEovdUAGw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K3Vtkk6lQZkVJrXcM.MQ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fAegiwIF8lOxZ.FM5c3w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1cD25PSd9pbfOlNZQNKg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8t7vP05VRv6KWG0oOAcg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P_WPBXFOxylOWpV_uKA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8b_6jW46QqVc8DrafrY3g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aSOUxitiMWcNJF_lnV6w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2UEuQjRSvAjTriD5plOGQ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MT9_55Wx9uxAVZYdZ4UwQ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DUB1k_xztiKiJAk2xytA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yaNeIbV85xJIrtunbFVA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8NRUS8ZAa2Sg6SgQmbGRg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6kcIX.jA1FTn35WkKLlw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c0idxCIYofLeP8rlfeMg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hQqR1FutX9XLkKAHsQQ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mUJ3CQ9Fj6V0Q7oyd7fw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297osI0k2omxQgMyvNlTg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eK.1QQ53b0PYynDnx2vw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8zGg0hfvtgwa1pxWeVSLg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Xp7anv2e8gFYEQ01n3tQ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NcTNPiJYcXIQZweUfogA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1PTkKCRyacn4iXNpW2uA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NEBw1hT8yUjBX8AQD8sIw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6e54IHsHvWmRK6s_44Yg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Tv_7N8EEc5GWXrgEu9VgQ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Ejgb7k5Wm6rSKhJYjID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kzSxTIsHEJq6hFGt.Kug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.2pfchT0Cmz1E3fhWrPw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5CFNXsmmLPowOm6epoNw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b.ZIpZjps15FwUMtAPLQ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1gLygWkI4Or4YwZ98HOg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CRYcRZjTQeFYmN.cgpTg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6DS79mUqIs7EUf9W5wIw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P2RvN_UQaNSYyrTXGIoQ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xwwkIzprkNTy1mWNIaEg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.QPKrLtiYS29K9kW6DIhQ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kpBbgrW6ksBPBV.Bc12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JQkrvr0CDRvgsj.2fFFw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E1NMgqIr_jbddq93hJ6w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L3s0LDFJ4.2Lh1YPnH9Q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o4V8hfCEedPA4YxVYL80A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_lx8Ur9r6i0UjRkOGqy2A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gV..pIMBdEVtIrkPxkZA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jCXfuqa1Cw5mQ.Y0zhwA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vei5TQ2ow9FfRGitoYlg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71yMaIOZoHZfOmKI.TfDg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fa7JAoUWZo8wY06975Kw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vpeQWXmhZizNg7Ti1Cd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dH8OVczCAKlrBAYEqkRQ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UScbGAcDTOkoCeMhlqvA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1afsfwdzoBGwwkjm.uEHw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VAGEz1TUkqp4I4QdY2kqA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pjiuy_ILKZUAQ7wOChRQ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Rogs0vylBmlwLiJ7RBIg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00FnF366kHIoxXsKK8LQ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d2zw5iC9CN0Y7kJjNOjg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I6VLc1jyY_mk5UHP9nlQ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f261uVLk5xQAnl_KQpxA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K7QVRqJsh9fQJqnqUU8B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0GK75XnbThkQmi6twVP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_8_kZZ2O.zVp8HHo88rg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u8Ye3XFZVD7KzVeCbDng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aHkM7Z8NX2dD5GTCKRDg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6zNCgRTPIL7lFJFlnWCQ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aOhzQlUCMRRK6q1M9RJA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29GVAwoXKfpm1tSNT1WQ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M2jq_41fflVy9qDw_12g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qRZjgOcgol1XQkh1ULhg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w6MSUipxQEfu22rlozDg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wHcpsWCmYNW2IzlemEaQ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7.osUmeRuhxaj_qVP3T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dltMm.g_r648vqQxan9g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KJij5fcRZQr_kkb.xQLg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52vWIV8kJduyczPj4ejQ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3kb8WgYep.ddgrp5mICxg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.LYz.UKk.8khiBN2Kg6w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BfjdMuhRVfnSU4AlPpng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jkXiCW98oNDvS4yKIbUQ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rOtnezU9pbbUI8phQR7Dw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4AKpz.pslyqu4lFGzKiow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6FS1aTQRkNUe8VeE8tGw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Mu0nE5ic9B26RKbDtfV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oaPGXIJpCh2WhS4M7uAQ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qn92MAsoQDUnu1KSMf6w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Xwa2TG4NHNzEcceW5qmw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6TXouBmetdh5LJ4M1A6w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mbz_qCphFDWDycEkgVYw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cAsPdyL2Ui.Ub5vIjDqHg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4eU10dcSy2tGjC_D6QSQA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0LHEjBy0ZqeUEG7kiiKIg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l_QTXrq_tSxJNfhv3c3w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zm.aIiblobU0ZdO6PQZw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QhIyo5UzL4KapcW9.rG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L8HovR0TzHeAZ1IiqUdg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_MdWvuvxO7FzwAFpXBRw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4Uci_XqWjRqM0V95lmbg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MF0O_5tx6Xd_cLHnk4Ig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32jYZInzzhLUzeWiTUjw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OTQ26DUvJJufAzsrrwLg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nnSCgoPAvYmBwxAKa1NA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TaRwm3PuODHPrrM53etQ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hohIBSSoDMU0K1.C2X4Q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YzIDxhTaYb3sngt3jiGw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FSjUw2uEVsbRyXPx9cM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5TzTORk9ceKbkvy2L41w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MWOIte_GUAT76tcyzJuQ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uYmxo4SrgYQcsC7xqIhmQ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_CyZBobk7YiK1vy1aBUQ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vDnwnJ8MDs8EDO.w_ojw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c2me_h0tzs5mq_V927aA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rGyqgb7BylK80MWEjcpA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reJ.02UCu62xhYw7XYqA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en7uUrSLZnwtDNVhrZ3w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geUkcxOVXLMgxY_ffEfA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9jChQGfgcPUodtsN0eex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Uq9AWRMHi3H7CY.wIa8w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B7cvtMKneIceWtyjcJMQ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VQ6RSemBWnbbND5f2daQ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wpJB25lFTa39n2dF9Sdg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2aFNVq6ZDTq9CTfgqFIw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0qo7vcl3ywgnR2fDcevag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qcOYl5Niari50dsf_Zaw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o7oGt7tsx2fko.YYEgsA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XguUwpRYnAI8N4iaZXBw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OVZeh7dCNVBOHyOlICiA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7jXhbnayl.sIN6fIuyLa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YWxw2f0uepTce9q_suSg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YQ5D2kN40vTjghXpFQsg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2DmrAz8DsFUZJvOoQ0amA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FFVxGk5WZgwV6AkGuKhDQ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757pkMBtTMpB20BKcD2A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zmxQmf.qVd_hZHdC5cIA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3X9pq1Xs6JfIUPGjl79XA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VYc3TDzkfuE82MiqQe3Q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aABe8ihP4DXcJubLR3tg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g5J_grVgs39_4R_6P20Q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5z0JLqgrnz78gbPAkS8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hUx5kNMFmBV72RPs6c1g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XUDSu3dDtpddRxqKYF5w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owKDBbPZaGe7LtJ46ai6A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dB1tq_CY.6UUQE4FLXLA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F8EdxvQESJYmDQJdR8hg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5ElnCha2TQlxx7Z18JvA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F5THrwkauFB1jWmoRDTw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di_m7fkQQQaytbFH0zEA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lXXEP2WNmEV8nvOZPycw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5dvaZHAV4qAjl2mX2bYbg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uv66lPGCSYfVA5k3dao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AH6_urRXSa0LHcB5hVGA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bQtZf8xQ1LnDTG_Rc.og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bM0QMMu1FGgdrvaale4w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CcISlTNDIxekSguEiFNw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5Lb7q3a4J9fggzk1X7ww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MIDedjwI55EY6tmhvq1Q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4B_TNnmAjamrHbEEXsKA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vaEewSEvQF6TB7NZTXiw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MlP_DVXZDFNL9P.taxAQ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Bux_bxPTGNL_qLmi9isCA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JOyUBB1dcggeJaRaPSh_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MaSl3EyxDsn.d81Ryywg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gIuPz2LDeKRVQHEvJ9ZA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pt42J6bFcSHm0zHIBqBg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BxesHHUliP2ib83ZnlpA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vS_WcMSqG2W3tISUYo8w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zMqp_UE2jsragvEPszyQ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BTeaWG0E3Ff26M7BZIFw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V55863h277r0ghPrGYLVA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HxPocvmzD45fxUw37mfA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Sr7r2dkd5q0KfEmixie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7aVhbUWey.70okqLQFbh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Qu6guB7u6XUPhiUzxMTg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iggNTqUGyPztXuXSE42g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jcWBKuGx6zAcY55MDcDw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tjJvo_eDLVKBvnL8Nuzw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PDoimLjI7ICXYScPYXHw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0ejdiorP.B1Jin6i9HOg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3nWXpfddveObPKZehrCA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Xl2NXA.oq3FXDy0rRXyA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DuN.0pOgUJiQ3sN9wMVw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g_46D1JaBXTShE1dRQLQ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gii97u3ZRRm3PeVi6PPb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55ghjiGxG30JNnyXZkUA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28QagT2JvB81yklUCagbg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8WG7XZ4i9fI_6JOSKeKg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mcCUb0HZbhRCRlnDGlJg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CiggpRurfnqs6FmSIZYg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l20xOZxmUnpOxEmhbdAA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ILQgJElpAf5SdoRr7WYA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81jVwYLkvjpiqw5ykvKg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4A1tJofjQysZ1u_3i.ikA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7zikoTPKM8UtZFKaMSYVA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8.t7lM.TlsltMhotLwWh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rA10TfgCw3ASRcfmt7z1Q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VAbgF7YtOEcsD.6xg7mw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wqYdaicyWvp_Q4wBWqpg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iOMNrfseJ3umMNsjZvLg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r3qtOZVeK.Ws3qVsXNMw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jeUtSy.HYJLkbzjolUqg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KVAy3IwLAHlk_RoCB6CQ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VR8FUHb_x8VG4gNlUH0Q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4TvtGrpkav.2snCqLOZA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9pbMHp89nR4vLuErrFPvw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3QqJSbkcslxf.yh3RE6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0GK75XnbThkQmi6twVPQ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zLoiRBo50fX4PR2Dxw9g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Zwk49dECgcsIz0cCsjBQ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iEimGdONQ_vdFt.C6WkA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Za4qaA667oNr93N4c9kg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FDh79K6nd1blsapDg_Sw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aO3hH20WoR4xTJyBMkvrA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Ofy96.Zk0Z5QeM8DB7Uw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o5Qpdl2ZhSQ1fK9uPkug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rj5IvfQPs7ANEFbqMYPg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uFxpSSxAqqP.TdvsEDW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7aVhbUWey.70okqLQFbhQ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9tpbLIGJzVQjmid.ahHQ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ex6Wi1AUMqjW_sphmTew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1Sc_Yo.sH_AduYnyKIJg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WmH0Eizni19UxgieSTLQ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26UwEziyj5xwpD5O5c3Q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lPmZaJ7J7Eejz35WmbLQ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Kglmd.Hd3JjY7YmxpfyA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um7KMu6mo59V.LtIqj0w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8d_92VsTLkucOeRw43yQ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MKusu9gIc4b7oEli_kat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7aUm4mgxa7_Kz5DtoRhw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jmbDDI42O01GzhIonE8Xw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_E6.kJw8drawa7i9guccg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Ds0xWidytLlZwZEKv6lg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W4zRqbCTarSZLtUIT.kJw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5_dleQMxnEV3Am_BnZViA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0vPeP.RnWmH.s24XimGYg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2VHFP5Fr3Np1_iu8itGw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Sbu.JhEMAsYfQh65Gs5A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LAUsjrqomk8t84XukgBQ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lzPMUNXSh43q9qWMwZ.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qfPqkoDYMlotJrIbXDDw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cF1RNAxeQ38mlaK6tOjQ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ON.KXfOHV3gKhm33lAeg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BaQEgOr6qc0cWgcC9TRg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oqikrl2UDcbHGlcKyaxg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M7i7HX.yrgTNFa9GDQYA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p0WMYStr1z1QWWuLXj_Q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i5hoBFm6wnDY.RUmAzoeg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yf5Vdh82cN7WnJRtvhqQ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WOR4BbCgYrj5cbausb8g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GxysK.WpUlemU6dbRY5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6gMyQYqOoyobI39ZloZQQ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NB352PUEoAA4wMWFHEfQ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4pnKysJGJMiiIsh2hhJw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2mLnVLOLYScTbQufC8pWw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ur1Plw1n1rOSWt8Qkx4g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.mFCmQ.qPc3ujNZ82e5gQ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ip4lWrieC_DNpVplvR7g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5Jgw9MGJBKDSsL_3hQzQ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sI1723eiAjkXwrq8o4jA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Sr0D37ixqkv9Mjo0erYnw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vk6_3pelMZhBQchsIB4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Hko3SZKOApMSYIvgZI4kQ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UJ1d5PcGCgeJlGcVn5HA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FlURAAglErtlYyJmhzyQ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SG1yVGiTVM_PQwsUVpdw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m.tbmqsJ5y4q_KScIMqg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wyupj.7fSHmbXpZMtt9w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99bkwiRsLFkYKD.PAKjNg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0PXmtnr.yY6NpMP2Tql9w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hGcCee0GYHhs_9x9ffxg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AmvLu1cciJ.b4JcwUZuA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WqdRbVUK4sHAVXhyxSB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VzbkEVtwv7m5D7HUQJuA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8_xa5BJ39z6UXhtMyZwLQ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tTjaCpb8dPc6SMWofNaw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txdk8H6xg5sL.xSHVrIg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3uBhBeT9UjPTq9G0y1IQ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Pj8AC1yZIhBM17mnEpvQ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pSWKzHMlP8T3mfw8qRcw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hswlpnXwt8eDP7GZ6E9A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8AahxKS5zgHfc8403d_fw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hkVsde1_hLX9JoSN3.IQ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3ZVLFYPwFE_IcRkujbo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7aUm4mgxa7_Kz5DtoRh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KT9i9hTUPExXfI6YXjRQ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GUdbb0r_0Jzj8jBE_qow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6lHkGN7AP3ZWvRrY_LPg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cxkYWgqvh47d6e.UFPsw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ZwKlwLa.y0JBBgLNc0_jw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7_X8eN1H9Y0xRYvY5y75g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sLrSqMP.UdiC44ZjInYQ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70Ayl6LiUB1M2dYo1OTQ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AICJq.BBfK9ZajqbKyXg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aENhpyxaJ.4M5kJhMh8g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LKJ2xcyc5Lb_Z2yYAxM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JLaFLK8cJYcZ45G3SMtA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A8BAkYgaY.ijIiCYaBew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o4CrzRKesIjm_11HVxgw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8RF5OMmgBEmtHk.sLncOg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kgf1jNWgTHr69PuJrKdQ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yNJXazEeIV89J.YJ0oBQ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_4zN0Q1qi83Qvy9vfpuLw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sB1hq7KzL4lOJhApC7BQ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szyU2K7X1.K54DnLZtvQ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1l2ppt2VjCha91PsGZ3vA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gaukqEEyQeOcOCWsw5E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JuNBVQvItPAOV40ieEkg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uQeQjK51NjLFeYnj7TSEA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BbAmFLLcdkbdQiifm1jQ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bqwFS933usr2bFcE5iEQ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XCSglyMEBWm5BEAq.Baw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CPLpPgyq7L6zQ4qbhv2Q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.RE_yiPIxhxdtjbYlcKew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4brIReeAuxZIb.u52YkHA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PifLWGerUN8yNGV.3hig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dTm6vPXpl7WRgSqgv_Ew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4mtSC7sNg_a2NszQKzr4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78xUehR5Nccy11EeUlyA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ndEXOP95LuxucMKXysEw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PbPTx0RAWYwoJMEB25yA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.y.OgN4oATzFeMyyc_01A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A6t_r7nwGAVSySNBQQTA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6sUckRUnZI7i1vZx8KRQ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gZnCmdwwNFLS4Sf2ER4Q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LG5_lIdb63luiUCaT8cA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vQAfobSQQztCpTUmCbtg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d0uQ_r6cP0u5KdeWrShA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Z1qKIhta75LsksQG4GTL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0Gp0ezx2x5hX_s53mWYA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rjDIgRWrbqt0_YpSFBCg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n3jIrOSOYLE0ndb4JCow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3MvA1_Dtkbnfnsr.owa0Q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dFxrOODF.KjMoa1hwaBQ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cAC4iCT3pH2IvQEM8CYA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0LRVnmLjSwtLhxjiYr9Pw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akWdqhfk15.LPalLCoBQ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T5wwKkuUPzxKCkGRCZVQ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9qYfp7MU3Nq_oD3sfesCg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3oeXhwaTqH8mdmai2cmN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ZmBrtvn81GBmJ1L1KiiQ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cyDCCW06cLXHoDdDI8uQ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Xvg53H7MMCsqvPwh3aEw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EnszjMwlWzFsLfTPNcL7Q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xgHajvyRS6bygGpfz6RQ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H1vYat3iX1WAzSJ8Idlw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0rRqNQgGLPsvIetm2xvQ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wqrIbr7lSQSFtCBFnuaA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Ux7hdGR2groIC.y6uFAQ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QkrwR_o.ZW3hdj0_nI7g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73Y_UeTNiRk59lECKsr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G6rncleovwd4XMOBsh6g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_VvCGLruGN7Su34luJlog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nxFI1ddWXeiB6zeE3FPtw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5QsMaA3J2I57Fb9vn_mg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mHjKwnwjK0uEQah6iFMw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jc5JDxwGVUrfW7vGw6_g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AX4MK9Ol.rPk5Z6uhwPw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YyvMEZvIRza3bvgzhUTw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6aWSeiJYxGfXEFbDTvxw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uhb2xB7pysf5Xnit2o4A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wwfOAMErC49PO1NZ1.N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jZsqqW1JTVe9FXvS2voQ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RbjyECga9ezGsIM9DaBw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S4ppJyelamaZewxoE51Q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X001Biz3KWyznPmoA55g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ayjXV0Hwh9bn_m5HgVQg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6xsBxfXMJq40_BHFClRQ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0nGuo5IhLD1cNZKITi1g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QA2crJrvblRUJI1lGaEg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0.isgs9GeUQibutcXw08A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9jFeI.96T5uNrrY_HdYhQ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6tQCTKVxs8mePo4wsd8Q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D_3sL1tt0WYNTwnB2hXA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6IUqQ7qSyA0hwQb7l9qA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.XWXwYmKjVl9WSeehE.SQ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h4RYk5r25xnDvvaYD5Lg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Uek1msd2tR2p0CXiCNqg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BPvPuCnfczgA6pacaM.A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OymMPhCv5vKYMskkBRBg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dot30XW24J355BWOdedg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4bmapU9Bm7bc.3E3pUhIQ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5rNM9g2z3WXMPAJHSp9jg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KnY7JgK33ULLGUHnwR.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g.04KUAfngG_xDGvJWnQ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rAKau3983hx9aZBcGMOw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y8g1AsftcNvTES_VXf9Q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7lLtoGwOmMvYIdXvXlfg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sulHBD5eUKwEMf_wcKBg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l20jen1RGdIK4MaxCxEA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taAZEiiRGJtiLjAQSgZw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NeYGTmPL9gJnENvj8Dmw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TTkwb1OJq5CgNKELkomQ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dy0mqv5_xUNkBr0jpA9w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pCAHAb2YKG77TkUKGfSg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28118</TotalTime>
  <Words>3668</Words>
  <Application>Microsoft Macintosh PowerPoint</Application>
  <PresentationFormat>宽屏</PresentationFormat>
  <Paragraphs>2126</Paragraphs>
  <Slides>47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4" baseType="lpstr">
      <vt:lpstr>等线</vt:lpstr>
      <vt:lpstr>等线 Light</vt:lpstr>
      <vt:lpstr>Microsoft YaHei</vt:lpstr>
      <vt:lpstr>Microsoft YaHei</vt:lpstr>
      <vt:lpstr>Arial</vt:lpstr>
      <vt:lpstr>Office 主题​​</vt:lpstr>
      <vt:lpstr>think-cell 幻灯片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sunli</dc:creator>
  <cp:lastModifiedBy>黄文武</cp:lastModifiedBy>
  <cp:revision>107</cp:revision>
  <dcterms:created xsi:type="dcterms:W3CDTF">2025-12-10T03:24:55Z</dcterms:created>
  <dcterms:modified xsi:type="dcterms:W3CDTF">2026-06-22T15:12:52Z</dcterms:modified>
</cp:coreProperties>
</file>