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docProps/custom.xml" ContentType="application/vnd.openxmlformats-officedocument.custom-properties+xml"/>
</Types>
</file>

<file path=_rels/.rels><?xml version="1.0" encoding="UTF-8"?>
<Relationships xmlns="http://schemas.openxmlformats.org/package/2006/relationships">
  <Relationship Id="rId1" Type="http://schemas.openxmlformats.org/officeDocument/2006/relationships/officeDocument" Target="ppt/presentation.xml"></Relationship>
  <Relationship Id="rIdCustom" Type="http://schemas.openxmlformats.org/officeDocument/2006/relationships/custom-properties" Target="docProps/custom.xml"></Relationship>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</p:sldIdLst>
  <p:sldSz cx="12192000" cy="6858000"/>
  <p:notesSz cx="6858000" cy="9144000"/>
  <p:embeddedFontLst>
    <p:embeddedFont>
      <p:font typeface="Source Han Serif"/>
      <p:regular r:id="rId10"/>
    </p:embeddedFont>
    <p:embeddedFont>
      <p:font typeface="OPPOSans H"/>
      <p:regular r:id="rId11"/>
    </p:embeddedFont>
    <p:embeddedFont>
      <p:font typeface="Source Han Serif SC Regular"/>
      <p:regular r:id="rId12"/>
    </p:embeddedFont>
    <p:embeddedFont>
      <p:font typeface="Source Han Sans CN Bold"/>
      <p:regular r:id="rId13"/>
    </p:embeddedFont>
    <p:embeddedFont>
      <p:font typeface="OPPOSans L"/>
      <p:regular r:id="rId14"/>
    </p:embeddedFont>
    <p:embeddedFont>
      <p:font typeface="Source Han Sans"/>
      <p:regular r:id="rId15"/>
    </p:embeddedFont>
  </p:embeddedFontLst>
</p:presentation>
</file>

<file path=ppt/_rels/presentation.xml.rels><?xml version="1.0" encoding="UTF-8" standalone="yes"?>
<Relationships xmlns="http://schemas.openxmlformats.org/package/2006/relationships">
<Relationship Id="rId1" Type="http://schemas.openxmlformats.org/officeDocument/2006/relationships/theme" Target="theme/theme1.xml"/>
<Relationship Id="rId2" Type="http://schemas.openxmlformats.org/officeDocument/2006/relationships/slideMaster" Target="slideMasters/slideMaster1.xml"/>
<Relationship Id="rId3" Type="http://schemas.openxmlformats.org/officeDocument/2006/relationships/slide" Target="slides/slide1.xml"/>
<Relationship Id="rId4" Type="http://schemas.openxmlformats.org/officeDocument/2006/relationships/slide" Target="slides/slide2.xml"/>
<Relationship Id="rId5" Type="http://schemas.openxmlformats.org/officeDocument/2006/relationships/slide" Target="slides/slide3.xml"/>
<Relationship Id="rId6" Type="http://schemas.openxmlformats.org/officeDocument/2006/relationships/slide" Target="slides/slide4.xml"/>
<Relationship Id="rId7" Type="http://schemas.openxmlformats.org/officeDocument/2006/relationships/slide" Target="slides/slide5.xml"/>
<Relationship Id="rId8" Type="http://schemas.openxmlformats.org/officeDocument/2006/relationships/slide" Target="slides/slide6.xml"/>
<Relationship Id="rId9" Type="http://schemas.openxmlformats.org/officeDocument/2006/relationships/slide" Target="slides/slide7.xml"/>
<Relationship Id="rId10" Type="http://schemas.openxmlformats.org/officeDocument/2006/relationships/font" Target="fonts/font4.fntdata"/>
<Relationship Id="rId11" Type="http://schemas.openxmlformats.org/officeDocument/2006/relationships/font" Target="fonts/font1.fntdata"/>
<Relationship Id="rId12" Type="http://schemas.openxmlformats.org/officeDocument/2006/relationships/font" Target="fonts/font3.fntdata"/>
<Relationship Id="rId13" Type="http://schemas.openxmlformats.org/officeDocument/2006/relationships/font" Target="fonts/font6.fntdata"/>
<Relationship Id="rId14" Type="http://schemas.openxmlformats.org/officeDocument/2006/relationships/font" Target="fonts/font2.fntdata"/>
<Relationship Id="rId15" Type="http://schemas.openxmlformats.org/officeDocument/2006/relationships/font" Target="fonts/font5.fntdata"/>
</Relationships>
</file>

<file path=ppt/slideLayouts/_rels/slideLayout1.xml.rels><?xml version="1.0" encoding="UTF-8" standalone="yes"?>
<Relationships xmlns="http://schemas.openxmlformats.org/package/2006/relationships">
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<Relationship Id="rId1" Type="http://schemas.openxmlformats.org/officeDocument/2006/relationships/theme" Target="../theme/theme1.xml"/>
<Relationship Id="rId2" Type="http://schemas.openxmlformats.org/officeDocument/2006/relationships/slideLayout" Target="../slideLayouts/slideLayout1.xml"/>
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2"/>
  </p:sldLayoutIdLst>
</p:sldMaster>
</file>

<file path=ppt/slides/_rels/slide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2.png"/>
</Relationships>
</file>

<file path=ppt/slides/_rels/slide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1.png"/>
</Relationships>
</file>

<file path=ppt/slides/_rels/slide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2.png"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 rot="0" flipH="0" flipV="0">
            <a:off x="-1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8900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 w="12700"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圆: 空心 3"/>
          <p:cNvSpPr txBox="1"/>
          <p:nvPr/>
        </p:nvSpPr>
        <p:spPr>
          <a:xfrm rot="5400000" flipH="0" flipV="0">
            <a:off x="4726113" y="195209"/>
            <a:ext cx="7376845" cy="7376845"/>
          </a:xfrm>
          <a:prstGeom prst="donut">
            <a:avLst>
              <a:gd name="adj" fmla="val 16185"/>
            </a:avLst>
          </a:prstGeom>
          <a:gradFill>
            <a:gsLst>
              <a:gs pos="1000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alpha val="38000"/>
                </a:schemeClr>
              </a:gs>
            </a:gsLst>
            <a:lin ang="135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4" name="直接连接符 6"/>
          <p:cNvCxnSpPr/>
          <p:nvPr/>
        </p:nvCxnSpPr>
        <p:spPr>
          <a:xfrm rot="0" flipH="0" flipV="0">
            <a:off x="215757" y="4569948"/>
            <a:ext cx="10972800" cy="0"/>
          </a:xfrm>
          <a:prstGeom prst="line">
            <a:avLst/>
          </a:prstGeom>
          <a:noFill/>
          <a:ln w="6350" cap="flat">
            <a:solidFill>
              <a:schemeClr val="accent1"/>
            </a:solidFill>
            <a:prstDash val="solid"/>
            <a:miter/>
          </a:ln>
        </p:spPr>
      </p:cxnSp>
      <p:sp>
        <p:nvSpPr>
          <p:cNvPr id="5" name="矩形 2"/>
          <p:cNvSpPr txBox="1"/>
          <p:nvPr/>
        </p:nvSpPr>
        <p:spPr>
          <a:xfrm rot="0" flipH="0" flipV="0">
            <a:off x="11178283" y="1"/>
            <a:ext cx="1013717" cy="6858000"/>
          </a:xfrm>
          <a:prstGeom prst="rect">
            <a:avLst/>
          </a:prstGeom>
          <a:solidFill>
            <a:schemeClr val="accent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 7"/>
          <p:cNvSpPr txBox="1"/>
          <p:nvPr/>
        </p:nvSpPr>
        <p:spPr>
          <a:xfrm rot="0" flipH="0" flipV="0">
            <a:off x="647272" y="4523231"/>
            <a:ext cx="1582220" cy="93435"/>
          </a:xfrm>
          <a:prstGeom prst="rect">
            <a:avLst/>
          </a:prstGeom>
          <a:solidFill>
            <a:schemeClr val="accent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 1"/>
          <p:cNvSpPr txBox="1"/>
          <p:nvPr/>
        </p:nvSpPr>
        <p:spPr>
          <a:xfrm rot="0" flipH="0" flipV="0">
            <a:off x="143838" y="-184935"/>
            <a:ext cx="123290" cy="704293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sq">
            <a:solidFill>
              <a:schemeClr val="tx1">
                <a:lumMod val="85000"/>
                <a:lumOff val="15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角 30"/>
          <p:cNvSpPr txBox="1"/>
          <p:nvPr/>
        </p:nvSpPr>
        <p:spPr>
          <a:xfrm rot="0" flipH="0" flipV="0">
            <a:off x="-727608" y="4994471"/>
            <a:ext cx="7410735" cy="527492"/>
          </a:xfrm>
          <a:prstGeom prst="roundRect">
            <a:avLst/>
          </a:prstGeom>
          <a:solidFill>
            <a:schemeClr val="accent1"/>
          </a:solidFill>
          <a:ln w="25400" cap="sq">
            <a:solidFill>
              <a:schemeClr val="bg1"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1112320" y="5086401"/>
            <a:ext cx="853074" cy="343632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erif"/>
                <a:ea typeface="Source Han Serif"/>
                <a:cs typeface="Source Han Serif"/>
              </a:rPr>
              <a:t>主讲人：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3393427" y="5086401"/>
            <a:ext cx="694790" cy="343632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erif"/>
                <a:ea typeface="Source Han Serif"/>
                <a:cs typeface="Source Han Serif"/>
              </a:rPr>
              <a:t>时间：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1896969" y="5086401"/>
            <a:ext cx="664940" cy="343632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悟空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3958458" y="5086401"/>
            <a:ext cx="794098" cy="343632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2026.4</a:t>
            </a:r>
            <a:endParaRPr kumimoji="1" lang="zh-CN" altLang="en-US"/>
          </a:p>
        </p:txBody>
      </p:sp>
      <p:sp>
        <p:nvSpPr>
          <p:cNvPr id="13" name="矩形: 圆角 35"/>
          <p:cNvSpPr txBox="1"/>
          <p:nvPr/>
        </p:nvSpPr>
        <p:spPr>
          <a:xfrm rot="0" flipH="0" flipV="0">
            <a:off x="2861319" y="5073972"/>
            <a:ext cx="368490" cy="368490"/>
          </a:xfrm>
          <a:prstGeom prst="roundRect">
            <a:avLst/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矩形: 圆角 36"/>
          <p:cNvSpPr txBox="1"/>
          <p:nvPr/>
        </p:nvSpPr>
        <p:spPr>
          <a:xfrm rot="0" flipH="0" flipV="0">
            <a:off x="656262" y="5073972"/>
            <a:ext cx="368490" cy="368490"/>
          </a:xfrm>
          <a:prstGeom prst="roundRect">
            <a:avLst/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18"/>
          <p:cNvSpPr txBox="1"/>
          <p:nvPr/>
        </p:nvSpPr>
        <p:spPr>
          <a:xfrm rot="0" flipH="0" flipV="0">
            <a:off x="2941125" y="5149618"/>
            <a:ext cx="208878" cy="217199"/>
          </a:xfrm>
          <a:custGeom>
            <a:avLst/>
            <a:gdLst>
              <a:gd name="connsiteX0" fmla="*/ 198153 w 692417"/>
              <a:gd name="connsiteX1" fmla="*/ 239787 w 692417"/>
              <a:gd name="connsiteX10" fmla="*/ 295235 w 692417"/>
              <a:gd name="connsiteX11" fmla="*/ 239787 w 692417"/>
              <a:gd name="connsiteX12" fmla="*/ 198153 w 692417"/>
              <a:gd name="connsiteX13" fmla="*/ 169992 w 692417"/>
              <a:gd name="connsiteX14" fmla="*/ 198153 w 692417"/>
              <a:gd name="connsiteX15" fmla="*/ 154400 w 692417"/>
              <a:gd name="connsiteX16" fmla="*/ 154241 w 692417"/>
              <a:gd name="connsiteX17" fmla="*/ 160423 w 692417"/>
              <a:gd name="connsiteX18" fmla="*/ 346215 w 692417"/>
              <a:gd name="connsiteX19" fmla="*/ 456041 w 692417"/>
              <a:gd name="connsiteX2" fmla="*/ 295235 w 692417"/>
              <a:gd name="connsiteX20" fmla="*/ 545873 w 692417"/>
              <a:gd name="connsiteX21" fmla="*/ 606513 w 692417"/>
              <a:gd name="connsiteX22" fmla="*/ 628853 w 692417"/>
              <a:gd name="connsiteX23" fmla="*/ 628853 w 692417"/>
              <a:gd name="connsiteX24" fmla="*/ 687990 w 692417"/>
              <a:gd name="connsiteX25" fmla="*/ 688929 w 692417"/>
              <a:gd name="connsiteX26" fmla="*/ 664336 w 692417"/>
              <a:gd name="connsiteX27" fmla="*/ 28189 w 692417"/>
              <a:gd name="connsiteX28" fmla="*/ 3596 w 692417"/>
              <a:gd name="connsiteX29" fmla="*/ 4159 w 692417"/>
              <a:gd name="connsiteX3" fmla="*/ 397182 w 692417"/>
              <a:gd name="connsiteX30" fmla="*/ 63578 w 692417"/>
              <a:gd name="connsiteX31" fmla="*/ 63578 w 692417"/>
              <a:gd name="connsiteX32" fmla="*/ 85919 w 692417"/>
              <a:gd name="connsiteX33" fmla="*/ 146558 w 692417"/>
              <a:gd name="connsiteX34" fmla="*/ 236389 w 692417"/>
              <a:gd name="connsiteX35" fmla="*/ 346215 w 692417"/>
              <a:gd name="connsiteX4" fmla="*/ 452630 w 692417"/>
              <a:gd name="connsiteX5" fmla="*/ 494264 w 692417"/>
              <a:gd name="connsiteX6" fmla="*/ 522425 w 692417"/>
              <a:gd name="connsiteX7" fmla="*/ 494264 w 692417"/>
              <a:gd name="connsiteX8" fmla="*/ 452630 w 692417"/>
              <a:gd name="connsiteX9" fmla="*/ 397182 w 692417"/>
              <a:gd name="connsiteY0" fmla="*/ 663680 h 720001"/>
              <a:gd name="connsiteY1" fmla="*/ 663680 h 720001"/>
              <a:gd name="connsiteY10" fmla="*/ 720001 h 720001"/>
              <a:gd name="connsiteY11" fmla="*/ 720001 h 720001"/>
              <a:gd name="connsiteY12" fmla="*/ 720001 h 720001"/>
              <a:gd name="connsiteY13" fmla="*/ 691841 h 720001"/>
              <a:gd name="connsiteY14" fmla="*/ 663680 h 720001"/>
              <a:gd name="connsiteY15" fmla="*/ 572143 h 720001"/>
              <a:gd name="connsiteY16" fmla="*/ 572597 h 720001"/>
              <a:gd name="connsiteY17" fmla="*/ 572597 h 720001"/>
              <a:gd name="connsiteY18" fmla="*/ 0 h 720001"/>
              <a:gd name="connsiteY19" fmla="*/ 22341 h 720001"/>
              <a:gd name="connsiteY2" fmla="*/ 663680 h 720001"/>
              <a:gd name="connsiteY20" fmla="*/ 82980 h 720001"/>
              <a:gd name="connsiteY21" fmla="*/ 172812 h 720001"/>
              <a:gd name="connsiteY22" fmla="*/ 282638 h 720001"/>
              <a:gd name="connsiteY23" fmla="*/ 493091 h 720001"/>
              <a:gd name="connsiteY24" fmla="*/ 585551 h 720001"/>
              <a:gd name="connsiteY25" fmla="*/ 614275 h 720001"/>
              <a:gd name="connsiteY26" fmla="*/ 628918 h 720001"/>
              <a:gd name="connsiteY27" fmla="*/ 628918 h 720001"/>
              <a:gd name="connsiteY28" fmla="*/ 614462 h 720001"/>
              <a:gd name="connsiteY29" fmla="*/ 585927 h 720001"/>
              <a:gd name="connsiteY3" fmla="*/ 663680 h 720001"/>
              <a:gd name="connsiteY30" fmla="*/ 489336 h 720001"/>
              <a:gd name="connsiteY31" fmla="*/ 282638 h 720001"/>
              <a:gd name="connsiteY32" fmla="*/ 172812 h 720001"/>
              <a:gd name="connsiteY33" fmla="*/ 82980 h 720001"/>
              <a:gd name="connsiteY34" fmla="*/ 22341 h 720001"/>
              <a:gd name="connsiteY35" fmla="*/ 0 h 720001"/>
              <a:gd name="connsiteY4" fmla="*/ 663680 h 720001"/>
              <a:gd name="connsiteY5" fmla="*/ 663680 h 720001"/>
              <a:gd name="connsiteY6" fmla="*/ 691841 h 720001"/>
              <a:gd name="connsiteY7" fmla="*/ 720001 h 720001"/>
              <a:gd name="connsiteY8" fmla="*/ 720001 h 720001"/>
              <a:gd name="connsiteY9" fmla="*/ 720001 h 720001"/>
            </a:gdLst>
            <a:rect l="l" t="t" r="r" b="b"/>
            <a:pathLst>
              <a:path h="720001" w="692417">
                <a:moveTo>
                  <a:pt x="198153" y="663680"/>
                </a:moveTo>
                <a:lnTo>
                  <a:pt x="239787" y="663680"/>
                </a:lnTo>
                <a:lnTo>
                  <a:pt x="295235" y="663680"/>
                </a:lnTo>
                <a:lnTo>
                  <a:pt x="397182" y="663680"/>
                </a:lnTo>
                <a:lnTo>
                  <a:pt x="452630" y="663680"/>
                </a:lnTo>
                <a:lnTo>
                  <a:pt x="494264" y="663680"/>
                </a:lnTo>
                <a:cubicBezTo>
                  <a:pt x="509847" y="663680"/>
                  <a:pt x="522425" y="676259"/>
                  <a:pt x="522425" y="691841"/>
                </a:cubicBezTo>
                <a:cubicBezTo>
                  <a:pt x="522425" y="707423"/>
                  <a:pt x="509753" y="720001"/>
                  <a:pt x="494264" y="720001"/>
                </a:cubicBezTo>
                <a:lnTo>
                  <a:pt x="452630" y="720001"/>
                </a:lnTo>
                <a:lnTo>
                  <a:pt x="397182" y="720001"/>
                </a:lnTo>
                <a:lnTo>
                  <a:pt x="295235" y="720001"/>
                </a:lnTo>
                <a:lnTo>
                  <a:pt x="239787" y="720001"/>
                </a:lnTo>
                <a:lnTo>
                  <a:pt x="198153" y="720001"/>
                </a:lnTo>
                <a:cubicBezTo>
                  <a:pt x="182571" y="720001"/>
                  <a:pt x="169992" y="707423"/>
                  <a:pt x="169992" y="691841"/>
                </a:cubicBezTo>
                <a:cubicBezTo>
                  <a:pt x="169992" y="676259"/>
                  <a:pt x="182571" y="663680"/>
                  <a:pt x="198153" y="663680"/>
                </a:cubicBezTo>
                <a:close/>
                <a:moveTo>
                  <a:pt x="154400" y="572143"/>
                </a:moveTo>
                <a:lnTo>
                  <a:pt x="154241" y="572597"/>
                </a:lnTo>
                <a:lnTo>
                  <a:pt x="160423" y="572597"/>
                </a:lnTo>
                <a:close/>
                <a:moveTo>
                  <a:pt x="346215" y="0"/>
                </a:moveTo>
                <a:cubicBezTo>
                  <a:pt x="384232" y="0"/>
                  <a:pt x="421122" y="7510"/>
                  <a:pt x="456041" y="22341"/>
                </a:cubicBezTo>
                <a:cubicBezTo>
                  <a:pt x="489646" y="36609"/>
                  <a:pt x="519872" y="57072"/>
                  <a:pt x="545873" y="82980"/>
                </a:cubicBezTo>
                <a:cubicBezTo>
                  <a:pt x="571875" y="108981"/>
                  <a:pt x="592245" y="139207"/>
                  <a:pt x="606513" y="172812"/>
                </a:cubicBezTo>
                <a:cubicBezTo>
                  <a:pt x="621344" y="207637"/>
                  <a:pt x="628853" y="244621"/>
                  <a:pt x="628853" y="282638"/>
                </a:cubicBezTo>
                <a:lnTo>
                  <a:pt x="628853" y="493091"/>
                </a:lnTo>
                <a:lnTo>
                  <a:pt x="687990" y="585551"/>
                </a:lnTo>
                <a:cubicBezTo>
                  <a:pt x="693528" y="594187"/>
                  <a:pt x="693904" y="605263"/>
                  <a:pt x="688929" y="614275"/>
                </a:cubicBezTo>
                <a:cubicBezTo>
                  <a:pt x="684048" y="623286"/>
                  <a:pt x="674567" y="628918"/>
                  <a:pt x="664336" y="628918"/>
                </a:cubicBezTo>
                <a:lnTo>
                  <a:pt x="28189" y="628918"/>
                </a:lnTo>
                <a:cubicBezTo>
                  <a:pt x="17958" y="628918"/>
                  <a:pt x="8571" y="623380"/>
                  <a:pt x="3596" y="614462"/>
                </a:cubicBezTo>
                <a:cubicBezTo>
                  <a:pt x="-1380" y="605545"/>
                  <a:pt x="-1192" y="594656"/>
                  <a:pt x="4159" y="585927"/>
                </a:cubicBezTo>
                <a:lnTo>
                  <a:pt x="63578" y="489336"/>
                </a:lnTo>
                <a:lnTo>
                  <a:pt x="63578" y="282638"/>
                </a:lnTo>
                <a:cubicBezTo>
                  <a:pt x="63578" y="244621"/>
                  <a:pt x="71087" y="207731"/>
                  <a:pt x="85919" y="172812"/>
                </a:cubicBezTo>
                <a:cubicBezTo>
                  <a:pt x="100186" y="139207"/>
                  <a:pt x="120650" y="108981"/>
                  <a:pt x="146558" y="82980"/>
                </a:cubicBezTo>
                <a:cubicBezTo>
                  <a:pt x="172465" y="56978"/>
                  <a:pt x="202785" y="36609"/>
                  <a:pt x="236389" y="22341"/>
                </a:cubicBezTo>
                <a:cubicBezTo>
                  <a:pt x="271214" y="7510"/>
                  <a:pt x="308199" y="0"/>
                  <a:pt x="346215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13"/>
          <p:cNvSpPr txBox="1"/>
          <p:nvPr/>
        </p:nvSpPr>
        <p:spPr>
          <a:xfrm rot="0" flipH="0" flipV="0">
            <a:off x="740253" y="5149618"/>
            <a:ext cx="200508" cy="217199"/>
          </a:xfrm>
          <a:custGeom>
            <a:avLst/>
            <a:gdLst>
              <a:gd name="connsiteX0" fmla="*/ 332293 w 664672"/>
              <a:gd name="connsiteX1" fmla="*/ 660804 w 664672"/>
              <a:gd name="connsiteX10" fmla="*/ 332293 w 664672"/>
              <a:gd name="connsiteX2" fmla="*/ 563560 w 664672"/>
              <a:gd name="connsiteX3" fmla="*/ 101112 w 664672"/>
              <a:gd name="connsiteX4" fmla="*/ 3868 w 664672"/>
              <a:gd name="connsiteX5" fmla="*/ 332293 w 664672"/>
              <a:gd name="connsiteX6" fmla="*/ 332293 w 664672"/>
              <a:gd name="connsiteX7" fmla="*/ 509517 w 664672"/>
              <a:gd name="connsiteX8" fmla="*/ 332293 w 664672"/>
              <a:gd name="connsiteX9" fmla="*/ 155069 w 664672"/>
              <a:gd name="connsiteY0" fmla="*/ 387672 h 720001"/>
              <a:gd name="connsiteY1" fmla="*/ 598902 h 720001"/>
              <a:gd name="connsiteY10" fmla="*/ 0 h 720001"/>
              <a:gd name="connsiteY2" fmla="*/ 720001 h 720001"/>
              <a:gd name="connsiteY3" fmla="*/ 720001 h 720001"/>
              <a:gd name="connsiteY4" fmla="*/ 598902 h 720001"/>
              <a:gd name="connsiteY5" fmla="*/ 387672 h 720001"/>
              <a:gd name="connsiteY6" fmla="*/ 0 h 720001"/>
              <a:gd name="connsiteY7" fmla="*/ 177224 h 720001"/>
              <a:gd name="connsiteY8" fmla="*/ 354448 h 720001"/>
              <a:gd name="connsiteY9" fmla="*/ 177224 h 720001"/>
            </a:gdLst>
            <a:rect l="l" t="t" r="r" b="b"/>
            <a:pathLst>
              <a:path h="720001" w="664672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7" name="直接连接符 39"/>
          <p:cNvCxnSpPr/>
          <p:nvPr/>
        </p:nvCxnSpPr>
        <p:spPr>
          <a:xfrm rot="0" flipH="0" flipV="0">
            <a:off x="5144699" y="5255972"/>
            <a:ext cx="1342104" cy="0"/>
          </a:xfrm>
          <a:prstGeom prst="line">
            <a:avLst/>
          </a:prstGeom>
          <a:noFill/>
          <a:ln w="47625" cap="sq">
            <a:solidFill>
              <a:schemeClr val="bg1"/>
            </a:solidFill>
            <a:prstDash val="solid"/>
            <a:miter/>
          </a:ln>
        </p:spPr>
      </p:cxnSp>
      <p:sp>
        <p:nvSpPr>
          <p:cNvPr id="18" name="弧形 41"/>
          <p:cNvSpPr txBox="1"/>
          <p:nvPr/>
        </p:nvSpPr>
        <p:spPr>
          <a:xfrm rot="0" flipH="1" flipV="0">
            <a:off x="6325632" y="5255972"/>
            <a:ext cx="322342" cy="322342"/>
          </a:xfrm>
          <a:prstGeom prst="arc">
            <a:avLst/>
          </a:prstGeom>
          <a:noFill/>
          <a:ln w="63500" cap="sq">
            <a:solidFill>
              <a:schemeClr val="bg1"/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弧形 42"/>
          <p:cNvSpPr txBox="1"/>
          <p:nvPr/>
        </p:nvSpPr>
        <p:spPr>
          <a:xfrm rot="0" flipH="1" flipV="1">
            <a:off x="6325632" y="4933630"/>
            <a:ext cx="322342" cy="322342"/>
          </a:xfrm>
          <a:prstGeom prst="arc">
            <a:avLst/>
          </a:prstGeom>
          <a:noFill/>
          <a:ln w="63500" cap="sq">
            <a:solidFill>
              <a:schemeClr val="bg1"/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文本框 44"/>
          <p:cNvSpPr txBox="1"/>
          <p:nvPr/>
        </p:nvSpPr>
        <p:spPr>
          <a:xfrm rot="0" flipH="0" flipV="0">
            <a:off x="650876" y="1640421"/>
            <a:ext cx="3240270" cy="120906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8800">
                <a:ln w="12700">
                  <a:solidFill>
                    <a:srgbClr val="000000">
                      <a:alpha val="100000"/>
                    </a:srgbClr>
                  </a:solidFill>
                </a:ln>
                <a:noFill/>
                <a:latin typeface="Source Han Serif SC Regular"/>
                <a:ea typeface="Source Han Serif SC Regular"/>
                <a:cs typeface="Source Han Serif SC Regular"/>
              </a:rPr>
              <a:t>202X</a:t>
            </a:r>
            <a:endParaRPr kumimoji="1" lang="zh-CN" altLang="en-US"/>
          </a:p>
        </p:txBody>
      </p:sp>
      <p:sp>
        <p:nvSpPr>
          <p:cNvPr id="21" name="文本框 45"/>
          <p:cNvSpPr txBox="1"/>
          <p:nvPr/>
        </p:nvSpPr>
        <p:spPr>
          <a:xfrm rot="0" flipH="0" flipV="0">
            <a:off x="660401" y="2348039"/>
            <a:ext cx="6502206" cy="205199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53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品广业务：AI赋能前后对比</a:t>
            </a:r>
            <a:endParaRPr kumimoji="1" lang="zh-CN" altLang="en-US"/>
          </a:p>
        </p:txBody>
      </p:sp>
      <p:sp>
        <p:nvSpPr>
          <p:cNvPr id="22" name="矩形: 圆角 47"/>
          <p:cNvSpPr txBox="1"/>
          <p:nvPr/>
        </p:nvSpPr>
        <p:spPr>
          <a:xfrm rot="0" flipH="0" flipV="0">
            <a:off x="660400" y="467783"/>
            <a:ext cx="1973399" cy="523059"/>
          </a:xfrm>
          <a:prstGeom prst="roundRect">
            <a:avLst/>
          </a:prstGeom>
          <a:solidFill>
            <a:schemeClr val="accent2"/>
          </a:solidFill>
          <a:ln w="12700" cap="sq">
            <a:solidFill>
              <a:schemeClr val="bg1"/>
            </a:solidFill>
            <a:prstDash val="solid"/>
            <a:miter/>
          </a:ln>
          <a:effectLst>
            <a:outerShdw dist="50800" blurRad="101600" dir="5400000" sx="100000" sy="100000" kx="0" ky="0" algn="t" rotWithShape="0">
              <a:srgbClr val="000000">
                <a:alpha val="19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任意多边形: 形状 48"/>
          <p:cNvSpPr txBox="1"/>
          <p:nvPr/>
        </p:nvSpPr>
        <p:spPr>
          <a:xfrm rot="0" flipH="0" flipV="0">
            <a:off x="860052" y="635624"/>
            <a:ext cx="1570284" cy="194996"/>
          </a:xfrm>
          <a:custGeom>
            <a:avLst/>
            <a:gdLst>
              <a:gd name="connsiteX0" fmla="*/ 353068 w 1228797"/>
              <a:gd name="connsiteX1" fmla="*/ 353259 w 1228797"/>
              <a:gd name="connsiteX10" fmla="*/ 504450 w 1228797"/>
              <a:gd name="connsiteX100" fmla="*/ 1154216 w 1228797"/>
              <a:gd name="connsiteX101" fmla="*/ 1079445 w 1228797"/>
              <a:gd name="connsiteX102" fmla="*/ 1154026 w 1228797"/>
              <a:gd name="connsiteX103" fmla="*/ 646058 w 1228797"/>
              <a:gd name="connsiteX104" fmla="*/ 659774 w 1228797"/>
              <a:gd name="connsiteX105" fmla="*/ 666060 w 1228797"/>
              <a:gd name="connsiteX106" fmla="*/ 666060 w 1228797"/>
              <a:gd name="connsiteX107" fmla="*/ 672346 w 1228797"/>
              <a:gd name="connsiteX108" fmla="*/ 750166 w 1228797"/>
              <a:gd name="connsiteX109" fmla="*/ 756452 w 1228797"/>
              <a:gd name="connsiteX11" fmla="*/ 503183 w 1228797"/>
              <a:gd name="connsiteX110" fmla="*/ 756452 w 1228797"/>
              <a:gd name="connsiteX111" fmla="*/ 750356 w 1228797"/>
              <a:gd name="connsiteX112" fmla="*/ 750166 w 1228797"/>
              <a:gd name="connsiteX113" fmla="*/ 646058 w 1228797"/>
              <a:gd name="connsiteX114" fmla="*/ 639771 w 1228797"/>
              <a:gd name="connsiteX115" fmla="*/ 639771 w 1228797"/>
              <a:gd name="connsiteX116" fmla="*/ 646058 w 1228797"/>
              <a:gd name="connsiteX117" fmla="*/ 995720 w 1228797"/>
              <a:gd name="connsiteX118" fmla="*/ 1040488 w 1228797"/>
              <a:gd name="connsiteX119" fmla="*/ 1051060 w 1228797"/>
              <a:gd name="connsiteX12" fmla="*/ 1154216 w 1228797"/>
              <a:gd name="connsiteX120" fmla="*/ 1051251 w 1228797"/>
              <a:gd name="connsiteX121" fmla="*/ 1049536 w 1228797"/>
              <a:gd name="connsiteX122" fmla="*/ 1038964 w 1228797"/>
              <a:gd name="connsiteX123" fmla="*/ 1030867 w 1228797"/>
              <a:gd name="connsiteX124" fmla="*/ 1028010 w 1228797"/>
              <a:gd name="connsiteX125" fmla="*/ 1027343 w 1228797"/>
              <a:gd name="connsiteX126" fmla="*/ 995911 w 1228797"/>
              <a:gd name="connsiteX127" fmla="*/ 993815 w 1228797"/>
              <a:gd name="connsiteX128" fmla="*/ 990386 w 1228797"/>
              <a:gd name="connsiteX129" fmla="*/ 981623 w 1228797"/>
              <a:gd name="connsiteX13" fmla="*/ 1154216 w 1228797"/>
              <a:gd name="connsiteX130" fmla="*/ 947638 w 1228797"/>
              <a:gd name="connsiteX131" fmla="*/ 984957 w 1228797"/>
              <a:gd name="connsiteX132" fmla="*/ 988957 w 1228797"/>
              <a:gd name="connsiteX133" fmla="*/ 992291 w 1228797"/>
              <a:gd name="connsiteX134" fmla="*/ 1001816 w 1228797"/>
              <a:gd name="connsiteX135" fmla="*/ 1009150 w 1228797"/>
              <a:gd name="connsiteX136" fmla="*/ 1010484 w 1228797"/>
              <a:gd name="connsiteX137" fmla="*/ 1011817 w 1228797"/>
              <a:gd name="connsiteX138" fmla="*/ 1017437 w 1228797"/>
              <a:gd name="connsiteX139" fmla="*/ 1018580 w 1228797"/>
              <a:gd name="connsiteX14" fmla="*/ 1104877 w 1228797"/>
              <a:gd name="connsiteX140" fmla="*/ 1019723 w 1228797"/>
              <a:gd name="connsiteX141" fmla="*/ 1020866 w 1228797"/>
              <a:gd name="connsiteX142" fmla="*/ 1023438 w 1228797"/>
              <a:gd name="connsiteX143" fmla="*/ 1024200 w 1228797"/>
              <a:gd name="connsiteX144" fmla="*/ 1041154 w 1228797"/>
              <a:gd name="connsiteX145" fmla="*/ 1040202 w 1228797"/>
              <a:gd name="connsiteX146" fmla="*/ 1036106 w 1228797"/>
              <a:gd name="connsiteX147" fmla="*/ 1008579 w 1228797"/>
              <a:gd name="connsiteX148" fmla="*/ 1002292 w 1228797"/>
              <a:gd name="connsiteX149" fmla="*/ 1002292 w 1228797"/>
              <a:gd name="connsiteX15" fmla="*/ 1154026 w 1228797"/>
              <a:gd name="connsiteX150" fmla="*/ 1002292 w 1228797"/>
              <a:gd name="connsiteX151" fmla="*/ 1008579 w 1228797"/>
              <a:gd name="connsiteX152" fmla="*/ 1065729 w 1228797"/>
              <a:gd name="connsiteX153" fmla="*/ 1066205 w 1228797"/>
              <a:gd name="connsiteX154" fmla="*/ 1066777 w 1228797"/>
              <a:gd name="connsiteX155" fmla="*/ 1068205 w 1228797"/>
              <a:gd name="connsiteX156" fmla="*/ 1068205 w 1228797"/>
              <a:gd name="connsiteX157" fmla="*/ 1043155 w 1228797"/>
              <a:gd name="connsiteX158" fmla="*/ 1040869 w 1228797"/>
              <a:gd name="connsiteX159" fmla="*/ 1039630 w 1228797"/>
              <a:gd name="connsiteX16" fmla="*/ 1203365 w 1228797"/>
              <a:gd name="connsiteX160" fmla="*/ 1037249 w 1228797"/>
              <a:gd name="connsiteX161" fmla="*/ 1036011 w 1228797"/>
              <a:gd name="connsiteX162" fmla="*/ 1033630 w 1228797"/>
              <a:gd name="connsiteX163" fmla="*/ 1032391 w 1228797"/>
              <a:gd name="connsiteX164" fmla="*/ 1029915 w 1228797"/>
              <a:gd name="connsiteX165" fmla="*/ 1029343 w 1228797"/>
              <a:gd name="connsiteX166" fmla="*/ 1025343 w 1228797"/>
              <a:gd name="connsiteX167" fmla="*/ 1024676 w 1228797"/>
              <a:gd name="connsiteX168" fmla="*/ 1022104 w 1228797"/>
              <a:gd name="connsiteX169" fmla="*/ 1020866 w 1228797"/>
              <a:gd name="connsiteX17" fmla="*/ 1203365 w 1228797"/>
              <a:gd name="connsiteX170" fmla="*/ 1020104 w 1228797"/>
              <a:gd name="connsiteX171" fmla="*/ 1018009 w 1228797"/>
              <a:gd name="connsiteX172" fmla="*/ 1017151 w 1228797"/>
              <a:gd name="connsiteX173" fmla="*/ 1015913 w 1228797"/>
              <a:gd name="connsiteX174" fmla="*/ 1015056 w 1228797"/>
              <a:gd name="connsiteX175" fmla="*/ 1013151 w 1228797"/>
              <a:gd name="connsiteX176" fmla="*/ 1012103 w 1228797"/>
              <a:gd name="connsiteX177" fmla="*/ 1010960 w 1228797"/>
              <a:gd name="connsiteX178" fmla="*/ 1009912 w 1228797"/>
              <a:gd name="connsiteX179" fmla="*/ 1008103 w 1228797"/>
              <a:gd name="connsiteX18" fmla="*/ 1154502 w 1228797"/>
              <a:gd name="connsiteX180" fmla="*/ 1006960 w 1228797"/>
              <a:gd name="connsiteX181" fmla="*/ 1005817 w 1228797"/>
              <a:gd name="connsiteX182" fmla="*/ 1004578 w 1228797"/>
              <a:gd name="connsiteX183" fmla="*/ 1002864 w 1228797"/>
              <a:gd name="connsiteX184" fmla="*/ 995720 w 1228797"/>
              <a:gd name="connsiteX185" fmla="*/ 990386 w 1228797"/>
              <a:gd name="connsiteX186" fmla="*/ 918425 w 1228797"/>
              <a:gd name="connsiteX187" fmla="*/ 995720 w 1228797"/>
              <a:gd name="connsiteX188" fmla="*/ 836558 w 1228797"/>
              <a:gd name="connsiteX189" fmla="*/ 911234 w 1228797"/>
              <a:gd name="connsiteX19" fmla="*/ 1154216 w 1228797"/>
              <a:gd name="connsiteX190" fmla="*/ 836558 w 1228797"/>
              <a:gd name="connsiteX191" fmla="*/ 761882 w 1228797"/>
              <a:gd name="connsiteX192" fmla="*/ 836558 w 1228797"/>
              <a:gd name="connsiteX193" fmla="*/ 200954 w 1228797"/>
              <a:gd name="connsiteX194" fmla="*/ 275821 w 1228797"/>
              <a:gd name="connsiteX195" fmla="*/ 200954 w 1228797"/>
              <a:gd name="connsiteX196" fmla="*/ 126088 w 1228797"/>
              <a:gd name="connsiteX197" fmla="*/ 200954 w 1228797"/>
              <a:gd name="connsiteX2" fmla="*/ 352878 w 1228797"/>
              <a:gd name="connsiteX20" fmla="*/ 836558 w 1228797"/>
              <a:gd name="connsiteX21" fmla="*/ 787314 w 1228797"/>
              <a:gd name="connsiteX22" fmla="*/ 836558 w 1228797"/>
              <a:gd name="connsiteX23" fmla="*/ 885802 w 1228797"/>
              <a:gd name="connsiteX24" fmla="*/ 885802 w 1228797"/>
              <a:gd name="connsiteX25" fmla="*/ 836558 w 1228797"/>
              <a:gd name="connsiteX26" fmla="*/ 200954 w 1228797"/>
              <a:gd name="connsiteX27" fmla="*/ 200954 w 1228797"/>
              <a:gd name="connsiteX28" fmla="*/ 151424 w 1228797"/>
              <a:gd name="connsiteX29" fmla="*/ 200764 w 1228797"/>
              <a:gd name="connsiteX3" fmla="*/ 463654 w 1228797"/>
              <a:gd name="connsiteX30" fmla="*/ 250294 w 1228797"/>
              <a:gd name="connsiteX31" fmla="*/ 250294 w 1228797"/>
              <a:gd name="connsiteX32" fmla="*/ 201145 w 1228797"/>
              <a:gd name="connsiteX33" fmla="*/ 200954 w 1228797"/>
              <a:gd name="connsiteX34" fmla="*/ 437841 w 1228797"/>
              <a:gd name="connsiteX35" fmla="*/ 502040 w 1228797"/>
              <a:gd name="connsiteX36" fmla="*/ 535949 w 1228797"/>
              <a:gd name="connsiteX37" fmla="*/ 550808 w 1228797"/>
              <a:gd name="connsiteX38" fmla="*/ 528615 w 1228797"/>
              <a:gd name="connsiteX39" fmla="*/ 526233 w 1228797"/>
              <a:gd name="connsiteX4" fmla="*/ 457368 w 1228797"/>
              <a:gd name="connsiteX40" fmla="*/ 544712 w 1228797"/>
              <a:gd name="connsiteX41" fmla="*/ 541683 w 1228797"/>
              <a:gd name="connsiteX42" fmla="*/ 538997 w 1228797"/>
              <a:gd name="connsiteX43" fmla="*/ 525567 w 1228797"/>
              <a:gd name="connsiteX44" fmla="*/ 519947 w 1228797"/>
              <a:gd name="connsiteX45" fmla="*/ 500230 w 1228797"/>
              <a:gd name="connsiteX46" fmla="*/ 494611 w 1228797"/>
              <a:gd name="connsiteX47" fmla="*/ 463654 w 1228797"/>
              <a:gd name="connsiteX48" fmla="*/ 457368 w 1228797"/>
              <a:gd name="connsiteX49" fmla="*/ 457368 w 1228797"/>
              <a:gd name="connsiteX5" fmla="*/ 457368 w 1228797"/>
              <a:gd name="connsiteX50" fmla="*/ 457368 w 1228797"/>
              <a:gd name="connsiteX51" fmla="*/ 451081 w 1228797"/>
              <a:gd name="connsiteX52" fmla="*/ 437841 w 1228797"/>
              <a:gd name="connsiteX53" fmla="*/ 431555 w 1228797"/>
              <a:gd name="connsiteX54" fmla="*/ 431555 w 1228797"/>
              <a:gd name="connsiteX55" fmla="*/ 437841 w 1228797"/>
              <a:gd name="connsiteX56" fmla="*/ 293633 w 1228797"/>
              <a:gd name="connsiteX57" fmla="*/ 306777 w 1228797"/>
              <a:gd name="connsiteX58" fmla="*/ 312683 w 1228797"/>
              <a:gd name="connsiteX59" fmla="*/ 312683 w 1228797"/>
              <a:gd name="connsiteX6" fmla="*/ 463464 w 1228797"/>
              <a:gd name="connsiteX60" fmla="*/ 350592 w 1228797"/>
              <a:gd name="connsiteX61" fmla="*/ 392950 w 1228797"/>
              <a:gd name="connsiteX62" fmla="*/ 392978 w 1228797"/>
              <a:gd name="connsiteX63" fmla="*/ 392978 w 1228797"/>
              <a:gd name="connsiteX64" fmla="*/ 399265 w 1228797"/>
              <a:gd name="connsiteX65" fmla="*/ 412505 w 1228797"/>
              <a:gd name="connsiteX66" fmla="*/ 418696 w 1228797"/>
              <a:gd name="connsiteX67" fmla="*/ 418696 w 1228797"/>
              <a:gd name="connsiteX68" fmla="*/ 378496 w 1228797"/>
              <a:gd name="connsiteX69" fmla="*/ 353068 w 1228797"/>
              <a:gd name="connsiteX7" fmla="*/ 463654 w 1228797"/>
              <a:gd name="connsiteX70" fmla="*/ 327634 w 1228797"/>
              <a:gd name="connsiteX71" fmla="*/ 287346 w 1228797"/>
              <a:gd name="connsiteX72" fmla="*/ 287346 w 1228797"/>
              <a:gd name="connsiteX73" fmla="*/ 287346 w 1228797"/>
              <a:gd name="connsiteX74" fmla="*/ 293633 w 1228797"/>
              <a:gd name="connsiteX75" fmla="*/ 6264 w 1228797"/>
              <a:gd name="connsiteX76" fmla="*/ 18646 w 1228797"/>
              <a:gd name="connsiteX77" fmla="*/ 23790 w 1228797"/>
              <a:gd name="connsiteX78" fmla="*/ 61890 w 1228797"/>
              <a:gd name="connsiteX79" fmla="*/ 67033 w 1228797"/>
              <a:gd name="connsiteX8" fmla="*/ 502611 w 1228797"/>
              <a:gd name="connsiteX80" fmla="*/ 72081 w 1228797"/>
              <a:gd name="connsiteX81" fmla="*/ 110181 w 1228797"/>
              <a:gd name="connsiteX82" fmla="*/ 115325 w 1228797"/>
              <a:gd name="connsiteX83" fmla="*/ 127707 w 1228797"/>
              <a:gd name="connsiteX84" fmla="*/ 134065 w 1228797"/>
              <a:gd name="connsiteX85" fmla="*/ 132851 w 1228797"/>
              <a:gd name="connsiteX86" fmla="*/ 81702 w 1228797"/>
              <a:gd name="connsiteX87" fmla="*/ 79987 w 1228797"/>
              <a:gd name="connsiteX88" fmla="*/ 79987 w 1228797"/>
              <a:gd name="connsiteX89" fmla="*/ 73701 w 1228797"/>
              <a:gd name="connsiteX9" fmla="*/ 525281 w 1228797"/>
              <a:gd name="connsiteX90" fmla="*/ 60270 w 1228797"/>
              <a:gd name="connsiteX91" fmla="*/ 53984 w 1228797"/>
              <a:gd name="connsiteX92" fmla="*/ 53984 w 1228797"/>
              <a:gd name="connsiteX93" fmla="*/ 52269 w 1228797"/>
              <a:gd name="connsiteX94" fmla="*/ 1215 w 1228797"/>
              <a:gd name="connsiteX95" fmla="*/ 2572 w 1228797"/>
              <a:gd name="connsiteX96" fmla="*/ 6264 w 1228797"/>
              <a:gd name="connsiteX97" fmla="*/ 1154026 w 1228797"/>
              <a:gd name="connsiteX98" fmla="*/ 1228797 w 1228797"/>
              <a:gd name="connsiteX99" fmla="*/ 1228797 w 1228797"/>
              <a:gd name="connsiteY0" fmla="*/ 146933 h 152590"/>
              <a:gd name="connsiteY1" fmla="*/ 146971 h 152590"/>
              <a:gd name="connsiteY10" fmla="*/ 28795 h 152590"/>
              <a:gd name="connsiteY100" fmla="*/ 152590 h 152590"/>
              <a:gd name="connsiteY101" fmla="*/ 78009 h 152590"/>
              <a:gd name="connsiteY102" fmla="*/ 3238 h 152590"/>
              <a:gd name="connsiteY103" fmla="*/ 2096 h 152590"/>
              <a:gd name="connsiteY104" fmla="*/ 2096 h 152590"/>
              <a:gd name="connsiteY105" fmla="*/ 8382 h 152590"/>
              <a:gd name="connsiteY106" fmla="*/ 116491 h 152590"/>
              <a:gd name="connsiteY107" fmla="*/ 122778 h 152590"/>
              <a:gd name="connsiteY108" fmla="*/ 122778 h 152590"/>
              <a:gd name="connsiteY109" fmla="*/ 129064 h 152590"/>
              <a:gd name="connsiteY11" fmla="*/ 28766 h 152590"/>
              <a:gd name="connsiteY110" fmla="*/ 141733 h 152590"/>
              <a:gd name="connsiteY111" fmla="*/ 148019 h 152590"/>
              <a:gd name="connsiteY112" fmla="*/ 148019 h 152590"/>
              <a:gd name="connsiteY113" fmla="*/ 148019 h 152590"/>
              <a:gd name="connsiteY114" fmla="*/ 141733 h 152590"/>
              <a:gd name="connsiteY115" fmla="*/ 8382 h 152590"/>
              <a:gd name="connsiteY116" fmla="*/ 2096 h 152590"/>
              <a:gd name="connsiteY117" fmla="*/ 191 h 152590"/>
              <a:gd name="connsiteY118" fmla="*/ 15621 h 152590"/>
              <a:gd name="connsiteY119" fmla="*/ 25146 h 152590"/>
              <a:gd name="connsiteY12" fmla="*/ 28194 h 152590"/>
              <a:gd name="connsiteY120" fmla="*/ 25418 h 152590"/>
              <a:gd name="connsiteY121" fmla="*/ 34004 h 152590"/>
              <a:gd name="connsiteY122" fmla="*/ 41434 h 152590"/>
              <a:gd name="connsiteY123" fmla="*/ 40767 h 152590"/>
              <a:gd name="connsiteY124" fmla="*/ 38100 h 152590"/>
              <a:gd name="connsiteY125" fmla="*/ 37624 h 152590"/>
              <a:gd name="connsiteY126" fmla="*/ 26194 h 152590"/>
              <a:gd name="connsiteY127" fmla="*/ 26194 h 152590"/>
              <a:gd name="connsiteY128" fmla="*/ 26194 h 152590"/>
              <a:gd name="connsiteY129" fmla="*/ 28004 h 152590"/>
              <a:gd name="connsiteY13" fmla="*/ 28765 h 152590"/>
              <a:gd name="connsiteY130" fmla="*/ 64456 h 152590"/>
              <a:gd name="connsiteY131" fmla="*/ 123254 h 152590"/>
              <a:gd name="connsiteY132" fmla="*/ 124016 h 152590"/>
              <a:gd name="connsiteY133" fmla="*/ 122968 h 152590"/>
              <a:gd name="connsiteY134" fmla="*/ 122968 h 152590"/>
              <a:gd name="connsiteY135" fmla="*/ 121920 h 152590"/>
              <a:gd name="connsiteY136" fmla="*/ 121920 h 152590"/>
              <a:gd name="connsiteY137" fmla="*/ 121920 h 152590"/>
              <a:gd name="connsiteY138" fmla="*/ 119920 h 152590"/>
              <a:gd name="connsiteY139" fmla="*/ 119444 h 152590"/>
              <a:gd name="connsiteY14" fmla="*/ 77914 h 152590"/>
              <a:gd name="connsiteY140" fmla="*/ 118967 h 152590"/>
              <a:gd name="connsiteY141" fmla="*/ 118396 h 152590"/>
              <a:gd name="connsiteY142" fmla="*/ 117062 h 152590"/>
              <a:gd name="connsiteY143" fmla="*/ 116491 h 152590"/>
              <a:gd name="connsiteY144" fmla="*/ 95345 h 152590"/>
              <a:gd name="connsiteY145" fmla="*/ 90297 h 152590"/>
              <a:gd name="connsiteY146" fmla="*/ 88583 h 152590"/>
              <a:gd name="connsiteY147" fmla="*/ 88583 h 152590"/>
              <a:gd name="connsiteY148" fmla="*/ 82296 h 152590"/>
              <a:gd name="connsiteY149" fmla="*/ 69437 h 152590"/>
              <a:gd name="connsiteY15" fmla="*/ 127254 h 152590"/>
              <a:gd name="connsiteY150" fmla="*/ 69245 h 152590"/>
              <a:gd name="connsiteY151" fmla="*/ 63151 h 152590"/>
              <a:gd name="connsiteY152" fmla="*/ 63151 h 152590"/>
              <a:gd name="connsiteY153" fmla="*/ 63151 h 152590"/>
              <a:gd name="connsiteY154" fmla="*/ 63151 h 152590"/>
              <a:gd name="connsiteY155" fmla="*/ 68771 h 152590"/>
              <a:gd name="connsiteY156" fmla="*/ 80391 h 152590"/>
              <a:gd name="connsiteY157" fmla="*/ 136112 h 152590"/>
              <a:gd name="connsiteY158" fmla="*/ 138113 h 152590"/>
              <a:gd name="connsiteY159" fmla="*/ 139065 h 152590"/>
              <a:gd name="connsiteY16" fmla="*/ 78105 h 152590"/>
              <a:gd name="connsiteY160" fmla="*/ 140780 h 152590"/>
              <a:gd name="connsiteY161" fmla="*/ 141637 h 152590"/>
              <a:gd name="connsiteY162" fmla="*/ 143161 h 152590"/>
              <a:gd name="connsiteY163" fmla="*/ 143923 h 152590"/>
              <a:gd name="connsiteY164" fmla="*/ 145352 h 152590"/>
              <a:gd name="connsiteY165" fmla="*/ 145352 h 152590"/>
              <a:gd name="connsiteY166" fmla="*/ 147257 h 152590"/>
              <a:gd name="connsiteY167" fmla="*/ 147257 h 152590"/>
              <a:gd name="connsiteY168" fmla="*/ 148209 h 152590"/>
              <a:gd name="connsiteY169" fmla="*/ 148209 h 152590"/>
              <a:gd name="connsiteY17" fmla="*/ 78009 h 152590"/>
              <a:gd name="connsiteY170" fmla="*/ 148209 h 152590"/>
              <a:gd name="connsiteY171" fmla="*/ 148971 h 152590"/>
              <a:gd name="connsiteY172" fmla="*/ 148971 h 152590"/>
              <a:gd name="connsiteY173" fmla="*/ 148971 h 152590"/>
              <a:gd name="connsiteY174" fmla="*/ 148971 h 152590"/>
              <a:gd name="connsiteY175" fmla="*/ 149447 h 152590"/>
              <a:gd name="connsiteY176" fmla="*/ 149447 h 152590"/>
              <a:gd name="connsiteY177" fmla="*/ 149447 h 152590"/>
              <a:gd name="connsiteY178" fmla="*/ 149447 h 152590"/>
              <a:gd name="connsiteY179" fmla="*/ 149447 h 152590"/>
              <a:gd name="connsiteY18" fmla="*/ 28195 h 152590"/>
              <a:gd name="connsiteY180" fmla="*/ 149447 h 152590"/>
              <a:gd name="connsiteY181" fmla="*/ 149447 h 152590"/>
              <a:gd name="connsiteY182" fmla="*/ 149447 h 152590"/>
              <a:gd name="connsiteY183" fmla="*/ 149447 h 152590"/>
              <a:gd name="connsiteY184" fmla="*/ 149447 h 152590"/>
              <a:gd name="connsiteY185" fmla="*/ 149447 h 152590"/>
              <a:gd name="connsiteY186" fmla="*/ 72152 h 152590"/>
              <a:gd name="connsiteY187" fmla="*/ 191 h 152590"/>
              <a:gd name="connsiteY188" fmla="*/ 191 h 152590"/>
              <a:gd name="connsiteY189" fmla="*/ 74867 h 152590"/>
              <a:gd name="connsiteY19" fmla="*/ 28194 h 152590"/>
              <a:gd name="connsiteY190" fmla="*/ 149543 h 152590"/>
              <a:gd name="connsiteY191" fmla="*/ 74867 h 152590"/>
              <a:gd name="connsiteY192" fmla="*/ 191 h 152590"/>
              <a:gd name="connsiteY193" fmla="*/ 0 h 152590"/>
              <a:gd name="connsiteY194" fmla="*/ 74867 h 152590"/>
              <a:gd name="connsiteY195" fmla="*/ 149733 h 152590"/>
              <a:gd name="connsiteY196" fmla="*/ 74867 h 152590"/>
              <a:gd name="connsiteY197" fmla="*/ 0 h 152590"/>
              <a:gd name="connsiteY2" fmla="*/ 146971 h 152590"/>
              <a:gd name="connsiteY20" fmla="*/ 25718 h 152590"/>
              <a:gd name="connsiteY21" fmla="*/ 74962 h 152590"/>
              <a:gd name="connsiteY22" fmla="*/ 124207 h 152590"/>
              <a:gd name="connsiteY23" fmla="*/ 74962 h 152590"/>
              <a:gd name="connsiteY24" fmla="*/ 74867 h 152590"/>
              <a:gd name="connsiteY25" fmla="*/ 25718 h 152590"/>
              <a:gd name="connsiteY26" fmla="*/ 25527 h 152590"/>
              <a:gd name="connsiteY27" fmla="*/ 25908 h 152590"/>
              <a:gd name="connsiteY28" fmla="*/ 75248 h 152590"/>
              <a:gd name="connsiteY29" fmla="*/ 124778 h 152590"/>
              <a:gd name="connsiteY3" fmla="*/ 28766 h 152590"/>
              <a:gd name="connsiteY30" fmla="*/ 75438 h 152590"/>
              <a:gd name="connsiteY31" fmla="*/ 75248 h 152590"/>
              <a:gd name="connsiteY32" fmla="*/ 25528 h 152590"/>
              <a:gd name="connsiteY33" fmla="*/ 25527 h 152590"/>
              <a:gd name="connsiteY34" fmla="*/ 3429 h 152590"/>
              <a:gd name="connsiteY35" fmla="*/ 3429 h 152590"/>
              <a:gd name="connsiteY36" fmla="*/ 16764 h 152590"/>
              <a:gd name="connsiteY37" fmla="*/ 49340 h 152590"/>
              <a:gd name="connsiteY38" fmla="*/ 91345 h 152590"/>
              <a:gd name="connsiteY39" fmla="*/ 99251 h 152590"/>
              <a:gd name="connsiteY4" fmla="*/ 35052 h 152590"/>
              <a:gd name="connsiteY40" fmla="*/ 138017 h 152590"/>
              <a:gd name="connsiteY41" fmla="*/ 146377 h 152590"/>
              <a:gd name="connsiteY42" fmla="*/ 146971 h 152590"/>
              <a:gd name="connsiteY43" fmla="*/ 146971 h 152590"/>
              <a:gd name="connsiteY44" fmla="*/ 143447 h 152590"/>
              <a:gd name="connsiteY45" fmla="*/ 102203 h 152590"/>
              <a:gd name="connsiteY46" fmla="*/ 98679 h 152590"/>
              <a:gd name="connsiteY47" fmla="*/ 98679 h 152590"/>
              <a:gd name="connsiteY48" fmla="*/ 104773 h 152590"/>
              <a:gd name="connsiteY49" fmla="*/ 104966 h 152590"/>
              <a:gd name="connsiteY5" fmla="*/ 66866 h 152590"/>
              <a:gd name="connsiteY50" fmla="*/ 140684 h 152590"/>
              <a:gd name="connsiteY51" fmla="*/ 146971 h 152590"/>
              <a:gd name="connsiteY52" fmla="*/ 146971 h 152590"/>
              <a:gd name="connsiteY53" fmla="*/ 140684 h 152590"/>
              <a:gd name="connsiteY54" fmla="*/ 9716 h 152590"/>
              <a:gd name="connsiteY55" fmla="*/ 3429 h 152590"/>
              <a:gd name="connsiteY56" fmla="*/ 3429 h 152590"/>
              <a:gd name="connsiteY57" fmla="*/ 3429 h 152590"/>
              <a:gd name="connsiteY58" fmla="*/ 9715 h 152590"/>
              <a:gd name="connsiteY59" fmla="*/ 80677 h 152590"/>
              <a:gd name="connsiteY6" fmla="*/ 73152 h 152590"/>
              <a:gd name="connsiteY60" fmla="*/ 123032 h 152590"/>
              <a:gd name="connsiteY61" fmla="*/ 85118 h 152590"/>
              <a:gd name="connsiteY62" fmla="*/ 81248 h 152590"/>
              <a:gd name="connsiteY63" fmla="*/ 9715 h 152590"/>
              <a:gd name="connsiteY64" fmla="*/ 3429 h 152590"/>
              <a:gd name="connsiteY65" fmla="*/ 3429 h 152590"/>
              <a:gd name="connsiteY66" fmla="*/ 9715 h 152590"/>
              <a:gd name="connsiteY67" fmla="*/ 81153 h 152590"/>
              <a:gd name="connsiteY68" fmla="*/ 141799 h 152590"/>
              <a:gd name="connsiteY69" fmla="*/ 146933 h 152590"/>
              <a:gd name="connsiteY7" fmla="*/ 73152 h 152590"/>
              <a:gd name="connsiteY70" fmla="*/ 141836 h 152590"/>
              <a:gd name="connsiteY71" fmla="*/ 81248 h 152590"/>
              <a:gd name="connsiteY72" fmla="*/ 81153 h 152590"/>
              <a:gd name="connsiteY73" fmla="*/ 9715 h 152590"/>
              <a:gd name="connsiteY74" fmla="*/ 3429 h 152590"/>
              <a:gd name="connsiteY75" fmla="*/ 3333 h 152590"/>
              <a:gd name="connsiteY76" fmla="*/ 3333 h 152590"/>
              <a:gd name="connsiteY77" fmla="*/ 6000 h 152590"/>
              <a:gd name="connsiteY78" fmla="*/ 59817 h 152590"/>
              <a:gd name="connsiteY79" fmla="*/ 62388 h 152590"/>
              <a:gd name="connsiteY8" fmla="*/ 73152 h 152590"/>
              <a:gd name="connsiteY80" fmla="*/ 59817 h 152590"/>
              <a:gd name="connsiteY81" fmla="*/ 6000 h 152590"/>
              <a:gd name="connsiteY82" fmla="*/ 3333 h 152590"/>
              <a:gd name="connsiteY83" fmla="*/ 3333 h 152590"/>
              <a:gd name="connsiteY84" fmla="*/ 9548 h 152590"/>
              <a:gd name="connsiteY85" fmla="*/ 13335 h 152590"/>
              <a:gd name="connsiteY86" fmla="*/ 83724 h 152590"/>
              <a:gd name="connsiteY87" fmla="*/ 89154 h 152590"/>
              <a:gd name="connsiteY88" fmla="*/ 140684 h 152590"/>
              <a:gd name="connsiteY89" fmla="*/ 146970 h 152590"/>
              <a:gd name="connsiteY9" fmla="*/ 51911 h 152590"/>
              <a:gd name="connsiteY90" fmla="*/ 146970 h 152590"/>
              <a:gd name="connsiteY91" fmla="*/ 140684 h 152590"/>
              <a:gd name="connsiteY92" fmla="*/ 89154 h 152590"/>
              <a:gd name="connsiteY93" fmla="*/ 83724 h 152590"/>
              <a:gd name="connsiteY94" fmla="*/ 13335 h 152590"/>
              <a:gd name="connsiteY95" fmla="*/ 4549 h 152590"/>
              <a:gd name="connsiteY96" fmla="*/ 3333 h 152590"/>
              <a:gd name="connsiteY97" fmla="*/ 3238 h 152590"/>
              <a:gd name="connsiteY98" fmla="*/ 77819 h 152590"/>
              <a:gd name="connsiteY99" fmla="*/ 77914 h 152590"/>
            </a:gdLst>
            <a:rect l="l" t="t" r="r" b="b"/>
            <a:pathLst>
              <a:path h="152590" w="1228797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矩形: 圆顶角 49"/>
          <p:cNvSpPr txBox="1"/>
          <p:nvPr/>
        </p:nvSpPr>
        <p:spPr>
          <a:xfrm rot="0" flipH="0" flipV="0">
            <a:off x="7554266" y="473337"/>
            <a:ext cx="3937299" cy="638466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  <a:effectLst>
            <a:outerShdw dist="0" blurRad="215900" dir="0" sx="102000" sy="102000" kx="0" ky="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5" name="图片 50"/>
          <p:cNvPicPr>
            <a:picLocks noChangeAspect="1"/>
          </p:cNvPicPr>
          <p:nvPr/>
        </p:nvPicPr>
        <p:blipFill>
          <a:blip r:embed="rId2">
            <a:alphaModFix amt="100000"/>
          </a:blip>
          <a:srcRect l="33191" t="0" r="33191" b="0"/>
          <a:stretch>
            <a:fillRect/>
          </a:stretch>
        </p:blipFill>
        <p:spPr>
          <a:xfrm rot="0" flipH="0" flipV="0">
            <a:off x="7630557" y="548638"/>
            <a:ext cx="3784718" cy="6309362"/>
          </a:xfrm>
          <a:custGeom>
            <a:avLst/>
            <a:gdLst>
              <a:gd name="connsiteX0" fmla="*/ 1892359 w 3784718"/>
              <a:gd name="connsiteX1" fmla="*/ 3784718 w 3784718"/>
              <a:gd name="connsiteX2" fmla="*/ 3784717 w 3784718"/>
              <a:gd name="connsiteX3" fmla="*/ 0 w 3784718"/>
              <a:gd name="connsiteX4" fmla="*/ 0 w 3784718"/>
              <a:gd name="connsiteX5" fmla="*/ 1892359 w 3784718"/>
              <a:gd name="connsiteY0" fmla="*/ 0 h 6309362"/>
              <a:gd name="connsiteY1" fmla="*/ 1892359 h 6309362"/>
              <a:gd name="connsiteY2" fmla="*/ 6309362 h 6309362"/>
              <a:gd name="connsiteY3" fmla="*/ 6309362 h 6309362"/>
              <a:gd name="connsiteY4" fmla="*/ 1892359 h 6309362"/>
              <a:gd name="connsiteY5" fmla="*/ 0 h 6309362"/>
            </a:gdLst>
            <a:rect l="l" t="t" r="r" b="b"/>
            <a:pathLst>
              <a:path h="6309362" w="3784718">
                <a:moveTo>
                  <a:pt x="1892359" y="0"/>
                </a:moveTo>
                <a:cubicBezTo>
                  <a:pt x="2937480" y="0"/>
                  <a:pt x="3784718" y="847238"/>
                  <a:pt x="3784718" y="1892359"/>
                </a:cubicBezTo>
                <a:cubicBezTo>
                  <a:pt x="3784718" y="3364693"/>
                  <a:pt x="3784717" y="4837028"/>
                  <a:pt x="3784717" y="6309362"/>
                </a:cubicBezTo>
                <a:lnTo>
                  <a:pt x="0" y="6309362"/>
                </a:lnTo>
                <a:lnTo>
                  <a:pt x="0" y="1892359"/>
                </a:lnTo>
                <a:cubicBezTo>
                  <a:pt x="0" y="847238"/>
                  <a:pt x="847238" y="0"/>
                  <a:pt x="1892359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6" name="77"/>
          <p:cNvSpPr txBox="1"/>
          <p:nvPr/>
        </p:nvSpPr>
        <p:spPr>
          <a:xfrm rot="0" flipH="0" flipV="0">
            <a:off x="0" y="6392958"/>
            <a:ext cx="11184556" cy="465042"/>
          </a:xfrm>
          <a:prstGeom prst="round1Rect">
            <a:avLst>
              <a:gd name="adj" fmla="val 50000"/>
            </a:avLst>
          </a:pr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51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b="100000" r="100000"/>
            </a:path>
            <a:tileRect t="-100000" l="-100000"/>
          </a:gradFill>
          <a:ln w="9525" cap="flat">
            <a:noFill/>
            <a:prstDash val="solid"/>
            <a:miter/>
          </a:ln>
          <a:effectLst>
            <a:outerShdw dist="152400" blurRad="241300" dir="2699999" sx="100000" sy="100000" kx="0" ky="0" algn="tl" rotWithShape="0">
              <a:schemeClr val="accent1">
                <a:alpha val="22000"/>
              </a:schemeClr>
            </a:outerShdw>
          </a:effectLst>
        </p:spPr>
        <p:txBody>
          <a:bodyPr vert="horz" wrap="square" lIns="103113" tIns="51556" rIns="103113" bIns="51556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78"/>
          <p:cNvSpPr txBox="1"/>
          <p:nvPr/>
        </p:nvSpPr>
        <p:spPr>
          <a:xfrm rot="0" flipH="1" flipV="0">
            <a:off x="11184556" y="6392958"/>
            <a:ext cx="1007444" cy="465042"/>
          </a:xfrm>
          <a:prstGeom prst="round1Rect">
            <a:avLst>
              <a:gd name="adj" fmla="val 50000"/>
            </a:avLst>
          </a:prstGeom>
          <a:gradFill>
            <a:gsLst>
              <a:gs pos="1000">
                <a:schemeClr val="accent2">
                  <a:lumMod val="60000"/>
                  <a:lumOff val="40000"/>
                </a:schemeClr>
              </a:gs>
              <a:gs pos="51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  <a:effectLst>
            <a:outerShdw dist="152400" blurRad="241300" dir="2699999" sx="100000" sy="100000" kx="0" ky="0" algn="tl" rotWithShape="0">
              <a:schemeClr val="accent1">
                <a:alpha val="22000"/>
              </a:schemeClr>
            </a:outerShdw>
          </a:effectLst>
        </p:spPr>
        <p:txBody>
          <a:bodyPr vert="horz" wrap="square" lIns="103113" tIns="51556" rIns="103113" bIns="51556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79"/>
          <p:cNvSpPr txBox="1"/>
          <p:nvPr/>
        </p:nvSpPr>
        <p:spPr>
          <a:xfrm rot="0" flipH="0" flipV="0">
            <a:off x="483373" y="6596608"/>
            <a:ext cx="10476000" cy="4320"/>
          </a:xfrm>
          <a:prstGeom prst="rect">
            <a:avLst/>
          </a:prstGeom>
          <a:solidFill>
            <a:schemeClr val="bg1"/>
          </a:solidFill>
          <a:ln w="12700" cap="sq">
            <a:noFill/>
            <a:prstDash val="solid"/>
            <a:miter/>
          </a:ln>
          <a:effectLst/>
        </p:spPr>
        <p:txBody>
          <a:bodyPr vert="horz" wrap="square" lIns="109728" tIns="54864" rIns="109728" bIns="5486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710"/>
          <p:cNvSpPr txBox="1"/>
          <p:nvPr/>
        </p:nvSpPr>
        <p:spPr>
          <a:xfrm rot="0" flipH="0" flipV="0">
            <a:off x="11384855" y="6596608"/>
            <a:ext cx="720000" cy="4320"/>
          </a:xfrm>
          <a:prstGeom prst="rect">
            <a:avLst/>
          </a:prstGeom>
          <a:solidFill>
            <a:schemeClr val="bg1"/>
          </a:solidFill>
          <a:ln w="12700" cap="sq">
            <a:noFill/>
            <a:prstDash val="solid"/>
            <a:miter/>
          </a:ln>
          <a:effectLst/>
        </p:spPr>
        <p:txBody>
          <a:bodyPr vert="horz" wrap="square" lIns="109728" tIns="54864" rIns="109728" bIns="5486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1149"/>
          <p:cNvSpPr txBox="1"/>
          <p:nvPr/>
        </p:nvSpPr>
        <p:spPr>
          <a:xfrm rot="0" flipH="0" flipV="0">
            <a:off x="180199" y="6556637"/>
            <a:ext cx="24256" cy="24256"/>
          </a:xfrm>
          <a:prstGeom prst="ellipse">
            <a:avLst/>
          </a:prstGeom>
          <a:noFill/>
          <a:ln w="3175" cap="flat">
            <a:solidFill>
              <a:schemeClr val="bg1"/>
            </a:solidFill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1150"/>
          <p:cNvSpPr txBox="1"/>
          <p:nvPr/>
        </p:nvSpPr>
        <p:spPr>
          <a:xfrm rot="0" flipH="0" flipV="0">
            <a:off x="232098" y="6556637"/>
            <a:ext cx="24256" cy="24256"/>
          </a:xfrm>
          <a:prstGeom prst="ellipse">
            <a:avLst/>
          </a:prstGeom>
          <a:noFill/>
          <a:ln w="3175" cap="flat">
            <a:solidFill>
              <a:schemeClr val="bg1"/>
            </a:solidFill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1156"/>
          <p:cNvSpPr txBox="1"/>
          <p:nvPr/>
        </p:nvSpPr>
        <p:spPr>
          <a:xfrm rot="0" flipH="0" flipV="0">
            <a:off x="180199" y="6616644"/>
            <a:ext cx="24256" cy="2425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1157"/>
          <p:cNvSpPr txBox="1"/>
          <p:nvPr/>
        </p:nvSpPr>
        <p:spPr>
          <a:xfrm rot="0" flipH="0" flipV="0">
            <a:off x="232098" y="6616644"/>
            <a:ext cx="24256" cy="2425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1149"/>
          <p:cNvSpPr txBox="1"/>
          <p:nvPr/>
        </p:nvSpPr>
        <p:spPr>
          <a:xfrm rot="0" flipH="0" flipV="0">
            <a:off x="286151" y="6556637"/>
            <a:ext cx="24256" cy="24256"/>
          </a:xfrm>
          <a:prstGeom prst="ellipse">
            <a:avLst/>
          </a:prstGeom>
          <a:noFill/>
          <a:ln w="3175" cap="flat">
            <a:solidFill>
              <a:schemeClr val="bg1"/>
            </a:solidFill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5" name="1150"/>
          <p:cNvSpPr txBox="1"/>
          <p:nvPr/>
        </p:nvSpPr>
        <p:spPr>
          <a:xfrm rot="0" flipH="0" flipV="0">
            <a:off x="338050" y="6556637"/>
            <a:ext cx="24256" cy="24256"/>
          </a:xfrm>
          <a:prstGeom prst="ellipse">
            <a:avLst/>
          </a:prstGeom>
          <a:noFill/>
          <a:ln w="3175" cap="flat">
            <a:solidFill>
              <a:schemeClr val="bg1"/>
            </a:solidFill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6" name="1156"/>
          <p:cNvSpPr txBox="1"/>
          <p:nvPr/>
        </p:nvSpPr>
        <p:spPr>
          <a:xfrm rot="0" flipH="0" flipV="0">
            <a:off x="286151" y="6616644"/>
            <a:ext cx="24256" cy="2425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7" name="1157"/>
          <p:cNvSpPr txBox="1"/>
          <p:nvPr/>
        </p:nvSpPr>
        <p:spPr>
          <a:xfrm rot="0" flipH="0" flipV="0">
            <a:off x="338050" y="6616644"/>
            <a:ext cx="24256" cy="2425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8" name="任意多边形: 形状 9"/>
          <p:cNvSpPr txBox="1"/>
          <p:nvPr/>
        </p:nvSpPr>
        <p:spPr>
          <a:xfrm rot="0" flipH="0" flipV="0">
            <a:off x="0" y="6072026"/>
            <a:ext cx="953253" cy="796247"/>
          </a:xfrm>
          <a:custGeom>
            <a:avLst/>
            <a:gdLst>
              <a:gd name="connsiteX0" fmla="*/ 0 w 1295400"/>
              <a:gd name="connsiteX1" fmla="*/ 746760 w 1295400"/>
              <a:gd name="connsiteX2" fmla="*/ 883906 w 1295400"/>
              <a:gd name="connsiteX3" fmla="*/ 1295400 w 1295400"/>
              <a:gd name="connsiteX4" fmla="*/ 1295400 w 1295400"/>
              <a:gd name="connsiteX5" fmla="*/ 0 w 1295400"/>
              <a:gd name="connsiteX6" fmla="*/ 0 w 1295400"/>
              <a:gd name="connsiteY0" fmla="*/ 0 h 1082040"/>
              <a:gd name="connsiteY1" fmla="*/ 0 h 1082040"/>
              <a:gd name="connsiteY2" fmla="*/ 0 h 1082040"/>
              <a:gd name="connsiteY3" fmla="*/ 411494 h 1082040"/>
              <a:gd name="connsiteY4" fmla="*/ 1082040 h 1082040"/>
              <a:gd name="connsiteY5" fmla="*/ 1082040 h 1082040"/>
              <a:gd name="connsiteY6" fmla="*/ 0 h 1082040"/>
            </a:gdLst>
            <a:rect l="l" t="t" r="r" b="b"/>
            <a:pathLst>
              <a:path h="1082040" w="1295400">
                <a:moveTo>
                  <a:pt x="0" y="0"/>
                </a:moveTo>
                <a:lnTo>
                  <a:pt x="746760" y="0"/>
                </a:lnTo>
                <a:lnTo>
                  <a:pt x="883906" y="0"/>
                </a:lnTo>
                <a:cubicBezTo>
                  <a:pt x="1111168" y="0"/>
                  <a:pt x="1295400" y="184232"/>
                  <a:pt x="1295400" y="411494"/>
                </a:cubicBezTo>
                <a:lnTo>
                  <a:pt x="1295400" y="1082040"/>
                </a:lnTo>
                <a:lnTo>
                  <a:pt x="0" y="108204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 cap="sq">
            <a:solidFill>
              <a:schemeClr val="bg1"/>
            </a:solidFill>
            <a:prstDash val="solid"/>
            <a:miter/>
          </a:ln>
          <a:effectLst>
            <a:outerShdw dist="38100" blurRad="215900" dir="2700000" sx="100000" sy="100000" kx="0" ky="0" algn="tl" rotWithShape="0">
              <a:srgbClr val="000000">
                <a:alpha val="22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39" name="直接连接符 11"/>
          <p:cNvCxnSpPr/>
          <p:nvPr/>
        </p:nvCxnSpPr>
        <p:spPr>
          <a:xfrm rot="0" flipH="0" flipV="0">
            <a:off x="222402" y="6482931"/>
            <a:ext cx="469065" cy="0"/>
          </a:xfrm>
          <a:prstGeom prst="line">
            <a:avLst/>
          </a:prstGeom>
          <a:noFill/>
          <a:ln w="22225" cap="rnd">
            <a:solidFill>
              <a:schemeClr val="bg1"/>
            </a:solidFill>
            <a:prstDash val="solid"/>
            <a:miter/>
          </a:ln>
        </p:spPr>
      </p:cxnSp>
      <p:cxnSp>
        <p:nvCxnSpPr>
          <p:cNvPr id="40" name="直接连接符 12"/>
          <p:cNvCxnSpPr/>
          <p:nvPr/>
        </p:nvCxnSpPr>
        <p:spPr>
          <a:xfrm rot="2700000" flipH="0" flipV="0">
            <a:off x="459170" y="6380185"/>
            <a:ext cx="290371" cy="0"/>
          </a:xfrm>
          <a:prstGeom prst="line">
            <a:avLst/>
          </a:prstGeom>
          <a:noFill/>
          <a:ln w="22225" cap="rnd">
            <a:solidFill>
              <a:schemeClr val="bg1"/>
            </a:solidFill>
            <a:prstDash val="solid"/>
            <a:miter/>
          </a:ln>
        </p:spPr>
      </p:cxnSp>
      <p:cxnSp>
        <p:nvCxnSpPr>
          <p:cNvPr id="41" name="直接连接符 13"/>
          <p:cNvCxnSpPr/>
          <p:nvPr/>
        </p:nvCxnSpPr>
        <p:spPr>
          <a:xfrm rot="18900000" flipH="1" flipV="0">
            <a:off x="459170" y="6585678"/>
            <a:ext cx="290371" cy="0"/>
          </a:xfrm>
          <a:prstGeom prst="line">
            <a:avLst/>
          </a:prstGeom>
          <a:noFill/>
          <a:ln w="22225" cap="rnd">
            <a:solidFill>
              <a:schemeClr val="bg1"/>
            </a:solidFill>
            <a:prstDash val="solid"/>
            <a:miter/>
          </a:ln>
        </p:spPr>
      </p:cxnSp>
      <p:sp>
        <p:nvSpPr>
          <p:cNvPr id="42" name="PPT-12"/>
          <p:cNvSpPr txBox="1"/>
          <p:nvPr/>
        </p:nvSpPr>
        <p:spPr>
          <a:xfrm rot="5400000" flipH="0" flipV="0">
            <a:off x="5494510" y="773035"/>
            <a:ext cx="540562" cy="937497"/>
          </a:xfrm>
          <a:custGeom>
            <a:avLst/>
            <a:gdLst>
              <a:gd name="connsiteX0" fmla="*/ 0 w 812409"/>
              <a:gd name="connsiteX1" fmla="*/ 31653 w 812409"/>
              <a:gd name="connsiteX10" fmla="*/ 374553 w 812409"/>
              <a:gd name="connsiteX100" fmla="*/ 749104 w 812409"/>
              <a:gd name="connsiteX101" fmla="*/ 780757 w 812409"/>
              <a:gd name="connsiteX102" fmla="*/ 812410 w 812409"/>
              <a:gd name="connsiteX103" fmla="*/ 780757 w 812409"/>
              <a:gd name="connsiteX104" fmla="*/ 749104 w 812409"/>
              <a:gd name="connsiteX105" fmla="*/ 187276 w 812409"/>
              <a:gd name="connsiteX106" fmla="*/ 218929 w 812409"/>
              <a:gd name="connsiteX107" fmla="*/ 250581 w 812409"/>
              <a:gd name="connsiteX108" fmla="*/ 218929 w 812409"/>
              <a:gd name="connsiteX109" fmla="*/ 187276 w 812409"/>
              <a:gd name="connsiteX11" fmla="*/ 406204 w 812409"/>
              <a:gd name="connsiteX110" fmla="*/ 374553 w 812409"/>
              <a:gd name="connsiteX111" fmla="*/ 406204 w 812409"/>
              <a:gd name="connsiteX112" fmla="*/ 437857 w 812409"/>
              <a:gd name="connsiteX113" fmla="*/ 406204 w 812409"/>
              <a:gd name="connsiteX114" fmla="*/ 374553 w 812409"/>
              <a:gd name="connsiteX115" fmla="*/ 561829 w 812409"/>
              <a:gd name="connsiteX116" fmla="*/ 593481 w 812409"/>
              <a:gd name="connsiteX117" fmla="*/ 625133 w 812409"/>
              <a:gd name="connsiteX118" fmla="*/ 593481 w 812409"/>
              <a:gd name="connsiteX119" fmla="*/ 561829 w 812409"/>
              <a:gd name="connsiteX12" fmla="*/ 437857 w 812409"/>
              <a:gd name="connsiteX120" fmla="*/ 749104 w 812409"/>
              <a:gd name="connsiteX121" fmla="*/ 780757 w 812409"/>
              <a:gd name="connsiteX122" fmla="*/ 812410 w 812409"/>
              <a:gd name="connsiteX123" fmla="*/ 780757 w 812409"/>
              <a:gd name="connsiteX124" fmla="*/ 749104 w 812409"/>
              <a:gd name="connsiteX125" fmla="*/ 187276 w 812409"/>
              <a:gd name="connsiteX126" fmla="*/ 218929 w 812409"/>
              <a:gd name="connsiteX127" fmla="*/ 250581 w 812409"/>
              <a:gd name="connsiteX128" fmla="*/ 218929 w 812409"/>
              <a:gd name="connsiteX129" fmla="*/ 187276 w 812409"/>
              <a:gd name="connsiteX13" fmla="*/ 406204 w 812409"/>
              <a:gd name="connsiteX130" fmla="*/ 374553 w 812409"/>
              <a:gd name="connsiteX131" fmla="*/ 406204 w 812409"/>
              <a:gd name="connsiteX132" fmla="*/ 437857 w 812409"/>
              <a:gd name="connsiteX133" fmla="*/ 406204 w 812409"/>
              <a:gd name="connsiteX134" fmla="*/ 374553 w 812409"/>
              <a:gd name="connsiteX135" fmla="*/ 561829 w 812409"/>
              <a:gd name="connsiteX136" fmla="*/ 593481 w 812409"/>
              <a:gd name="connsiteX137" fmla="*/ 625133 w 812409"/>
              <a:gd name="connsiteX138" fmla="*/ 593481 w 812409"/>
              <a:gd name="connsiteX139" fmla="*/ 561829 w 812409"/>
              <a:gd name="connsiteX14" fmla="*/ 374553 w 812409"/>
              <a:gd name="connsiteX140" fmla="*/ 749104 w 812409"/>
              <a:gd name="connsiteX141" fmla="*/ 780757 w 812409"/>
              <a:gd name="connsiteX142" fmla="*/ 812410 w 812409"/>
              <a:gd name="connsiteX143" fmla="*/ 780757 w 812409"/>
              <a:gd name="connsiteX144" fmla="*/ 749104 w 812409"/>
              <a:gd name="connsiteX145" fmla="*/ 187276 w 812409"/>
              <a:gd name="connsiteX146" fmla="*/ 218929 w 812409"/>
              <a:gd name="connsiteX147" fmla="*/ 250581 w 812409"/>
              <a:gd name="connsiteX148" fmla="*/ 218929 w 812409"/>
              <a:gd name="connsiteX149" fmla="*/ 187276 w 812409"/>
              <a:gd name="connsiteX15" fmla="*/ 561829 w 812409"/>
              <a:gd name="connsiteX150" fmla="*/ 374553 w 812409"/>
              <a:gd name="connsiteX151" fmla="*/ 406204 w 812409"/>
              <a:gd name="connsiteX152" fmla="*/ 437857 w 812409"/>
              <a:gd name="connsiteX153" fmla="*/ 406204 w 812409"/>
              <a:gd name="connsiteX154" fmla="*/ 374553 w 812409"/>
              <a:gd name="connsiteX155" fmla="*/ 561829 w 812409"/>
              <a:gd name="connsiteX156" fmla="*/ 593481 w 812409"/>
              <a:gd name="connsiteX157" fmla="*/ 625133 w 812409"/>
              <a:gd name="connsiteX158" fmla="*/ 593481 w 812409"/>
              <a:gd name="connsiteX159" fmla="*/ 561829 w 812409"/>
              <a:gd name="connsiteX16" fmla="*/ 593481 w 812409"/>
              <a:gd name="connsiteX160" fmla="*/ 749104 w 812409"/>
              <a:gd name="connsiteX161" fmla="*/ 780757 w 812409"/>
              <a:gd name="connsiteX162" fmla="*/ 812410 w 812409"/>
              <a:gd name="connsiteX163" fmla="*/ 780757 w 812409"/>
              <a:gd name="connsiteX164" fmla="*/ 749104 w 812409"/>
              <a:gd name="connsiteX165" fmla="*/ 187276 w 812409"/>
              <a:gd name="connsiteX166" fmla="*/ 218929 w 812409"/>
              <a:gd name="connsiteX167" fmla="*/ 250581 w 812409"/>
              <a:gd name="connsiteX168" fmla="*/ 218929 w 812409"/>
              <a:gd name="connsiteX169" fmla="*/ 187276 w 812409"/>
              <a:gd name="connsiteX17" fmla="*/ 625133 w 812409"/>
              <a:gd name="connsiteX170" fmla="*/ 374553 w 812409"/>
              <a:gd name="connsiteX171" fmla="*/ 406204 w 812409"/>
              <a:gd name="connsiteX172" fmla="*/ 437857 w 812409"/>
              <a:gd name="connsiteX173" fmla="*/ 406204 w 812409"/>
              <a:gd name="connsiteX174" fmla="*/ 374553 w 812409"/>
              <a:gd name="connsiteX175" fmla="*/ 561829 w 812409"/>
              <a:gd name="connsiteX176" fmla="*/ 593481 w 812409"/>
              <a:gd name="connsiteX177" fmla="*/ 625133 w 812409"/>
              <a:gd name="connsiteX178" fmla="*/ 593481 w 812409"/>
              <a:gd name="connsiteX179" fmla="*/ 561829 w 812409"/>
              <a:gd name="connsiteX18" fmla="*/ 593481 w 812409"/>
              <a:gd name="connsiteX180" fmla="*/ 749104 w 812409"/>
              <a:gd name="connsiteX181" fmla="*/ 780757 w 812409"/>
              <a:gd name="connsiteX182" fmla="*/ 812410 w 812409"/>
              <a:gd name="connsiteX183" fmla="*/ 780757 w 812409"/>
              <a:gd name="connsiteX184" fmla="*/ 749104 w 812409"/>
              <a:gd name="connsiteX185" fmla="*/ 31653 w 812409"/>
              <a:gd name="connsiteX186" fmla="*/ 63304 w 812409"/>
              <a:gd name="connsiteX187" fmla="*/ 31653 w 812409"/>
              <a:gd name="connsiteX188" fmla="*/ 0 w 812409"/>
              <a:gd name="connsiteX189" fmla="*/ 31653 w 812409"/>
              <a:gd name="connsiteX19" fmla="*/ 561829 w 812409"/>
              <a:gd name="connsiteX190" fmla="*/ 31653 w 812409"/>
              <a:gd name="connsiteX191" fmla="*/ 63304 w 812409"/>
              <a:gd name="connsiteX192" fmla="*/ 31653 w 812409"/>
              <a:gd name="connsiteX193" fmla="*/ 0 w 812409"/>
              <a:gd name="connsiteX194" fmla="*/ 31653 w 812409"/>
              <a:gd name="connsiteX195" fmla="*/ 31653 w 812409"/>
              <a:gd name="connsiteX196" fmla="*/ 63304 w 812409"/>
              <a:gd name="connsiteX197" fmla="*/ 31653 w 812409"/>
              <a:gd name="connsiteX198" fmla="*/ 0 w 812409"/>
              <a:gd name="connsiteX199" fmla="*/ 31653 w 812409"/>
              <a:gd name="connsiteX2" fmla="*/ 63304 w 812409"/>
              <a:gd name="connsiteX20" fmla="*/ 749104 w 812409"/>
              <a:gd name="connsiteX200" fmla="*/ 31653 w 812409"/>
              <a:gd name="connsiteX201" fmla="*/ 63304 w 812409"/>
              <a:gd name="connsiteX202" fmla="*/ 31653 w 812409"/>
              <a:gd name="connsiteX203" fmla="*/ 0 w 812409"/>
              <a:gd name="connsiteX204" fmla="*/ 31653 w 812409"/>
              <a:gd name="connsiteX205" fmla="*/ 31653 w 812409"/>
              <a:gd name="connsiteX206" fmla="*/ 63304 w 812409"/>
              <a:gd name="connsiteX207" fmla="*/ 31653 w 812409"/>
              <a:gd name="connsiteX208" fmla="*/ 0 w 812409"/>
              <a:gd name="connsiteX209" fmla="*/ 31653 w 812409"/>
              <a:gd name="connsiteX21" fmla="*/ 780757 w 812409"/>
              <a:gd name="connsiteX210" fmla="*/ 31653 w 812409"/>
              <a:gd name="connsiteX211" fmla="*/ 63304 w 812409"/>
              <a:gd name="connsiteX212" fmla="*/ 31653 w 812409"/>
              <a:gd name="connsiteX213" fmla="*/ 0 w 812409"/>
              <a:gd name="connsiteX214" fmla="*/ 31653 w 812409"/>
              <a:gd name="connsiteX215" fmla="*/ 31653 w 812409"/>
              <a:gd name="connsiteX216" fmla="*/ 63304 w 812409"/>
              <a:gd name="connsiteX217" fmla="*/ 31653 w 812409"/>
              <a:gd name="connsiteX218" fmla="*/ 0 w 812409"/>
              <a:gd name="connsiteX219" fmla="*/ 31653 w 812409"/>
              <a:gd name="connsiteX22" fmla="*/ 812410 w 812409"/>
              <a:gd name="connsiteX220" fmla="*/ 31653 w 812409"/>
              <a:gd name="connsiteX221" fmla="*/ 63304 w 812409"/>
              <a:gd name="connsiteX222" fmla="*/ 31653 w 812409"/>
              <a:gd name="connsiteX223" fmla="*/ 0 w 812409"/>
              <a:gd name="connsiteX224" fmla="*/ 31653 w 812409"/>
              <a:gd name="connsiteX23" fmla="*/ 780757 w 812409"/>
              <a:gd name="connsiteX24" fmla="*/ 749104 w 812409"/>
              <a:gd name="connsiteX25" fmla="*/ 187276 w 812409"/>
              <a:gd name="connsiteX26" fmla="*/ 218929 w 812409"/>
              <a:gd name="connsiteX27" fmla="*/ 250581 w 812409"/>
              <a:gd name="connsiteX28" fmla="*/ 218929 w 812409"/>
              <a:gd name="connsiteX29" fmla="*/ 187276 w 812409"/>
              <a:gd name="connsiteX3" fmla="*/ 31653 w 812409"/>
              <a:gd name="connsiteX30" fmla="*/ 374553 w 812409"/>
              <a:gd name="connsiteX31" fmla="*/ 406204 w 812409"/>
              <a:gd name="connsiteX32" fmla="*/ 437857 w 812409"/>
              <a:gd name="connsiteX33" fmla="*/ 406204 w 812409"/>
              <a:gd name="connsiteX34" fmla="*/ 374553 w 812409"/>
              <a:gd name="connsiteX35" fmla="*/ 561829 w 812409"/>
              <a:gd name="connsiteX36" fmla="*/ 593481 w 812409"/>
              <a:gd name="connsiteX37" fmla="*/ 625133 w 812409"/>
              <a:gd name="connsiteX38" fmla="*/ 593481 w 812409"/>
              <a:gd name="connsiteX39" fmla="*/ 561829 w 812409"/>
              <a:gd name="connsiteX4" fmla="*/ 0 w 812409"/>
              <a:gd name="connsiteX40" fmla="*/ 749104 w 812409"/>
              <a:gd name="connsiteX41" fmla="*/ 780757 w 812409"/>
              <a:gd name="connsiteX42" fmla="*/ 812410 w 812409"/>
              <a:gd name="connsiteX43" fmla="*/ 780757 w 812409"/>
              <a:gd name="connsiteX44" fmla="*/ 749104 w 812409"/>
              <a:gd name="connsiteX45" fmla="*/ 187276 w 812409"/>
              <a:gd name="connsiteX46" fmla="*/ 218929 w 812409"/>
              <a:gd name="connsiteX47" fmla="*/ 250581 w 812409"/>
              <a:gd name="connsiteX48" fmla="*/ 218929 w 812409"/>
              <a:gd name="connsiteX49" fmla="*/ 187276 w 812409"/>
              <a:gd name="connsiteX5" fmla="*/ 187276 w 812409"/>
              <a:gd name="connsiteX50" fmla="*/ 374553 w 812409"/>
              <a:gd name="connsiteX51" fmla="*/ 406204 w 812409"/>
              <a:gd name="connsiteX52" fmla="*/ 437857 w 812409"/>
              <a:gd name="connsiteX53" fmla="*/ 406204 w 812409"/>
              <a:gd name="connsiteX54" fmla="*/ 374553 w 812409"/>
              <a:gd name="connsiteX55" fmla="*/ 561829 w 812409"/>
              <a:gd name="connsiteX56" fmla="*/ 593481 w 812409"/>
              <a:gd name="connsiteX57" fmla="*/ 625133 w 812409"/>
              <a:gd name="connsiteX58" fmla="*/ 593481 w 812409"/>
              <a:gd name="connsiteX59" fmla="*/ 561829 w 812409"/>
              <a:gd name="connsiteX6" fmla="*/ 218929 w 812409"/>
              <a:gd name="connsiteX60" fmla="*/ 749104 w 812409"/>
              <a:gd name="connsiteX61" fmla="*/ 780757 w 812409"/>
              <a:gd name="connsiteX62" fmla="*/ 812410 w 812409"/>
              <a:gd name="connsiteX63" fmla="*/ 780757 w 812409"/>
              <a:gd name="connsiteX64" fmla="*/ 749104 w 812409"/>
              <a:gd name="connsiteX65" fmla="*/ 187276 w 812409"/>
              <a:gd name="connsiteX66" fmla="*/ 218929 w 812409"/>
              <a:gd name="connsiteX67" fmla="*/ 250581 w 812409"/>
              <a:gd name="connsiteX68" fmla="*/ 218929 w 812409"/>
              <a:gd name="connsiteX69" fmla="*/ 187276 w 812409"/>
              <a:gd name="connsiteX7" fmla="*/ 250581 w 812409"/>
              <a:gd name="connsiteX70" fmla="*/ 374553 w 812409"/>
              <a:gd name="connsiteX71" fmla="*/ 406204 w 812409"/>
              <a:gd name="connsiteX72" fmla="*/ 437857 w 812409"/>
              <a:gd name="connsiteX73" fmla="*/ 406204 w 812409"/>
              <a:gd name="connsiteX74" fmla="*/ 374553 w 812409"/>
              <a:gd name="connsiteX75" fmla="*/ 561829 w 812409"/>
              <a:gd name="connsiteX76" fmla="*/ 593481 w 812409"/>
              <a:gd name="connsiteX77" fmla="*/ 625133 w 812409"/>
              <a:gd name="connsiteX78" fmla="*/ 593481 w 812409"/>
              <a:gd name="connsiteX79" fmla="*/ 561829 w 812409"/>
              <a:gd name="connsiteX8" fmla="*/ 218929 w 812409"/>
              <a:gd name="connsiteX80" fmla="*/ 749104 w 812409"/>
              <a:gd name="connsiteX81" fmla="*/ 780757 w 812409"/>
              <a:gd name="connsiteX82" fmla="*/ 812410 w 812409"/>
              <a:gd name="connsiteX83" fmla="*/ 780757 w 812409"/>
              <a:gd name="connsiteX84" fmla="*/ 749104 w 812409"/>
              <a:gd name="connsiteX85" fmla="*/ 187276 w 812409"/>
              <a:gd name="connsiteX86" fmla="*/ 218929 w 812409"/>
              <a:gd name="connsiteX87" fmla="*/ 250581 w 812409"/>
              <a:gd name="connsiteX88" fmla="*/ 218929 w 812409"/>
              <a:gd name="connsiteX89" fmla="*/ 187276 w 812409"/>
              <a:gd name="connsiteX9" fmla="*/ 187276 w 812409"/>
              <a:gd name="connsiteX90" fmla="*/ 374553 w 812409"/>
              <a:gd name="connsiteX91" fmla="*/ 406204 w 812409"/>
              <a:gd name="connsiteX92" fmla="*/ 437857 w 812409"/>
              <a:gd name="connsiteX93" fmla="*/ 406204 w 812409"/>
              <a:gd name="connsiteX94" fmla="*/ 374553 w 812409"/>
              <a:gd name="connsiteX95" fmla="*/ 561829 w 812409"/>
              <a:gd name="connsiteX96" fmla="*/ 593481 w 812409"/>
              <a:gd name="connsiteX97" fmla="*/ 625133 w 812409"/>
              <a:gd name="connsiteX98" fmla="*/ 593481 w 812409"/>
              <a:gd name="connsiteX99" fmla="*/ 561829 w 812409"/>
              <a:gd name="connsiteY0" fmla="*/ 1532499 h 1564151"/>
              <a:gd name="connsiteY1" fmla="*/ 1564151 h 1564151"/>
              <a:gd name="connsiteY10" fmla="*/ 1532499 h 1564151"/>
              <a:gd name="connsiteY100" fmla="*/ 783395 h 1564151"/>
              <a:gd name="connsiteY101" fmla="*/ 815047 h 1564151"/>
              <a:gd name="connsiteY102" fmla="*/ 783395 h 1564151"/>
              <a:gd name="connsiteY103" fmla="*/ 751742 h 1564151"/>
              <a:gd name="connsiteY104" fmla="*/ 783395 h 1564151"/>
              <a:gd name="connsiteY105" fmla="*/ 596118 h 1564151"/>
              <a:gd name="connsiteY106" fmla="*/ 627770 h 1564151"/>
              <a:gd name="connsiteY107" fmla="*/ 596118 h 1564151"/>
              <a:gd name="connsiteY108" fmla="*/ 564466 h 1564151"/>
              <a:gd name="connsiteY109" fmla="*/ 596118 h 1564151"/>
              <a:gd name="connsiteY11" fmla="*/ 1564151 h 1564151"/>
              <a:gd name="connsiteY110" fmla="*/ 596118 h 1564151"/>
              <a:gd name="connsiteY111" fmla="*/ 627770 h 1564151"/>
              <a:gd name="connsiteY112" fmla="*/ 596118 h 1564151"/>
              <a:gd name="connsiteY113" fmla="*/ 564466 h 1564151"/>
              <a:gd name="connsiteY114" fmla="*/ 596118 h 1564151"/>
              <a:gd name="connsiteY115" fmla="*/ 596118 h 1564151"/>
              <a:gd name="connsiteY116" fmla="*/ 627770 h 1564151"/>
              <a:gd name="connsiteY117" fmla="*/ 596118 h 1564151"/>
              <a:gd name="connsiteY118" fmla="*/ 564466 h 1564151"/>
              <a:gd name="connsiteY119" fmla="*/ 596118 h 1564151"/>
              <a:gd name="connsiteY12" fmla="*/ 1532499 h 1564151"/>
              <a:gd name="connsiteY120" fmla="*/ 596118 h 1564151"/>
              <a:gd name="connsiteY121" fmla="*/ 627770 h 1564151"/>
              <a:gd name="connsiteY122" fmla="*/ 596118 h 1564151"/>
              <a:gd name="connsiteY123" fmla="*/ 564466 h 1564151"/>
              <a:gd name="connsiteY124" fmla="*/ 596118 h 1564151"/>
              <a:gd name="connsiteY125" fmla="*/ 408842 h 1564151"/>
              <a:gd name="connsiteY126" fmla="*/ 440495 h 1564151"/>
              <a:gd name="connsiteY127" fmla="*/ 408842 h 1564151"/>
              <a:gd name="connsiteY128" fmla="*/ 377190 h 1564151"/>
              <a:gd name="connsiteY129" fmla="*/ 408842 h 1564151"/>
              <a:gd name="connsiteY13" fmla="*/ 1500847 h 1564151"/>
              <a:gd name="connsiteY130" fmla="*/ 408842 h 1564151"/>
              <a:gd name="connsiteY131" fmla="*/ 440495 h 1564151"/>
              <a:gd name="connsiteY132" fmla="*/ 408842 h 1564151"/>
              <a:gd name="connsiteY133" fmla="*/ 377190 h 1564151"/>
              <a:gd name="connsiteY134" fmla="*/ 408842 h 1564151"/>
              <a:gd name="connsiteY135" fmla="*/ 408842 h 1564151"/>
              <a:gd name="connsiteY136" fmla="*/ 440495 h 1564151"/>
              <a:gd name="connsiteY137" fmla="*/ 408842 h 1564151"/>
              <a:gd name="connsiteY138" fmla="*/ 377190 h 1564151"/>
              <a:gd name="connsiteY139" fmla="*/ 408842 h 1564151"/>
              <a:gd name="connsiteY14" fmla="*/ 1532499 h 1564151"/>
              <a:gd name="connsiteY140" fmla="*/ 408842 h 1564151"/>
              <a:gd name="connsiteY141" fmla="*/ 440495 h 1564151"/>
              <a:gd name="connsiteY142" fmla="*/ 408842 h 1564151"/>
              <a:gd name="connsiteY143" fmla="*/ 377190 h 1564151"/>
              <a:gd name="connsiteY144" fmla="*/ 408842 h 1564151"/>
              <a:gd name="connsiteY145" fmla="*/ 218928 h 1564151"/>
              <a:gd name="connsiteY146" fmla="*/ 250581 h 1564151"/>
              <a:gd name="connsiteY147" fmla="*/ 218928 h 1564151"/>
              <a:gd name="connsiteY148" fmla="*/ 187276 h 1564151"/>
              <a:gd name="connsiteY149" fmla="*/ 218928 h 1564151"/>
              <a:gd name="connsiteY15" fmla="*/ 1532499 h 1564151"/>
              <a:gd name="connsiteY150" fmla="*/ 218928 h 1564151"/>
              <a:gd name="connsiteY151" fmla="*/ 250581 h 1564151"/>
              <a:gd name="connsiteY152" fmla="*/ 218928 h 1564151"/>
              <a:gd name="connsiteY153" fmla="*/ 187276 h 1564151"/>
              <a:gd name="connsiteY154" fmla="*/ 218928 h 1564151"/>
              <a:gd name="connsiteY155" fmla="*/ 218928 h 1564151"/>
              <a:gd name="connsiteY156" fmla="*/ 250581 h 1564151"/>
              <a:gd name="connsiteY157" fmla="*/ 218928 h 1564151"/>
              <a:gd name="connsiteY158" fmla="*/ 187276 h 1564151"/>
              <a:gd name="connsiteY159" fmla="*/ 218928 h 1564151"/>
              <a:gd name="connsiteY16" fmla="*/ 1564151 h 1564151"/>
              <a:gd name="connsiteY160" fmla="*/ 218928 h 1564151"/>
              <a:gd name="connsiteY161" fmla="*/ 250581 h 1564151"/>
              <a:gd name="connsiteY162" fmla="*/ 218928 h 1564151"/>
              <a:gd name="connsiteY163" fmla="*/ 187276 h 1564151"/>
              <a:gd name="connsiteY164" fmla="*/ 218928 h 1564151"/>
              <a:gd name="connsiteY165" fmla="*/ 31652 h 1564151"/>
              <a:gd name="connsiteY166" fmla="*/ 63304 h 1564151"/>
              <a:gd name="connsiteY167" fmla="*/ 31652 h 1564151"/>
              <a:gd name="connsiteY168" fmla="*/ 0 h 1564151"/>
              <a:gd name="connsiteY169" fmla="*/ 31652 h 1564151"/>
              <a:gd name="connsiteY17" fmla="*/ 1532499 h 1564151"/>
              <a:gd name="connsiteY170" fmla="*/ 31652 h 1564151"/>
              <a:gd name="connsiteY171" fmla="*/ 63304 h 1564151"/>
              <a:gd name="connsiteY172" fmla="*/ 31652 h 1564151"/>
              <a:gd name="connsiteY173" fmla="*/ 0 h 1564151"/>
              <a:gd name="connsiteY174" fmla="*/ 31652 h 1564151"/>
              <a:gd name="connsiteY175" fmla="*/ 31652 h 1564151"/>
              <a:gd name="connsiteY176" fmla="*/ 63304 h 1564151"/>
              <a:gd name="connsiteY177" fmla="*/ 31652 h 1564151"/>
              <a:gd name="connsiteY178" fmla="*/ 0 h 1564151"/>
              <a:gd name="connsiteY179" fmla="*/ 31652 h 1564151"/>
              <a:gd name="connsiteY18" fmla="*/ 1500847 h 1564151"/>
              <a:gd name="connsiteY180" fmla="*/ 31652 h 1564151"/>
              <a:gd name="connsiteY181" fmla="*/ 63304 h 1564151"/>
              <a:gd name="connsiteY182" fmla="*/ 31652 h 1564151"/>
              <a:gd name="connsiteY183" fmla="*/ 0 h 1564151"/>
              <a:gd name="connsiteY184" fmla="*/ 31652 h 1564151"/>
              <a:gd name="connsiteY185" fmla="*/ 1379513 h 1564151"/>
              <a:gd name="connsiteY186" fmla="*/ 1347861 h 1564151"/>
              <a:gd name="connsiteY187" fmla="*/ 1316208 h 1564151"/>
              <a:gd name="connsiteY188" fmla="*/ 1347861 h 1564151"/>
              <a:gd name="connsiteY189" fmla="*/ 1379513 h 1564151"/>
              <a:gd name="connsiteY19" fmla="*/ 1532499 h 1564151"/>
              <a:gd name="connsiteY190" fmla="*/ 1189599 h 1564151"/>
              <a:gd name="connsiteY191" fmla="*/ 1157947 h 1564151"/>
              <a:gd name="connsiteY192" fmla="*/ 1126295 h 1564151"/>
              <a:gd name="connsiteY193" fmla="*/ 1157947 h 1564151"/>
              <a:gd name="connsiteY194" fmla="*/ 1189599 h 1564151"/>
              <a:gd name="connsiteY195" fmla="*/ 1002323 h 1564151"/>
              <a:gd name="connsiteY196" fmla="*/ 970670 h 1564151"/>
              <a:gd name="connsiteY197" fmla="*/ 939018 h 1564151"/>
              <a:gd name="connsiteY198" fmla="*/ 970670 h 1564151"/>
              <a:gd name="connsiteY199" fmla="*/ 1002323 h 1564151"/>
              <a:gd name="connsiteY2" fmla="*/ 1532499 h 1564151"/>
              <a:gd name="connsiteY20" fmla="*/ 1532499 h 1564151"/>
              <a:gd name="connsiteY200" fmla="*/ 815047 h 1564151"/>
              <a:gd name="connsiteY201" fmla="*/ 783395 h 1564151"/>
              <a:gd name="connsiteY202" fmla="*/ 751742 h 1564151"/>
              <a:gd name="connsiteY203" fmla="*/ 783395 h 1564151"/>
              <a:gd name="connsiteY204" fmla="*/ 815047 h 1564151"/>
              <a:gd name="connsiteY205" fmla="*/ 627770 h 1564151"/>
              <a:gd name="connsiteY206" fmla="*/ 596118 h 1564151"/>
              <a:gd name="connsiteY207" fmla="*/ 564466 h 1564151"/>
              <a:gd name="connsiteY208" fmla="*/ 596118 h 1564151"/>
              <a:gd name="connsiteY209" fmla="*/ 627770 h 1564151"/>
              <a:gd name="connsiteY21" fmla="*/ 1564151 h 1564151"/>
              <a:gd name="connsiteY210" fmla="*/ 440495 h 1564151"/>
              <a:gd name="connsiteY211" fmla="*/ 408842 h 1564151"/>
              <a:gd name="connsiteY212" fmla="*/ 377190 h 1564151"/>
              <a:gd name="connsiteY213" fmla="*/ 408842 h 1564151"/>
              <a:gd name="connsiteY214" fmla="*/ 440495 h 1564151"/>
              <a:gd name="connsiteY215" fmla="*/ 253218 h 1564151"/>
              <a:gd name="connsiteY216" fmla="*/ 221566 h 1564151"/>
              <a:gd name="connsiteY217" fmla="*/ 189914 h 1564151"/>
              <a:gd name="connsiteY218" fmla="*/ 221566 h 1564151"/>
              <a:gd name="connsiteY219" fmla="*/ 253218 h 1564151"/>
              <a:gd name="connsiteY22" fmla="*/ 1532499 h 1564151"/>
              <a:gd name="connsiteY220" fmla="*/ 65942 h 1564151"/>
              <a:gd name="connsiteY221" fmla="*/ 34290 h 1564151"/>
              <a:gd name="connsiteY222" fmla="*/ 2637 h 1564151"/>
              <a:gd name="connsiteY223" fmla="*/ 34290 h 1564151"/>
              <a:gd name="connsiteY224" fmla="*/ 65942 h 1564151"/>
              <a:gd name="connsiteY23" fmla="*/ 1500847 h 1564151"/>
              <a:gd name="connsiteY24" fmla="*/ 1532499 h 1564151"/>
              <a:gd name="connsiteY25" fmla="*/ 1345223 h 1564151"/>
              <a:gd name="connsiteY26" fmla="*/ 1376875 h 1564151"/>
              <a:gd name="connsiteY27" fmla="*/ 1345223 h 1564151"/>
              <a:gd name="connsiteY28" fmla="*/ 1313571 h 1564151"/>
              <a:gd name="connsiteY29" fmla="*/ 1345223 h 1564151"/>
              <a:gd name="connsiteY3" fmla="*/ 1500847 h 1564151"/>
              <a:gd name="connsiteY30" fmla="*/ 1345223 h 1564151"/>
              <a:gd name="connsiteY31" fmla="*/ 1376875 h 1564151"/>
              <a:gd name="connsiteY32" fmla="*/ 1345223 h 1564151"/>
              <a:gd name="connsiteY33" fmla="*/ 1313571 h 1564151"/>
              <a:gd name="connsiteY34" fmla="*/ 1345223 h 1564151"/>
              <a:gd name="connsiteY35" fmla="*/ 1345223 h 1564151"/>
              <a:gd name="connsiteY36" fmla="*/ 1376875 h 1564151"/>
              <a:gd name="connsiteY37" fmla="*/ 1345223 h 1564151"/>
              <a:gd name="connsiteY38" fmla="*/ 1313571 h 1564151"/>
              <a:gd name="connsiteY39" fmla="*/ 1345223 h 1564151"/>
              <a:gd name="connsiteY4" fmla="*/ 1532499 h 1564151"/>
              <a:gd name="connsiteY40" fmla="*/ 1345223 h 1564151"/>
              <a:gd name="connsiteY41" fmla="*/ 1376875 h 1564151"/>
              <a:gd name="connsiteY42" fmla="*/ 1345223 h 1564151"/>
              <a:gd name="connsiteY43" fmla="*/ 1313571 h 1564151"/>
              <a:gd name="connsiteY44" fmla="*/ 1345223 h 1564151"/>
              <a:gd name="connsiteY45" fmla="*/ 1157947 h 1564151"/>
              <a:gd name="connsiteY46" fmla="*/ 1189599 h 1564151"/>
              <a:gd name="connsiteY47" fmla="*/ 1157947 h 1564151"/>
              <a:gd name="connsiteY48" fmla="*/ 1126295 h 1564151"/>
              <a:gd name="connsiteY49" fmla="*/ 1157947 h 1564151"/>
              <a:gd name="connsiteY5" fmla="*/ 1532499 h 1564151"/>
              <a:gd name="connsiteY50" fmla="*/ 1157947 h 1564151"/>
              <a:gd name="connsiteY51" fmla="*/ 1189599 h 1564151"/>
              <a:gd name="connsiteY52" fmla="*/ 1157947 h 1564151"/>
              <a:gd name="connsiteY53" fmla="*/ 1126295 h 1564151"/>
              <a:gd name="connsiteY54" fmla="*/ 1157947 h 1564151"/>
              <a:gd name="connsiteY55" fmla="*/ 1157947 h 1564151"/>
              <a:gd name="connsiteY56" fmla="*/ 1189599 h 1564151"/>
              <a:gd name="connsiteY57" fmla="*/ 1157947 h 1564151"/>
              <a:gd name="connsiteY58" fmla="*/ 1126295 h 1564151"/>
              <a:gd name="connsiteY59" fmla="*/ 1157947 h 1564151"/>
              <a:gd name="connsiteY6" fmla="*/ 1564151 h 1564151"/>
              <a:gd name="connsiteY60" fmla="*/ 1157947 h 1564151"/>
              <a:gd name="connsiteY61" fmla="*/ 1189599 h 1564151"/>
              <a:gd name="connsiteY62" fmla="*/ 1157947 h 1564151"/>
              <a:gd name="connsiteY63" fmla="*/ 1126295 h 1564151"/>
              <a:gd name="connsiteY64" fmla="*/ 1157947 h 1564151"/>
              <a:gd name="connsiteY65" fmla="*/ 970670 h 1564151"/>
              <a:gd name="connsiteY66" fmla="*/ 1002323 h 1564151"/>
              <a:gd name="connsiteY67" fmla="*/ 970670 h 1564151"/>
              <a:gd name="connsiteY68" fmla="*/ 939018 h 1564151"/>
              <a:gd name="connsiteY69" fmla="*/ 970670 h 1564151"/>
              <a:gd name="connsiteY7" fmla="*/ 1532499 h 1564151"/>
              <a:gd name="connsiteY70" fmla="*/ 970670 h 1564151"/>
              <a:gd name="connsiteY71" fmla="*/ 1002323 h 1564151"/>
              <a:gd name="connsiteY72" fmla="*/ 970670 h 1564151"/>
              <a:gd name="connsiteY73" fmla="*/ 939018 h 1564151"/>
              <a:gd name="connsiteY74" fmla="*/ 970670 h 1564151"/>
              <a:gd name="connsiteY75" fmla="*/ 970670 h 1564151"/>
              <a:gd name="connsiteY76" fmla="*/ 1002323 h 1564151"/>
              <a:gd name="connsiteY77" fmla="*/ 970670 h 1564151"/>
              <a:gd name="connsiteY78" fmla="*/ 939018 h 1564151"/>
              <a:gd name="connsiteY79" fmla="*/ 970670 h 1564151"/>
              <a:gd name="connsiteY8" fmla="*/ 1500847 h 1564151"/>
              <a:gd name="connsiteY80" fmla="*/ 970670 h 1564151"/>
              <a:gd name="connsiteY81" fmla="*/ 1002323 h 1564151"/>
              <a:gd name="connsiteY82" fmla="*/ 970670 h 1564151"/>
              <a:gd name="connsiteY83" fmla="*/ 939018 h 1564151"/>
              <a:gd name="connsiteY84" fmla="*/ 970670 h 1564151"/>
              <a:gd name="connsiteY85" fmla="*/ 783395 h 1564151"/>
              <a:gd name="connsiteY86" fmla="*/ 815047 h 1564151"/>
              <a:gd name="connsiteY87" fmla="*/ 783395 h 1564151"/>
              <a:gd name="connsiteY88" fmla="*/ 751742 h 1564151"/>
              <a:gd name="connsiteY89" fmla="*/ 783395 h 1564151"/>
              <a:gd name="connsiteY9" fmla="*/ 1532499 h 1564151"/>
              <a:gd name="connsiteY90" fmla="*/ 783395 h 1564151"/>
              <a:gd name="connsiteY91" fmla="*/ 815047 h 1564151"/>
              <a:gd name="connsiteY92" fmla="*/ 783395 h 1564151"/>
              <a:gd name="connsiteY93" fmla="*/ 751742 h 1564151"/>
              <a:gd name="connsiteY94" fmla="*/ 783395 h 1564151"/>
              <a:gd name="connsiteY95" fmla="*/ 783395 h 1564151"/>
              <a:gd name="connsiteY96" fmla="*/ 815047 h 1564151"/>
              <a:gd name="connsiteY97" fmla="*/ 783395 h 1564151"/>
              <a:gd name="connsiteY98" fmla="*/ 751742 h 1564151"/>
              <a:gd name="connsiteY99" fmla="*/ 783395 h 1564151"/>
            </a:gdLst>
            <a:rect l="l" t="t" r="r" b="b"/>
            <a:pathLst>
              <a:path h="1564151" w="812409">
                <a:moveTo>
                  <a:pt x="0" y="1532499"/>
                </a:moveTo>
                <a:cubicBezTo>
                  <a:pt x="0" y="1550963"/>
                  <a:pt x="15826" y="1564151"/>
                  <a:pt x="31653" y="1564151"/>
                </a:cubicBezTo>
                <a:cubicBezTo>
                  <a:pt x="50116" y="1564151"/>
                  <a:pt x="63304" y="1548325"/>
                  <a:pt x="63304" y="1532499"/>
                </a:cubicBezTo>
                <a:cubicBezTo>
                  <a:pt x="63304" y="1516673"/>
                  <a:pt x="47479" y="1500847"/>
                  <a:pt x="31653" y="1500847"/>
                </a:cubicBezTo>
                <a:cubicBezTo>
                  <a:pt x="13188" y="1500847"/>
                  <a:pt x="0" y="1516673"/>
                  <a:pt x="0" y="1532499"/>
                </a:cubicBezTo>
                <a:close/>
                <a:moveTo>
                  <a:pt x="187276" y="1532499"/>
                </a:moveTo>
                <a:cubicBezTo>
                  <a:pt x="187276" y="1550963"/>
                  <a:pt x="203103" y="1564151"/>
                  <a:pt x="218929" y="1564151"/>
                </a:cubicBezTo>
                <a:cubicBezTo>
                  <a:pt x="237392" y="1564151"/>
                  <a:pt x="250581" y="1548325"/>
                  <a:pt x="250581" y="1532499"/>
                </a:cubicBezTo>
                <a:cubicBezTo>
                  <a:pt x="250581" y="1516673"/>
                  <a:pt x="234754" y="1500847"/>
                  <a:pt x="218929" y="1500847"/>
                </a:cubicBezTo>
                <a:cubicBezTo>
                  <a:pt x="200465" y="1500847"/>
                  <a:pt x="187276" y="1516673"/>
                  <a:pt x="187276" y="1532499"/>
                </a:cubicBezTo>
                <a:close/>
                <a:moveTo>
                  <a:pt x="374553" y="1532499"/>
                </a:moveTo>
                <a:cubicBezTo>
                  <a:pt x="374553" y="1550963"/>
                  <a:pt x="390379" y="1564151"/>
                  <a:pt x="406204" y="1564151"/>
                </a:cubicBezTo>
                <a:cubicBezTo>
                  <a:pt x="424669" y="1564151"/>
                  <a:pt x="437857" y="1548325"/>
                  <a:pt x="437857" y="1532499"/>
                </a:cubicBezTo>
                <a:cubicBezTo>
                  <a:pt x="437857" y="1516673"/>
                  <a:pt x="422031" y="1500847"/>
                  <a:pt x="406204" y="1500847"/>
                </a:cubicBezTo>
                <a:cubicBezTo>
                  <a:pt x="387741" y="1500847"/>
                  <a:pt x="374553" y="1516673"/>
                  <a:pt x="374553" y="1532499"/>
                </a:cubicBezTo>
                <a:close/>
                <a:moveTo>
                  <a:pt x="561829" y="1532499"/>
                </a:moveTo>
                <a:cubicBezTo>
                  <a:pt x="561829" y="1550963"/>
                  <a:pt x="577654" y="1564151"/>
                  <a:pt x="593481" y="1564151"/>
                </a:cubicBezTo>
                <a:cubicBezTo>
                  <a:pt x="611945" y="1564151"/>
                  <a:pt x="625133" y="1548325"/>
                  <a:pt x="625133" y="1532499"/>
                </a:cubicBezTo>
                <a:cubicBezTo>
                  <a:pt x="625133" y="1516673"/>
                  <a:pt x="609307" y="1500847"/>
                  <a:pt x="593481" y="1500847"/>
                </a:cubicBezTo>
                <a:cubicBezTo>
                  <a:pt x="575017" y="1500847"/>
                  <a:pt x="561829" y="1516673"/>
                  <a:pt x="561829" y="1532499"/>
                </a:cubicBezTo>
                <a:close/>
                <a:moveTo>
                  <a:pt x="749104" y="1532499"/>
                </a:moveTo>
                <a:cubicBezTo>
                  <a:pt x="749104" y="1550963"/>
                  <a:pt x="764931" y="1564151"/>
                  <a:pt x="780757" y="1564151"/>
                </a:cubicBezTo>
                <a:cubicBezTo>
                  <a:pt x="799221" y="1564151"/>
                  <a:pt x="812410" y="1548325"/>
                  <a:pt x="812410" y="1532499"/>
                </a:cubicBezTo>
                <a:cubicBezTo>
                  <a:pt x="812410" y="1516673"/>
                  <a:pt x="796583" y="1500847"/>
                  <a:pt x="780757" y="1500847"/>
                </a:cubicBezTo>
                <a:cubicBezTo>
                  <a:pt x="764931" y="1500847"/>
                  <a:pt x="749104" y="1516673"/>
                  <a:pt x="749104" y="1532499"/>
                </a:cubicBezTo>
                <a:close/>
                <a:moveTo>
                  <a:pt x="187276" y="1345223"/>
                </a:moveTo>
                <a:cubicBezTo>
                  <a:pt x="187276" y="1363687"/>
                  <a:pt x="203103" y="1376875"/>
                  <a:pt x="218929" y="1376875"/>
                </a:cubicBezTo>
                <a:cubicBezTo>
                  <a:pt x="237392" y="1376875"/>
                  <a:pt x="250581" y="1361049"/>
                  <a:pt x="250581" y="1345223"/>
                </a:cubicBezTo>
                <a:cubicBezTo>
                  <a:pt x="250581" y="1326759"/>
                  <a:pt x="234754" y="1313571"/>
                  <a:pt x="218929" y="1313571"/>
                </a:cubicBezTo>
                <a:cubicBezTo>
                  <a:pt x="200465" y="1313571"/>
                  <a:pt x="187276" y="1326759"/>
                  <a:pt x="187276" y="1345223"/>
                </a:cubicBezTo>
                <a:close/>
                <a:moveTo>
                  <a:pt x="374553" y="1345223"/>
                </a:moveTo>
                <a:cubicBezTo>
                  <a:pt x="374553" y="1363687"/>
                  <a:pt x="390379" y="1376875"/>
                  <a:pt x="406204" y="1376875"/>
                </a:cubicBezTo>
                <a:cubicBezTo>
                  <a:pt x="424669" y="1376875"/>
                  <a:pt x="437857" y="1361049"/>
                  <a:pt x="437857" y="1345223"/>
                </a:cubicBezTo>
                <a:cubicBezTo>
                  <a:pt x="437857" y="1326759"/>
                  <a:pt x="422031" y="1313571"/>
                  <a:pt x="406204" y="1313571"/>
                </a:cubicBezTo>
                <a:cubicBezTo>
                  <a:pt x="387741" y="1313571"/>
                  <a:pt x="374553" y="1326759"/>
                  <a:pt x="374553" y="1345223"/>
                </a:cubicBezTo>
                <a:close/>
                <a:moveTo>
                  <a:pt x="561829" y="1345223"/>
                </a:moveTo>
                <a:cubicBezTo>
                  <a:pt x="561829" y="1363687"/>
                  <a:pt x="577654" y="1376875"/>
                  <a:pt x="593481" y="1376875"/>
                </a:cubicBezTo>
                <a:cubicBezTo>
                  <a:pt x="611945" y="1376875"/>
                  <a:pt x="625133" y="1361049"/>
                  <a:pt x="625133" y="1345223"/>
                </a:cubicBezTo>
                <a:cubicBezTo>
                  <a:pt x="625133" y="1326759"/>
                  <a:pt x="609307" y="1313571"/>
                  <a:pt x="593481" y="1313571"/>
                </a:cubicBezTo>
                <a:cubicBezTo>
                  <a:pt x="575017" y="1313571"/>
                  <a:pt x="561829" y="1326759"/>
                  <a:pt x="561829" y="1345223"/>
                </a:cubicBezTo>
                <a:close/>
                <a:moveTo>
                  <a:pt x="749104" y="1345223"/>
                </a:moveTo>
                <a:cubicBezTo>
                  <a:pt x="749104" y="1363687"/>
                  <a:pt x="764931" y="1376875"/>
                  <a:pt x="780757" y="1376875"/>
                </a:cubicBezTo>
                <a:cubicBezTo>
                  <a:pt x="799221" y="1376875"/>
                  <a:pt x="812410" y="1361049"/>
                  <a:pt x="812410" y="1345223"/>
                </a:cubicBezTo>
                <a:cubicBezTo>
                  <a:pt x="812410" y="1326759"/>
                  <a:pt x="796583" y="1313571"/>
                  <a:pt x="780757" y="1313571"/>
                </a:cubicBezTo>
                <a:cubicBezTo>
                  <a:pt x="764931" y="1313571"/>
                  <a:pt x="749104" y="1326759"/>
                  <a:pt x="749104" y="1345223"/>
                </a:cubicBezTo>
                <a:close/>
                <a:moveTo>
                  <a:pt x="187276" y="1157947"/>
                </a:moveTo>
                <a:cubicBezTo>
                  <a:pt x="187276" y="1176411"/>
                  <a:pt x="203103" y="1189599"/>
                  <a:pt x="218929" y="1189599"/>
                </a:cubicBezTo>
                <a:cubicBezTo>
                  <a:pt x="237392" y="1189599"/>
                  <a:pt x="250581" y="1173773"/>
                  <a:pt x="250581" y="1157947"/>
                </a:cubicBezTo>
                <a:cubicBezTo>
                  <a:pt x="250581" y="1139483"/>
                  <a:pt x="234754" y="1126295"/>
                  <a:pt x="218929" y="1126295"/>
                </a:cubicBezTo>
                <a:cubicBezTo>
                  <a:pt x="200465" y="1126295"/>
                  <a:pt x="187276" y="1139483"/>
                  <a:pt x="187276" y="1157947"/>
                </a:cubicBezTo>
                <a:close/>
                <a:moveTo>
                  <a:pt x="374553" y="1157947"/>
                </a:moveTo>
                <a:cubicBezTo>
                  <a:pt x="374553" y="1176411"/>
                  <a:pt x="390379" y="1189599"/>
                  <a:pt x="406204" y="1189599"/>
                </a:cubicBezTo>
                <a:cubicBezTo>
                  <a:pt x="424669" y="1189599"/>
                  <a:pt x="437857" y="1173773"/>
                  <a:pt x="437857" y="1157947"/>
                </a:cubicBezTo>
                <a:cubicBezTo>
                  <a:pt x="437857" y="1139483"/>
                  <a:pt x="422031" y="1126295"/>
                  <a:pt x="406204" y="1126295"/>
                </a:cubicBezTo>
                <a:cubicBezTo>
                  <a:pt x="387741" y="1126295"/>
                  <a:pt x="374553" y="1139483"/>
                  <a:pt x="374553" y="1157947"/>
                </a:cubicBezTo>
                <a:close/>
                <a:moveTo>
                  <a:pt x="561829" y="1157947"/>
                </a:moveTo>
                <a:cubicBezTo>
                  <a:pt x="561829" y="1176411"/>
                  <a:pt x="577654" y="1189599"/>
                  <a:pt x="593481" y="1189599"/>
                </a:cubicBezTo>
                <a:cubicBezTo>
                  <a:pt x="611945" y="1189599"/>
                  <a:pt x="625133" y="1173773"/>
                  <a:pt x="625133" y="1157947"/>
                </a:cubicBezTo>
                <a:cubicBezTo>
                  <a:pt x="625133" y="1139483"/>
                  <a:pt x="609307" y="1126295"/>
                  <a:pt x="593481" y="1126295"/>
                </a:cubicBezTo>
                <a:cubicBezTo>
                  <a:pt x="575017" y="1126295"/>
                  <a:pt x="561829" y="1139483"/>
                  <a:pt x="561829" y="1157947"/>
                </a:cubicBezTo>
                <a:close/>
                <a:moveTo>
                  <a:pt x="749104" y="1157947"/>
                </a:moveTo>
                <a:cubicBezTo>
                  <a:pt x="749104" y="1176411"/>
                  <a:pt x="764931" y="1189599"/>
                  <a:pt x="780757" y="1189599"/>
                </a:cubicBezTo>
                <a:cubicBezTo>
                  <a:pt x="799221" y="1189599"/>
                  <a:pt x="812410" y="1173773"/>
                  <a:pt x="812410" y="1157947"/>
                </a:cubicBezTo>
                <a:cubicBezTo>
                  <a:pt x="812410" y="1139483"/>
                  <a:pt x="796583" y="1126295"/>
                  <a:pt x="780757" y="1126295"/>
                </a:cubicBezTo>
                <a:cubicBezTo>
                  <a:pt x="764931" y="1126295"/>
                  <a:pt x="749104" y="1139483"/>
                  <a:pt x="749104" y="1157947"/>
                </a:cubicBezTo>
                <a:close/>
                <a:moveTo>
                  <a:pt x="187276" y="970670"/>
                </a:moveTo>
                <a:cubicBezTo>
                  <a:pt x="187276" y="989135"/>
                  <a:pt x="203103" y="1002323"/>
                  <a:pt x="218929" y="1002323"/>
                </a:cubicBezTo>
                <a:cubicBezTo>
                  <a:pt x="237392" y="1002323"/>
                  <a:pt x="250581" y="986497"/>
                  <a:pt x="250581" y="970670"/>
                </a:cubicBezTo>
                <a:cubicBezTo>
                  <a:pt x="250581" y="952207"/>
                  <a:pt x="234754" y="939018"/>
                  <a:pt x="218929" y="939018"/>
                </a:cubicBezTo>
                <a:cubicBezTo>
                  <a:pt x="200465" y="939018"/>
                  <a:pt x="187276" y="952207"/>
                  <a:pt x="187276" y="970670"/>
                </a:cubicBezTo>
                <a:close/>
                <a:moveTo>
                  <a:pt x="374553" y="970670"/>
                </a:moveTo>
                <a:cubicBezTo>
                  <a:pt x="374553" y="989135"/>
                  <a:pt x="390379" y="1002323"/>
                  <a:pt x="406204" y="1002323"/>
                </a:cubicBezTo>
                <a:cubicBezTo>
                  <a:pt x="424669" y="1002323"/>
                  <a:pt x="437857" y="986497"/>
                  <a:pt x="437857" y="970670"/>
                </a:cubicBezTo>
                <a:cubicBezTo>
                  <a:pt x="437857" y="952207"/>
                  <a:pt x="422031" y="939018"/>
                  <a:pt x="406204" y="939018"/>
                </a:cubicBezTo>
                <a:cubicBezTo>
                  <a:pt x="387741" y="939018"/>
                  <a:pt x="374553" y="952207"/>
                  <a:pt x="374553" y="970670"/>
                </a:cubicBezTo>
                <a:close/>
                <a:moveTo>
                  <a:pt x="561829" y="970670"/>
                </a:moveTo>
                <a:cubicBezTo>
                  <a:pt x="561829" y="989135"/>
                  <a:pt x="577654" y="1002323"/>
                  <a:pt x="593481" y="1002323"/>
                </a:cubicBezTo>
                <a:cubicBezTo>
                  <a:pt x="611945" y="1002323"/>
                  <a:pt x="625133" y="986497"/>
                  <a:pt x="625133" y="970670"/>
                </a:cubicBezTo>
                <a:cubicBezTo>
                  <a:pt x="625133" y="952207"/>
                  <a:pt x="609307" y="939018"/>
                  <a:pt x="593481" y="939018"/>
                </a:cubicBezTo>
                <a:cubicBezTo>
                  <a:pt x="575017" y="939018"/>
                  <a:pt x="561829" y="952207"/>
                  <a:pt x="561829" y="970670"/>
                </a:cubicBezTo>
                <a:close/>
                <a:moveTo>
                  <a:pt x="749104" y="970670"/>
                </a:moveTo>
                <a:cubicBezTo>
                  <a:pt x="749104" y="989135"/>
                  <a:pt x="764931" y="1002323"/>
                  <a:pt x="780757" y="1002323"/>
                </a:cubicBezTo>
                <a:cubicBezTo>
                  <a:pt x="799221" y="1002323"/>
                  <a:pt x="812410" y="986497"/>
                  <a:pt x="812410" y="970670"/>
                </a:cubicBezTo>
                <a:cubicBezTo>
                  <a:pt x="812410" y="952207"/>
                  <a:pt x="796583" y="939018"/>
                  <a:pt x="780757" y="939018"/>
                </a:cubicBezTo>
                <a:cubicBezTo>
                  <a:pt x="764931" y="939018"/>
                  <a:pt x="749104" y="952207"/>
                  <a:pt x="749104" y="970670"/>
                </a:cubicBezTo>
                <a:close/>
                <a:moveTo>
                  <a:pt x="187276" y="783395"/>
                </a:moveTo>
                <a:cubicBezTo>
                  <a:pt x="187276" y="801858"/>
                  <a:pt x="203103" y="815047"/>
                  <a:pt x="218929" y="815047"/>
                </a:cubicBezTo>
                <a:cubicBezTo>
                  <a:pt x="237392" y="815047"/>
                  <a:pt x="250581" y="799220"/>
                  <a:pt x="250581" y="783395"/>
                </a:cubicBezTo>
                <a:cubicBezTo>
                  <a:pt x="250581" y="764931"/>
                  <a:pt x="234754" y="751742"/>
                  <a:pt x="218929" y="751742"/>
                </a:cubicBezTo>
                <a:cubicBezTo>
                  <a:pt x="200465" y="751742"/>
                  <a:pt x="187276" y="764931"/>
                  <a:pt x="187276" y="783395"/>
                </a:cubicBezTo>
                <a:close/>
                <a:moveTo>
                  <a:pt x="374553" y="783395"/>
                </a:moveTo>
                <a:cubicBezTo>
                  <a:pt x="374553" y="801858"/>
                  <a:pt x="390379" y="815047"/>
                  <a:pt x="406204" y="815047"/>
                </a:cubicBezTo>
                <a:cubicBezTo>
                  <a:pt x="424669" y="815047"/>
                  <a:pt x="437857" y="799220"/>
                  <a:pt x="437857" y="783395"/>
                </a:cubicBezTo>
                <a:cubicBezTo>
                  <a:pt x="437857" y="764931"/>
                  <a:pt x="422031" y="751742"/>
                  <a:pt x="406204" y="751742"/>
                </a:cubicBezTo>
                <a:cubicBezTo>
                  <a:pt x="387741" y="751742"/>
                  <a:pt x="374553" y="764931"/>
                  <a:pt x="374553" y="783395"/>
                </a:cubicBezTo>
                <a:close/>
                <a:moveTo>
                  <a:pt x="561829" y="783395"/>
                </a:moveTo>
                <a:cubicBezTo>
                  <a:pt x="561829" y="801858"/>
                  <a:pt x="577654" y="815047"/>
                  <a:pt x="593481" y="815047"/>
                </a:cubicBezTo>
                <a:cubicBezTo>
                  <a:pt x="611945" y="815047"/>
                  <a:pt x="625133" y="799220"/>
                  <a:pt x="625133" y="783395"/>
                </a:cubicBezTo>
                <a:cubicBezTo>
                  <a:pt x="625133" y="764931"/>
                  <a:pt x="609307" y="751742"/>
                  <a:pt x="593481" y="751742"/>
                </a:cubicBezTo>
                <a:cubicBezTo>
                  <a:pt x="575017" y="751742"/>
                  <a:pt x="561829" y="764931"/>
                  <a:pt x="561829" y="783395"/>
                </a:cubicBezTo>
                <a:close/>
                <a:moveTo>
                  <a:pt x="749104" y="783395"/>
                </a:moveTo>
                <a:cubicBezTo>
                  <a:pt x="749104" y="801858"/>
                  <a:pt x="764931" y="815047"/>
                  <a:pt x="780757" y="815047"/>
                </a:cubicBezTo>
                <a:cubicBezTo>
                  <a:pt x="799221" y="815047"/>
                  <a:pt x="812410" y="799220"/>
                  <a:pt x="812410" y="783395"/>
                </a:cubicBezTo>
                <a:cubicBezTo>
                  <a:pt x="812410" y="764931"/>
                  <a:pt x="796583" y="751742"/>
                  <a:pt x="780757" y="751742"/>
                </a:cubicBezTo>
                <a:cubicBezTo>
                  <a:pt x="764931" y="751742"/>
                  <a:pt x="749104" y="764931"/>
                  <a:pt x="749104" y="783395"/>
                </a:cubicBezTo>
                <a:close/>
                <a:moveTo>
                  <a:pt x="187276" y="596118"/>
                </a:moveTo>
                <a:cubicBezTo>
                  <a:pt x="187276" y="614582"/>
                  <a:pt x="203103" y="627770"/>
                  <a:pt x="218929" y="627770"/>
                </a:cubicBezTo>
                <a:cubicBezTo>
                  <a:pt x="237392" y="627770"/>
                  <a:pt x="250581" y="611945"/>
                  <a:pt x="250581" y="596118"/>
                </a:cubicBezTo>
                <a:cubicBezTo>
                  <a:pt x="250581" y="580292"/>
                  <a:pt x="234754" y="564466"/>
                  <a:pt x="218929" y="564466"/>
                </a:cubicBezTo>
                <a:cubicBezTo>
                  <a:pt x="200465" y="561828"/>
                  <a:pt x="187276" y="577654"/>
                  <a:pt x="187276" y="596118"/>
                </a:cubicBezTo>
                <a:close/>
                <a:moveTo>
                  <a:pt x="374553" y="596118"/>
                </a:moveTo>
                <a:cubicBezTo>
                  <a:pt x="374553" y="614582"/>
                  <a:pt x="390379" y="627770"/>
                  <a:pt x="406204" y="627770"/>
                </a:cubicBezTo>
                <a:cubicBezTo>
                  <a:pt x="424669" y="627770"/>
                  <a:pt x="437857" y="611945"/>
                  <a:pt x="437857" y="596118"/>
                </a:cubicBezTo>
                <a:cubicBezTo>
                  <a:pt x="437857" y="580292"/>
                  <a:pt x="422031" y="564466"/>
                  <a:pt x="406204" y="564466"/>
                </a:cubicBezTo>
                <a:cubicBezTo>
                  <a:pt x="387741" y="561828"/>
                  <a:pt x="374553" y="577654"/>
                  <a:pt x="374553" y="596118"/>
                </a:cubicBezTo>
                <a:close/>
                <a:moveTo>
                  <a:pt x="561829" y="596118"/>
                </a:moveTo>
                <a:cubicBezTo>
                  <a:pt x="561829" y="614582"/>
                  <a:pt x="577654" y="627770"/>
                  <a:pt x="593481" y="627770"/>
                </a:cubicBezTo>
                <a:cubicBezTo>
                  <a:pt x="611945" y="627770"/>
                  <a:pt x="625133" y="611945"/>
                  <a:pt x="625133" y="596118"/>
                </a:cubicBezTo>
                <a:cubicBezTo>
                  <a:pt x="625133" y="580292"/>
                  <a:pt x="609307" y="564466"/>
                  <a:pt x="593481" y="564466"/>
                </a:cubicBezTo>
                <a:cubicBezTo>
                  <a:pt x="575017" y="561828"/>
                  <a:pt x="561829" y="577654"/>
                  <a:pt x="561829" y="596118"/>
                </a:cubicBezTo>
                <a:close/>
                <a:moveTo>
                  <a:pt x="749104" y="596118"/>
                </a:moveTo>
                <a:cubicBezTo>
                  <a:pt x="749104" y="614582"/>
                  <a:pt x="764931" y="627770"/>
                  <a:pt x="780757" y="627770"/>
                </a:cubicBezTo>
                <a:cubicBezTo>
                  <a:pt x="799221" y="627770"/>
                  <a:pt x="812410" y="611945"/>
                  <a:pt x="812410" y="596118"/>
                </a:cubicBezTo>
                <a:cubicBezTo>
                  <a:pt x="812410" y="580292"/>
                  <a:pt x="796583" y="564466"/>
                  <a:pt x="780757" y="564466"/>
                </a:cubicBezTo>
                <a:cubicBezTo>
                  <a:pt x="764931" y="561828"/>
                  <a:pt x="749104" y="577654"/>
                  <a:pt x="749104" y="596118"/>
                </a:cubicBezTo>
                <a:close/>
                <a:moveTo>
                  <a:pt x="187276" y="408842"/>
                </a:moveTo>
                <a:cubicBezTo>
                  <a:pt x="187276" y="427306"/>
                  <a:pt x="203103" y="440495"/>
                  <a:pt x="218929" y="440495"/>
                </a:cubicBezTo>
                <a:cubicBezTo>
                  <a:pt x="237392" y="440495"/>
                  <a:pt x="250581" y="424668"/>
                  <a:pt x="250581" y="408842"/>
                </a:cubicBezTo>
                <a:cubicBezTo>
                  <a:pt x="250581" y="390378"/>
                  <a:pt x="234754" y="377190"/>
                  <a:pt x="218929" y="377190"/>
                </a:cubicBezTo>
                <a:cubicBezTo>
                  <a:pt x="200465" y="374552"/>
                  <a:pt x="187276" y="390378"/>
                  <a:pt x="187276" y="408842"/>
                </a:cubicBezTo>
                <a:close/>
                <a:moveTo>
                  <a:pt x="374553" y="408842"/>
                </a:moveTo>
                <a:cubicBezTo>
                  <a:pt x="374553" y="427306"/>
                  <a:pt x="390379" y="440495"/>
                  <a:pt x="406204" y="440495"/>
                </a:cubicBezTo>
                <a:cubicBezTo>
                  <a:pt x="424669" y="440495"/>
                  <a:pt x="437857" y="424668"/>
                  <a:pt x="437857" y="408842"/>
                </a:cubicBezTo>
                <a:cubicBezTo>
                  <a:pt x="437857" y="390378"/>
                  <a:pt x="422031" y="377190"/>
                  <a:pt x="406204" y="377190"/>
                </a:cubicBezTo>
                <a:cubicBezTo>
                  <a:pt x="387741" y="374552"/>
                  <a:pt x="374553" y="390378"/>
                  <a:pt x="374553" y="408842"/>
                </a:cubicBezTo>
                <a:close/>
                <a:moveTo>
                  <a:pt x="561829" y="408842"/>
                </a:moveTo>
                <a:cubicBezTo>
                  <a:pt x="561829" y="427306"/>
                  <a:pt x="577654" y="440495"/>
                  <a:pt x="593481" y="440495"/>
                </a:cubicBezTo>
                <a:cubicBezTo>
                  <a:pt x="611945" y="440495"/>
                  <a:pt x="625133" y="424668"/>
                  <a:pt x="625133" y="408842"/>
                </a:cubicBezTo>
                <a:cubicBezTo>
                  <a:pt x="625133" y="390378"/>
                  <a:pt x="609307" y="377190"/>
                  <a:pt x="593481" y="377190"/>
                </a:cubicBezTo>
                <a:cubicBezTo>
                  <a:pt x="575017" y="374552"/>
                  <a:pt x="561829" y="390378"/>
                  <a:pt x="561829" y="408842"/>
                </a:cubicBezTo>
                <a:close/>
                <a:moveTo>
                  <a:pt x="749104" y="408842"/>
                </a:moveTo>
                <a:cubicBezTo>
                  <a:pt x="749104" y="427306"/>
                  <a:pt x="764931" y="440495"/>
                  <a:pt x="780757" y="440495"/>
                </a:cubicBezTo>
                <a:cubicBezTo>
                  <a:pt x="799221" y="440495"/>
                  <a:pt x="812410" y="424668"/>
                  <a:pt x="812410" y="408842"/>
                </a:cubicBezTo>
                <a:cubicBezTo>
                  <a:pt x="812410" y="390378"/>
                  <a:pt x="796583" y="377190"/>
                  <a:pt x="780757" y="377190"/>
                </a:cubicBezTo>
                <a:cubicBezTo>
                  <a:pt x="764931" y="374552"/>
                  <a:pt x="749104" y="390378"/>
                  <a:pt x="749104" y="408842"/>
                </a:cubicBezTo>
                <a:close/>
                <a:moveTo>
                  <a:pt x="187276" y="218928"/>
                </a:moveTo>
                <a:cubicBezTo>
                  <a:pt x="187276" y="237392"/>
                  <a:pt x="203103" y="250581"/>
                  <a:pt x="218929" y="250581"/>
                </a:cubicBezTo>
                <a:cubicBezTo>
                  <a:pt x="237392" y="250581"/>
                  <a:pt x="250581" y="234754"/>
                  <a:pt x="250581" y="218928"/>
                </a:cubicBezTo>
                <a:cubicBezTo>
                  <a:pt x="250581" y="200464"/>
                  <a:pt x="234754" y="187276"/>
                  <a:pt x="218929" y="187276"/>
                </a:cubicBezTo>
                <a:cubicBezTo>
                  <a:pt x="200465" y="187276"/>
                  <a:pt x="187276" y="203102"/>
                  <a:pt x="187276" y="218928"/>
                </a:cubicBezTo>
                <a:close/>
                <a:moveTo>
                  <a:pt x="374553" y="218928"/>
                </a:moveTo>
                <a:cubicBezTo>
                  <a:pt x="374553" y="237392"/>
                  <a:pt x="390379" y="250581"/>
                  <a:pt x="406204" y="250581"/>
                </a:cubicBezTo>
                <a:cubicBezTo>
                  <a:pt x="424669" y="250581"/>
                  <a:pt x="437857" y="234754"/>
                  <a:pt x="437857" y="218928"/>
                </a:cubicBezTo>
                <a:cubicBezTo>
                  <a:pt x="437857" y="200464"/>
                  <a:pt x="422031" y="187276"/>
                  <a:pt x="406204" y="187276"/>
                </a:cubicBezTo>
                <a:cubicBezTo>
                  <a:pt x="387741" y="187276"/>
                  <a:pt x="374553" y="203102"/>
                  <a:pt x="374553" y="218928"/>
                </a:cubicBezTo>
                <a:close/>
                <a:moveTo>
                  <a:pt x="561829" y="218928"/>
                </a:moveTo>
                <a:cubicBezTo>
                  <a:pt x="561829" y="237392"/>
                  <a:pt x="577654" y="250581"/>
                  <a:pt x="593481" y="250581"/>
                </a:cubicBezTo>
                <a:cubicBezTo>
                  <a:pt x="611945" y="250581"/>
                  <a:pt x="625133" y="234754"/>
                  <a:pt x="625133" y="218928"/>
                </a:cubicBezTo>
                <a:cubicBezTo>
                  <a:pt x="625133" y="200464"/>
                  <a:pt x="609307" y="187276"/>
                  <a:pt x="593481" y="187276"/>
                </a:cubicBezTo>
                <a:cubicBezTo>
                  <a:pt x="575017" y="187276"/>
                  <a:pt x="561829" y="203102"/>
                  <a:pt x="561829" y="218928"/>
                </a:cubicBezTo>
                <a:close/>
                <a:moveTo>
                  <a:pt x="749104" y="218928"/>
                </a:moveTo>
                <a:cubicBezTo>
                  <a:pt x="749104" y="237392"/>
                  <a:pt x="764931" y="250581"/>
                  <a:pt x="780757" y="250581"/>
                </a:cubicBezTo>
                <a:cubicBezTo>
                  <a:pt x="799221" y="250581"/>
                  <a:pt x="812410" y="234754"/>
                  <a:pt x="812410" y="218928"/>
                </a:cubicBezTo>
                <a:cubicBezTo>
                  <a:pt x="812410" y="200464"/>
                  <a:pt x="796583" y="187276"/>
                  <a:pt x="780757" y="187276"/>
                </a:cubicBezTo>
                <a:cubicBezTo>
                  <a:pt x="764931" y="187276"/>
                  <a:pt x="749104" y="203102"/>
                  <a:pt x="749104" y="218928"/>
                </a:cubicBezTo>
                <a:close/>
                <a:moveTo>
                  <a:pt x="187276" y="31652"/>
                </a:moveTo>
                <a:cubicBezTo>
                  <a:pt x="187276" y="50116"/>
                  <a:pt x="203103" y="63304"/>
                  <a:pt x="218929" y="63304"/>
                </a:cubicBezTo>
                <a:cubicBezTo>
                  <a:pt x="237392" y="63304"/>
                  <a:pt x="250581" y="47478"/>
                  <a:pt x="250581" y="31652"/>
                </a:cubicBezTo>
                <a:cubicBezTo>
                  <a:pt x="250581" y="15826"/>
                  <a:pt x="234754" y="0"/>
                  <a:pt x="218929" y="0"/>
                </a:cubicBezTo>
                <a:cubicBezTo>
                  <a:pt x="200465" y="0"/>
                  <a:pt x="187276" y="15826"/>
                  <a:pt x="187276" y="31652"/>
                </a:cubicBezTo>
                <a:close/>
                <a:moveTo>
                  <a:pt x="374553" y="31652"/>
                </a:moveTo>
                <a:cubicBezTo>
                  <a:pt x="374553" y="50116"/>
                  <a:pt x="390379" y="63304"/>
                  <a:pt x="406204" y="63304"/>
                </a:cubicBezTo>
                <a:cubicBezTo>
                  <a:pt x="424669" y="63304"/>
                  <a:pt x="437857" y="47478"/>
                  <a:pt x="437857" y="31652"/>
                </a:cubicBezTo>
                <a:cubicBezTo>
                  <a:pt x="437857" y="15826"/>
                  <a:pt x="422031" y="0"/>
                  <a:pt x="406204" y="0"/>
                </a:cubicBezTo>
                <a:cubicBezTo>
                  <a:pt x="387741" y="0"/>
                  <a:pt x="374553" y="15826"/>
                  <a:pt x="374553" y="31652"/>
                </a:cubicBezTo>
                <a:close/>
                <a:moveTo>
                  <a:pt x="561829" y="31652"/>
                </a:moveTo>
                <a:cubicBezTo>
                  <a:pt x="561829" y="50116"/>
                  <a:pt x="577654" y="63304"/>
                  <a:pt x="593481" y="63304"/>
                </a:cubicBezTo>
                <a:cubicBezTo>
                  <a:pt x="611945" y="63304"/>
                  <a:pt x="625133" y="47478"/>
                  <a:pt x="625133" y="31652"/>
                </a:cubicBezTo>
                <a:cubicBezTo>
                  <a:pt x="625133" y="15826"/>
                  <a:pt x="609307" y="0"/>
                  <a:pt x="593481" y="0"/>
                </a:cubicBezTo>
                <a:cubicBezTo>
                  <a:pt x="575017" y="0"/>
                  <a:pt x="561829" y="15826"/>
                  <a:pt x="561829" y="31652"/>
                </a:cubicBezTo>
                <a:close/>
                <a:moveTo>
                  <a:pt x="749104" y="31652"/>
                </a:moveTo>
                <a:cubicBezTo>
                  <a:pt x="749104" y="50116"/>
                  <a:pt x="764931" y="63304"/>
                  <a:pt x="780757" y="63304"/>
                </a:cubicBezTo>
                <a:cubicBezTo>
                  <a:pt x="799221" y="63304"/>
                  <a:pt x="812410" y="47478"/>
                  <a:pt x="812410" y="31652"/>
                </a:cubicBezTo>
                <a:cubicBezTo>
                  <a:pt x="812410" y="15826"/>
                  <a:pt x="796583" y="0"/>
                  <a:pt x="780757" y="0"/>
                </a:cubicBezTo>
                <a:cubicBezTo>
                  <a:pt x="764931" y="0"/>
                  <a:pt x="749104" y="15826"/>
                  <a:pt x="749104" y="31652"/>
                </a:cubicBezTo>
                <a:close/>
                <a:moveTo>
                  <a:pt x="31653" y="1379513"/>
                </a:moveTo>
                <a:cubicBezTo>
                  <a:pt x="50116" y="1379513"/>
                  <a:pt x="63304" y="1363687"/>
                  <a:pt x="63304" y="1347861"/>
                </a:cubicBezTo>
                <a:cubicBezTo>
                  <a:pt x="63304" y="1329397"/>
                  <a:pt x="47479" y="1316208"/>
                  <a:pt x="31653" y="1316208"/>
                </a:cubicBezTo>
                <a:cubicBezTo>
                  <a:pt x="13188" y="1316208"/>
                  <a:pt x="0" y="1332035"/>
                  <a:pt x="0" y="1347861"/>
                </a:cubicBezTo>
                <a:cubicBezTo>
                  <a:pt x="0" y="1363687"/>
                  <a:pt x="13188" y="1379513"/>
                  <a:pt x="31653" y="1379513"/>
                </a:cubicBezTo>
                <a:close/>
                <a:moveTo>
                  <a:pt x="31653" y="1189599"/>
                </a:moveTo>
                <a:cubicBezTo>
                  <a:pt x="50116" y="1189599"/>
                  <a:pt x="63304" y="1173773"/>
                  <a:pt x="63304" y="1157947"/>
                </a:cubicBezTo>
                <a:cubicBezTo>
                  <a:pt x="63304" y="1139483"/>
                  <a:pt x="47479" y="1126295"/>
                  <a:pt x="31653" y="1126295"/>
                </a:cubicBezTo>
                <a:cubicBezTo>
                  <a:pt x="13188" y="1126295"/>
                  <a:pt x="0" y="1142121"/>
                  <a:pt x="0" y="1157947"/>
                </a:cubicBezTo>
                <a:cubicBezTo>
                  <a:pt x="0" y="1176411"/>
                  <a:pt x="13188" y="1189599"/>
                  <a:pt x="31653" y="1189599"/>
                </a:cubicBezTo>
                <a:close/>
                <a:moveTo>
                  <a:pt x="31653" y="1002323"/>
                </a:moveTo>
                <a:cubicBezTo>
                  <a:pt x="50116" y="1002323"/>
                  <a:pt x="63304" y="986497"/>
                  <a:pt x="63304" y="970670"/>
                </a:cubicBezTo>
                <a:cubicBezTo>
                  <a:pt x="63304" y="952207"/>
                  <a:pt x="47479" y="939018"/>
                  <a:pt x="31653" y="939018"/>
                </a:cubicBezTo>
                <a:cubicBezTo>
                  <a:pt x="13188" y="939018"/>
                  <a:pt x="0" y="954845"/>
                  <a:pt x="0" y="970670"/>
                </a:cubicBezTo>
                <a:cubicBezTo>
                  <a:pt x="0" y="989135"/>
                  <a:pt x="13188" y="1002323"/>
                  <a:pt x="31653" y="1002323"/>
                </a:cubicBezTo>
                <a:close/>
                <a:moveTo>
                  <a:pt x="31653" y="815047"/>
                </a:moveTo>
                <a:cubicBezTo>
                  <a:pt x="50116" y="815047"/>
                  <a:pt x="63304" y="799220"/>
                  <a:pt x="63304" y="783395"/>
                </a:cubicBezTo>
                <a:cubicBezTo>
                  <a:pt x="63304" y="764931"/>
                  <a:pt x="47479" y="751742"/>
                  <a:pt x="31653" y="751742"/>
                </a:cubicBezTo>
                <a:cubicBezTo>
                  <a:pt x="13188" y="751742"/>
                  <a:pt x="0" y="767568"/>
                  <a:pt x="0" y="783395"/>
                </a:cubicBezTo>
                <a:cubicBezTo>
                  <a:pt x="0" y="801858"/>
                  <a:pt x="13188" y="815047"/>
                  <a:pt x="31653" y="815047"/>
                </a:cubicBezTo>
                <a:close/>
                <a:moveTo>
                  <a:pt x="31653" y="627770"/>
                </a:moveTo>
                <a:cubicBezTo>
                  <a:pt x="50116" y="627770"/>
                  <a:pt x="63304" y="611945"/>
                  <a:pt x="63304" y="596118"/>
                </a:cubicBezTo>
                <a:cubicBezTo>
                  <a:pt x="63304" y="580292"/>
                  <a:pt x="47479" y="564466"/>
                  <a:pt x="31653" y="564466"/>
                </a:cubicBezTo>
                <a:cubicBezTo>
                  <a:pt x="13188" y="564466"/>
                  <a:pt x="0" y="580292"/>
                  <a:pt x="0" y="596118"/>
                </a:cubicBezTo>
                <a:cubicBezTo>
                  <a:pt x="0" y="611945"/>
                  <a:pt x="13188" y="627770"/>
                  <a:pt x="31653" y="627770"/>
                </a:cubicBezTo>
                <a:close/>
                <a:moveTo>
                  <a:pt x="31653" y="440495"/>
                </a:moveTo>
                <a:cubicBezTo>
                  <a:pt x="50116" y="440495"/>
                  <a:pt x="63304" y="424668"/>
                  <a:pt x="63304" y="408842"/>
                </a:cubicBezTo>
                <a:cubicBezTo>
                  <a:pt x="63304" y="390378"/>
                  <a:pt x="47479" y="377190"/>
                  <a:pt x="31653" y="377190"/>
                </a:cubicBezTo>
                <a:cubicBezTo>
                  <a:pt x="13188" y="377190"/>
                  <a:pt x="0" y="393016"/>
                  <a:pt x="0" y="408842"/>
                </a:cubicBezTo>
                <a:cubicBezTo>
                  <a:pt x="0" y="424668"/>
                  <a:pt x="13188" y="440495"/>
                  <a:pt x="31653" y="440495"/>
                </a:cubicBezTo>
                <a:close/>
                <a:moveTo>
                  <a:pt x="31653" y="253218"/>
                </a:moveTo>
                <a:cubicBezTo>
                  <a:pt x="50116" y="253218"/>
                  <a:pt x="63304" y="237392"/>
                  <a:pt x="63304" y="221566"/>
                </a:cubicBezTo>
                <a:cubicBezTo>
                  <a:pt x="63304" y="203102"/>
                  <a:pt x="47479" y="189914"/>
                  <a:pt x="31653" y="189914"/>
                </a:cubicBezTo>
                <a:cubicBezTo>
                  <a:pt x="13188" y="189914"/>
                  <a:pt x="0" y="205740"/>
                  <a:pt x="0" y="221566"/>
                </a:cubicBezTo>
                <a:cubicBezTo>
                  <a:pt x="0" y="237392"/>
                  <a:pt x="13188" y="253218"/>
                  <a:pt x="31653" y="253218"/>
                </a:cubicBezTo>
                <a:close/>
                <a:moveTo>
                  <a:pt x="31653" y="65942"/>
                </a:moveTo>
                <a:cubicBezTo>
                  <a:pt x="50116" y="65942"/>
                  <a:pt x="63304" y="50116"/>
                  <a:pt x="63304" y="34290"/>
                </a:cubicBezTo>
                <a:cubicBezTo>
                  <a:pt x="63304" y="18464"/>
                  <a:pt x="47479" y="2637"/>
                  <a:pt x="31653" y="2637"/>
                </a:cubicBezTo>
                <a:cubicBezTo>
                  <a:pt x="13188" y="2637"/>
                  <a:pt x="0" y="18464"/>
                  <a:pt x="0" y="34290"/>
                </a:cubicBezTo>
                <a:cubicBezTo>
                  <a:pt x="0" y="50116"/>
                  <a:pt x="13188" y="65942"/>
                  <a:pt x="31653" y="6594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2700000" scaled="1"/>
          </a:gradFill>
          <a:ln w="26366"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</p:spTree>
  </p:cSld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 rot="0" flipH="0" flipV="0">
            <a:off x="-1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8900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 w="12700"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圆: 空心 6"/>
          <p:cNvSpPr txBox="1"/>
          <p:nvPr/>
        </p:nvSpPr>
        <p:spPr>
          <a:xfrm rot="5400000" flipH="0" flipV="0">
            <a:off x="6513816" y="873303"/>
            <a:ext cx="7376845" cy="7376845"/>
          </a:xfrm>
          <a:prstGeom prst="donut">
            <a:avLst>
              <a:gd name="adj" fmla="val 16185"/>
            </a:avLst>
          </a:prstGeom>
          <a:gradFill>
            <a:gsLst>
              <a:gs pos="1000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alpha val="15000"/>
                </a:schemeClr>
              </a:gs>
            </a:gsLst>
            <a:lin ang="135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77"/>
          <p:cNvSpPr txBox="1"/>
          <p:nvPr/>
        </p:nvSpPr>
        <p:spPr>
          <a:xfrm rot="0" flipH="0" flipV="0">
            <a:off x="0" y="6709024"/>
            <a:ext cx="11184556" cy="148975"/>
          </a:xfrm>
          <a:prstGeom prst="round1Rect">
            <a:avLst>
              <a:gd name="adj" fmla="val 50000"/>
            </a:avLst>
          </a:pr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51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b="100000" r="100000"/>
            </a:path>
            <a:tileRect t="-100000" l="-100000"/>
          </a:gradFill>
          <a:ln w="9525" cap="flat">
            <a:noFill/>
            <a:prstDash val="solid"/>
            <a:miter/>
          </a:ln>
          <a:effectLst>
            <a:outerShdw dist="152400" blurRad="241300" dir="2699999" sx="100000" sy="100000" kx="0" ky="0" algn="tl" rotWithShape="0">
              <a:schemeClr val="accent1">
                <a:alpha val="22000"/>
              </a:schemeClr>
            </a:outerShdw>
          </a:effectLst>
        </p:spPr>
        <p:txBody>
          <a:bodyPr vert="horz" wrap="square" lIns="103113" tIns="51556" rIns="103113" bIns="51556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78"/>
          <p:cNvSpPr txBox="1"/>
          <p:nvPr/>
        </p:nvSpPr>
        <p:spPr>
          <a:xfrm rot="0" flipH="1" flipV="0">
            <a:off x="11184556" y="6709024"/>
            <a:ext cx="1007444" cy="148975"/>
          </a:xfrm>
          <a:prstGeom prst="round1Rect">
            <a:avLst>
              <a:gd name="adj" fmla="val 50000"/>
            </a:avLst>
          </a:prstGeom>
          <a:gradFill>
            <a:gsLst>
              <a:gs pos="1000">
                <a:schemeClr val="accent2">
                  <a:lumMod val="60000"/>
                  <a:lumOff val="40000"/>
                </a:schemeClr>
              </a:gs>
              <a:gs pos="51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  <a:effectLst>
            <a:outerShdw dist="152400" blurRad="241300" dir="2699999" sx="100000" sy="100000" kx="0" ky="0" algn="tl" rotWithShape="0">
              <a:schemeClr val="accent1">
                <a:alpha val="22000"/>
              </a:schemeClr>
            </a:outerShdw>
          </a:effectLst>
        </p:spPr>
        <p:txBody>
          <a:bodyPr vert="horz" wrap="square" lIns="103113" tIns="51556" rIns="103113" bIns="51556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79"/>
          <p:cNvSpPr txBox="1"/>
          <p:nvPr/>
        </p:nvSpPr>
        <p:spPr>
          <a:xfrm rot="0" flipH="0" flipV="0">
            <a:off x="483373" y="6774263"/>
            <a:ext cx="10476000" cy="1384"/>
          </a:xfrm>
          <a:prstGeom prst="rect">
            <a:avLst/>
          </a:prstGeom>
          <a:solidFill>
            <a:schemeClr val="bg1"/>
          </a:solidFill>
          <a:ln w="12700" cap="sq">
            <a:noFill/>
            <a:prstDash val="solid"/>
            <a:miter/>
          </a:ln>
          <a:effectLst/>
        </p:spPr>
        <p:txBody>
          <a:bodyPr vert="horz" wrap="square" lIns="109728" tIns="54864" rIns="109728" bIns="5486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710"/>
          <p:cNvSpPr txBox="1"/>
          <p:nvPr/>
        </p:nvSpPr>
        <p:spPr>
          <a:xfrm rot="0" flipH="0" flipV="0">
            <a:off x="11384855" y="6774263"/>
            <a:ext cx="720000" cy="1384"/>
          </a:xfrm>
          <a:prstGeom prst="rect">
            <a:avLst/>
          </a:prstGeom>
          <a:solidFill>
            <a:schemeClr val="bg1"/>
          </a:solidFill>
          <a:ln w="12700" cap="sq">
            <a:noFill/>
            <a:prstDash val="solid"/>
            <a:miter/>
          </a:ln>
          <a:effectLst/>
        </p:spPr>
        <p:txBody>
          <a:bodyPr vert="horz" wrap="square" lIns="109728" tIns="54864" rIns="109728" bIns="5486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1149"/>
          <p:cNvSpPr txBox="1"/>
          <p:nvPr/>
        </p:nvSpPr>
        <p:spPr>
          <a:xfrm rot="0" flipH="0" flipV="0">
            <a:off x="180199" y="6761458"/>
            <a:ext cx="24256" cy="7770"/>
          </a:xfrm>
          <a:prstGeom prst="ellipse">
            <a:avLst/>
          </a:prstGeom>
          <a:noFill/>
          <a:ln w="3175" cap="flat">
            <a:solidFill>
              <a:schemeClr val="bg1"/>
            </a:solidFill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1150"/>
          <p:cNvSpPr txBox="1"/>
          <p:nvPr/>
        </p:nvSpPr>
        <p:spPr>
          <a:xfrm rot="0" flipH="0" flipV="0">
            <a:off x="232098" y="6761458"/>
            <a:ext cx="24256" cy="7770"/>
          </a:xfrm>
          <a:prstGeom prst="ellipse">
            <a:avLst/>
          </a:prstGeom>
          <a:noFill/>
          <a:ln w="3175" cap="flat">
            <a:solidFill>
              <a:schemeClr val="bg1"/>
            </a:solidFill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1156"/>
          <p:cNvSpPr txBox="1"/>
          <p:nvPr/>
        </p:nvSpPr>
        <p:spPr>
          <a:xfrm rot="0" flipH="0" flipV="0">
            <a:off x="180199" y="6780681"/>
            <a:ext cx="24256" cy="77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57"/>
          <p:cNvSpPr txBox="1"/>
          <p:nvPr/>
        </p:nvSpPr>
        <p:spPr>
          <a:xfrm rot="0" flipH="0" flipV="0">
            <a:off x="232098" y="6780681"/>
            <a:ext cx="24256" cy="77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1149"/>
          <p:cNvSpPr txBox="1"/>
          <p:nvPr/>
        </p:nvSpPr>
        <p:spPr>
          <a:xfrm rot="0" flipH="0" flipV="0">
            <a:off x="286151" y="6761458"/>
            <a:ext cx="24256" cy="7770"/>
          </a:xfrm>
          <a:prstGeom prst="ellipse">
            <a:avLst/>
          </a:prstGeom>
          <a:noFill/>
          <a:ln w="3175" cap="flat">
            <a:solidFill>
              <a:schemeClr val="bg1"/>
            </a:solidFill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1150"/>
          <p:cNvSpPr txBox="1"/>
          <p:nvPr/>
        </p:nvSpPr>
        <p:spPr>
          <a:xfrm rot="0" flipH="0" flipV="0">
            <a:off x="338050" y="6761458"/>
            <a:ext cx="24256" cy="7770"/>
          </a:xfrm>
          <a:prstGeom prst="ellipse">
            <a:avLst/>
          </a:prstGeom>
          <a:noFill/>
          <a:ln w="3175" cap="flat">
            <a:solidFill>
              <a:schemeClr val="bg1"/>
            </a:solidFill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1156"/>
          <p:cNvSpPr txBox="1"/>
          <p:nvPr/>
        </p:nvSpPr>
        <p:spPr>
          <a:xfrm rot="0" flipH="0" flipV="0">
            <a:off x="286151" y="6780681"/>
            <a:ext cx="24256" cy="77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1157"/>
          <p:cNvSpPr txBox="1"/>
          <p:nvPr/>
        </p:nvSpPr>
        <p:spPr>
          <a:xfrm rot="0" flipH="0" flipV="0">
            <a:off x="338050" y="6780681"/>
            <a:ext cx="24256" cy="77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0" y="0"/>
            <a:ext cx="4320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573223" y="1143834"/>
            <a:ext cx="3314700" cy="64006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r">
              <a:lnSpc>
                <a:spcPct val="13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78E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C</a:t>
            </a: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atalogue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1761623" y="1636277"/>
            <a:ext cx="2120900" cy="1080101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r">
              <a:lnSpc>
                <a:spcPct val="13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目录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0" y="2751151"/>
            <a:ext cx="4320000" cy="72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4306938" y="0"/>
            <a:ext cx="72000" cy="6876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5540478" y="2473570"/>
            <a:ext cx="578421" cy="492443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0078E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1.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6118900" y="2535126"/>
            <a:ext cx="5397500" cy="5169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AI使用前 vs AI使用后</a:t>
            </a:r>
            <a:endParaRPr kumimoji="1" lang="zh-CN" altLang="en-US"/>
          </a:p>
        </p:txBody>
      </p:sp>
    </p:spTree>
  </p:cSld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 rot="0" flipH="0" flipV="0">
            <a:off x="-1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8900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 w="12700"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圆: 空心 3"/>
          <p:cNvSpPr txBox="1"/>
          <p:nvPr/>
        </p:nvSpPr>
        <p:spPr>
          <a:xfrm rot="5400000" flipH="0" flipV="0">
            <a:off x="4671317" y="-184935"/>
            <a:ext cx="7376845" cy="7376845"/>
          </a:xfrm>
          <a:prstGeom prst="donut">
            <a:avLst>
              <a:gd name="adj" fmla="val 16185"/>
            </a:avLst>
          </a:prstGeom>
          <a:gradFill>
            <a:gsLst>
              <a:gs pos="1000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alpha val="38000"/>
                </a:schemeClr>
              </a:gs>
            </a:gsLst>
            <a:lin ang="135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角 5"/>
          <p:cNvSpPr txBox="1"/>
          <p:nvPr/>
        </p:nvSpPr>
        <p:spPr>
          <a:xfrm rot="0" flipH="0" flipV="0">
            <a:off x="1783167" y="1511697"/>
            <a:ext cx="8625667" cy="383460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  <a:effectLst>
            <a:outerShdw dist="0" blurRad="215900" dir="0" sx="102000" sy="102000" kx="0" ky="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5" name="直接连接符 6"/>
          <p:cNvCxnSpPr/>
          <p:nvPr/>
        </p:nvCxnSpPr>
        <p:spPr>
          <a:xfrm rot="0" flipH="0" flipV="0">
            <a:off x="215757" y="5678903"/>
            <a:ext cx="10972800" cy="0"/>
          </a:xfrm>
          <a:prstGeom prst="line">
            <a:avLst/>
          </a:prstGeom>
          <a:noFill/>
          <a:ln w="6350" cap="flat">
            <a:solidFill>
              <a:schemeClr val="accent1"/>
            </a:solidFill>
            <a:prstDash val="solid"/>
            <a:miter/>
          </a:ln>
        </p:spPr>
      </p:cxnSp>
      <p:sp>
        <p:nvSpPr>
          <p:cNvPr id="6" name="矩形 2"/>
          <p:cNvSpPr txBox="1"/>
          <p:nvPr/>
        </p:nvSpPr>
        <p:spPr>
          <a:xfrm rot="0" flipH="0" flipV="0">
            <a:off x="11178283" y="1"/>
            <a:ext cx="1013717" cy="6858000"/>
          </a:xfrm>
          <a:prstGeom prst="rect">
            <a:avLst/>
          </a:prstGeom>
          <a:solidFill>
            <a:schemeClr val="accent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 7"/>
          <p:cNvSpPr txBox="1"/>
          <p:nvPr/>
        </p:nvSpPr>
        <p:spPr>
          <a:xfrm rot="0" flipH="0" flipV="0">
            <a:off x="647272" y="5632186"/>
            <a:ext cx="1582220" cy="93435"/>
          </a:xfrm>
          <a:prstGeom prst="rect">
            <a:avLst/>
          </a:prstGeom>
          <a:solidFill>
            <a:schemeClr val="accent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 1"/>
          <p:cNvSpPr txBox="1"/>
          <p:nvPr/>
        </p:nvSpPr>
        <p:spPr>
          <a:xfrm rot="0" flipH="0" flipV="0">
            <a:off x="143838" y="-184935"/>
            <a:ext cx="123290" cy="704293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sq">
            <a:solidFill>
              <a:schemeClr val="tx1">
                <a:lumMod val="85000"/>
                <a:lumOff val="15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文本框 43"/>
          <p:cNvSpPr txBox="1"/>
          <p:nvPr/>
        </p:nvSpPr>
        <p:spPr>
          <a:xfrm rot="0" flipH="0" flipV="0">
            <a:off x="3164833" y="3310951"/>
            <a:ext cx="5862334" cy="16127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AI使用前 vs AI使用后</a:t>
            </a:r>
            <a:endParaRPr kumimoji="1" lang="zh-CN" altLang="en-US"/>
          </a:p>
        </p:txBody>
      </p:sp>
      <p:sp>
        <p:nvSpPr>
          <p:cNvPr id="10" name="文本框 44"/>
          <p:cNvSpPr txBox="1"/>
          <p:nvPr/>
        </p:nvSpPr>
        <p:spPr>
          <a:xfrm rot="0" flipH="0" flipV="0">
            <a:off x="2883043" y="1693086"/>
            <a:ext cx="6425915" cy="120906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8800">
                <a:ln w="12700">
                  <a:solidFill>
                    <a:srgbClr val="000000">
                      <a:alpha val="100000"/>
                    </a:srgbClr>
                  </a:solidFill>
                </a:ln>
                <a:noFill/>
                <a:latin typeface="Source Han Serif SC Regular"/>
                <a:ea typeface="Source Han Serif SC Regular"/>
                <a:cs typeface="Source Han Serif SC Regular"/>
              </a:rPr>
              <a:t>202X</a:t>
            </a:r>
            <a:endParaRPr kumimoji="1" lang="zh-CN" altLang="en-US"/>
          </a:p>
        </p:txBody>
      </p:sp>
      <p:sp>
        <p:nvSpPr>
          <p:cNvPr id="11" name="文本框 45"/>
          <p:cNvSpPr txBox="1"/>
          <p:nvPr/>
        </p:nvSpPr>
        <p:spPr>
          <a:xfrm rot="0" flipH="0" flipV="0">
            <a:off x="3396868" y="2120746"/>
            <a:ext cx="3032955" cy="1299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10000"/>
              </a:lnSpc>
            </a:pPr>
            <a:r>
              <a:rPr kumimoji="1" lang="en-US" altLang="zh-CN" sz="8000">
                <a:ln w="12700">
                  <a:noFill/>
                </a:ln>
                <a:gradFill>
                  <a:gsLst>
                    <a:gs pos="0">
                      <a:srgbClr val="0078E6">
                        <a:alpha val="100000"/>
                      </a:srgbClr>
                    </a:gs>
                    <a:gs pos="100000">
                      <a:srgbClr val="005AAD">
                        <a:alpha val="100000"/>
                      </a:srgbClr>
                    </a:gs>
                  </a:gsLst>
                  <a:lin ang="5400000" scaled="0"/>
                </a:gradFill>
                <a:latin typeface="Source Han Serif SC Regular"/>
                <a:ea typeface="Source Han Serif SC Regular"/>
                <a:cs typeface="Source Han Serif SC Regular"/>
              </a:rPr>
              <a:t>Part</a:t>
            </a:r>
            <a:endParaRPr kumimoji="1" lang="zh-CN" altLang="en-US"/>
          </a:p>
        </p:txBody>
      </p:sp>
      <p:sp>
        <p:nvSpPr>
          <p:cNvPr id="12" name="矩形: 圆角 47"/>
          <p:cNvSpPr txBox="1"/>
          <p:nvPr/>
        </p:nvSpPr>
        <p:spPr>
          <a:xfrm rot="0" flipH="0" flipV="0">
            <a:off x="660400" y="467783"/>
            <a:ext cx="1973399" cy="523059"/>
          </a:xfrm>
          <a:prstGeom prst="roundRect">
            <a:avLst/>
          </a:prstGeom>
          <a:solidFill>
            <a:schemeClr val="accent2"/>
          </a:solidFill>
          <a:ln w="12700" cap="sq">
            <a:solidFill>
              <a:schemeClr val="bg1"/>
            </a:solidFill>
            <a:prstDash val="solid"/>
            <a:miter/>
          </a:ln>
          <a:effectLst>
            <a:outerShdw dist="50800" blurRad="101600" dir="5400000" sx="100000" sy="100000" kx="0" ky="0" algn="t" rotWithShape="0">
              <a:srgbClr val="000000">
                <a:alpha val="19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任意多边形: 形状 48"/>
          <p:cNvSpPr txBox="1"/>
          <p:nvPr/>
        </p:nvSpPr>
        <p:spPr>
          <a:xfrm rot="0" flipH="0" flipV="0">
            <a:off x="860052" y="635624"/>
            <a:ext cx="1570284" cy="194996"/>
          </a:xfrm>
          <a:custGeom>
            <a:avLst/>
            <a:gdLst>
              <a:gd name="connsiteX0" fmla="*/ 353068 w 1228797"/>
              <a:gd name="connsiteX1" fmla="*/ 353259 w 1228797"/>
              <a:gd name="connsiteX10" fmla="*/ 504450 w 1228797"/>
              <a:gd name="connsiteX100" fmla="*/ 1154216 w 1228797"/>
              <a:gd name="connsiteX101" fmla="*/ 1079445 w 1228797"/>
              <a:gd name="connsiteX102" fmla="*/ 1154026 w 1228797"/>
              <a:gd name="connsiteX103" fmla="*/ 646058 w 1228797"/>
              <a:gd name="connsiteX104" fmla="*/ 659774 w 1228797"/>
              <a:gd name="connsiteX105" fmla="*/ 666060 w 1228797"/>
              <a:gd name="connsiteX106" fmla="*/ 666060 w 1228797"/>
              <a:gd name="connsiteX107" fmla="*/ 672346 w 1228797"/>
              <a:gd name="connsiteX108" fmla="*/ 750166 w 1228797"/>
              <a:gd name="connsiteX109" fmla="*/ 756452 w 1228797"/>
              <a:gd name="connsiteX11" fmla="*/ 503183 w 1228797"/>
              <a:gd name="connsiteX110" fmla="*/ 756452 w 1228797"/>
              <a:gd name="connsiteX111" fmla="*/ 750356 w 1228797"/>
              <a:gd name="connsiteX112" fmla="*/ 750166 w 1228797"/>
              <a:gd name="connsiteX113" fmla="*/ 646058 w 1228797"/>
              <a:gd name="connsiteX114" fmla="*/ 639771 w 1228797"/>
              <a:gd name="connsiteX115" fmla="*/ 639771 w 1228797"/>
              <a:gd name="connsiteX116" fmla="*/ 646058 w 1228797"/>
              <a:gd name="connsiteX117" fmla="*/ 995720 w 1228797"/>
              <a:gd name="connsiteX118" fmla="*/ 1040488 w 1228797"/>
              <a:gd name="connsiteX119" fmla="*/ 1051060 w 1228797"/>
              <a:gd name="connsiteX12" fmla="*/ 1154216 w 1228797"/>
              <a:gd name="connsiteX120" fmla="*/ 1051251 w 1228797"/>
              <a:gd name="connsiteX121" fmla="*/ 1049536 w 1228797"/>
              <a:gd name="connsiteX122" fmla="*/ 1038964 w 1228797"/>
              <a:gd name="connsiteX123" fmla="*/ 1030867 w 1228797"/>
              <a:gd name="connsiteX124" fmla="*/ 1028010 w 1228797"/>
              <a:gd name="connsiteX125" fmla="*/ 1027343 w 1228797"/>
              <a:gd name="connsiteX126" fmla="*/ 995911 w 1228797"/>
              <a:gd name="connsiteX127" fmla="*/ 993815 w 1228797"/>
              <a:gd name="connsiteX128" fmla="*/ 990386 w 1228797"/>
              <a:gd name="connsiteX129" fmla="*/ 981623 w 1228797"/>
              <a:gd name="connsiteX13" fmla="*/ 1154216 w 1228797"/>
              <a:gd name="connsiteX130" fmla="*/ 947638 w 1228797"/>
              <a:gd name="connsiteX131" fmla="*/ 984957 w 1228797"/>
              <a:gd name="connsiteX132" fmla="*/ 988957 w 1228797"/>
              <a:gd name="connsiteX133" fmla="*/ 992291 w 1228797"/>
              <a:gd name="connsiteX134" fmla="*/ 1001816 w 1228797"/>
              <a:gd name="connsiteX135" fmla="*/ 1009150 w 1228797"/>
              <a:gd name="connsiteX136" fmla="*/ 1010484 w 1228797"/>
              <a:gd name="connsiteX137" fmla="*/ 1011817 w 1228797"/>
              <a:gd name="connsiteX138" fmla="*/ 1017437 w 1228797"/>
              <a:gd name="connsiteX139" fmla="*/ 1018580 w 1228797"/>
              <a:gd name="connsiteX14" fmla="*/ 1104877 w 1228797"/>
              <a:gd name="connsiteX140" fmla="*/ 1019723 w 1228797"/>
              <a:gd name="connsiteX141" fmla="*/ 1020866 w 1228797"/>
              <a:gd name="connsiteX142" fmla="*/ 1023438 w 1228797"/>
              <a:gd name="connsiteX143" fmla="*/ 1024200 w 1228797"/>
              <a:gd name="connsiteX144" fmla="*/ 1041154 w 1228797"/>
              <a:gd name="connsiteX145" fmla="*/ 1040202 w 1228797"/>
              <a:gd name="connsiteX146" fmla="*/ 1036106 w 1228797"/>
              <a:gd name="connsiteX147" fmla="*/ 1008579 w 1228797"/>
              <a:gd name="connsiteX148" fmla="*/ 1002292 w 1228797"/>
              <a:gd name="connsiteX149" fmla="*/ 1002292 w 1228797"/>
              <a:gd name="connsiteX15" fmla="*/ 1154026 w 1228797"/>
              <a:gd name="connsiteX150" fmla="*/ 1002292 w 1228797"/>
              <a:gd name="connsiteX151" fmla="*/ 1008579 w 1228797"/>
              <a:gd name="connsiteX152" fmla="*/ 1065729 w 1228797"/>
              <a:gd name="connsiteX153" fmla="*/ 1066205 w 1228797"/>
              <a:gd name="connsiteX154" fmla="*/ 1066777 w 1228797"/>
              <a:gd name="connsiteX155" fmla="*/ 1068205 w 1228797"/>
              <a:gd name="connsiteX156" fmla="*/ 1068205 w 1228797"/>
              <a:gd name="connsiteX157" fmla="*/ 1043155 w 1228797"/>
              <a:gd name="connsiteX158" fmla="*/ 1040869 w 1228797"/>
              <a:gd name="connsiteX159" fmla="*/ 1039630 w 1228797"/>
              <a:gd name="connsiteX16" fmla="*/ 1203365 w 1228797"/>
              <a:gd name="connsiteX160" fmla="*/ 1037249 w 1228797"/>
              <a:gd name="connsiteX161" fmla="*/ 1036011 w 1228797"/>
              <a:gd name="connsiteX162" fmla="*/ 1033630 w 1228797"/>
              <a:gd name="connsiteX163" fmla="*/ 1032391 w 1228797"/>
              <a:gd name="connsiteX164" fmla="*/ 1029915 w 1228797"/>
              <a:gd name="connsiteX165" fmla="*/ 1029343 w 1228797"/>
              <a:gd name="connsiteX166" fmla="*/ 1025343 w 1228797"/>
              <a:gd name="connsiteX167" fmla="*/ 1024676 w 1228797"/>
              <a:gd name="connsiteX168" fmla="*/ 1022104 w 1228797"/>
              <a:gd name="connsiteX169" fmla="*/ 1020866 w 1228797"/>
              <a:gd name="connsiteX17" fmla="*/ 1203365 w 1228797"/>
              <a:gd name="connsiteX170" fmla="*/ 1020104 w 1228797"/>
              <a:gd name="connsiteX171" fmla="*/ 1018009 w 1228797"/>
              <a:gd name="connsiteX172" fmla="*/ 1017151 w 1228797"/>
              <a:gd name="connsiteX173" fmla="*/ 1015913 w 1228797"/>
              <a:gd name="connsiteX174" fmla="*/ 1015056 w 1228797"/>
              <a:gd name="connsiteX175" fmla="*/ 1013151 w 1228797"/>
              <a:gd name="connsiteX176" fmla="*/ 1012103 w 1228797"/>
              <a:gd name="connsiteX177" fmla="*/ 1010960 w 1228797"/>
              <a:gd name="connsiteX178" fmla="*/ 1009912 w 1228797"/>
              <a:gd name="connsiteX179" fmla="*/ 1008103 w 1228797"/>
              <a:gd name="connsiteX18" fmla="*/ 1154502 w 1228797"/>
              <a:gd name="connsiteX180" fmla="*/ 1006960 w 1228797"/>
              <a:gd name="connsiteX181" fmla="*/ 1005817 w 1228797"/>
              <a:gd name="connsiteX182" fmla="*/ 1004578 w 1228797"/>
              <a:gd name="connsiteX183" fmla="*/ 1002864 w 1228797"/>
              <a:gd name="connsiteX184" fmla="*/ 995720 w 1228797"/>
              <a:gd name="connsiteX185" fmla="*/ 990386 w 1228797"/>
              <a:gd name="connsiteX186" fmla="*/ 918425 w 1228797"/>
              <a:gd name="connsiteX187" fmla="*/ 995720 w 1228797"/>
              <a:gd name="connsiteX188" fmla="*/ 836558 w 1228797"/>
              <a:gd name="connsiteX189" fmla="*/ 911234 w 1228797"/>
              <a:gd name="connsiteX19" fmla="*/ 1154216 w 1228797"/>
              <a:gd name="connsiteX190" fmla="*/ 836558 w 1228797"/>
              <a:gd name="connsiteX191" fmla="*/ 761882 w 1228797"/>
              <a:gd name="connsiteX192" fmla="*/ 836558 w 1228797"/>
              <a:gd name="connsiteX193" fmla="*/ 200954 w 1228797"/>
              <a:gd name="connsiteX194" fmla="*/ 275821 w 1228797"/>
              <a:gd name="connsiteX195" fmla="*/ 200954 w 1228797"/>
              <a:gd name="connsiteX196" fmla="*/ 126088 w 1228797"/>
              <a:gd name="connsiteX197" fmla="*/ 200954 w 1228797"/>
              <a:gd name="connsiteX2" fmla="*/ 352878 w 1228797"/>
              <a:gd name="connsiteX20" fmla="*/ 836558 w 1228797"/>
              <a:gd name="connsiteX21" fmla="*/ 787314 w 1228797"/>
              <a:gd name="connsiteX22" fmla="*/ 836558 w 1228797"/>
              <a:gd name="connsiteX23" fmla="*/ 885802 w 1228797"/>
              <a:gd name="connsiteX24" fmla="*/ 885802 w 1228797"/>
              <a:gd name="connsiteX25" fmla="*/ 836558 w 1228797"/>
              <a:gd name="connsiteX26" fmla="*/ 200954 w 1228797"/>
              <a:gd name="connsiteX27" fmla="*/ 200954 w 1228797"/>
              <a:gd name="connsiteX28" fmla="*/ 151424 w 1228797"/>
              <a:gd name="connsiteX29" fmla="*/ 200764 w 1228797"/>
              <a:gd name="connsiteX3" fmla="*/ 463654 w 1228797"/>
              <a:gd name="connsiteX30" fmla="*/ 250294 w 1228797"/>
              <a:gd name="connsiteX31" fmla="*/ 250294 w 1228797"/>
              <a:gd name="connsiteX32" fmla="*/ 201145 w 1228797"/>
              <a:gd name="connsiteX33" fmla="*/ 200954 w 1228797"/>
              <a:gd name="connsiteX34" fmla="*/ 437841 w 1228797"/>
              <a:gd name="connsiteX35" fmla="*/ 502040 w 1228797"/>
              <a:gd name="connsiteX36" fmla="*/ 535949 w 1228797"/>
              <a:gd name="connsiteX37" fmla="*/ 550808 w 1228797"/>
              <a:gd name="connsiteX38" fmla="*/ 528615 w 1228797"/>
              <a:gd name="connsiteX39" fmla="*/ 526233 w 1228797"/>
              <a:gd name="connsiteX4" fmla="*/ 457368 w 1228797"/>
              <a:gd name="connsiteX40" fmla="*/ 544712 w 1228797"/>
              <a:gd name="connsiteX41" fmla="*/ 541683 w 1228797"/>
              <a:gd name="connsiteX42" fmla="*/ 538997 w 1228797"/>
              <a:gd name="connsiteX43" fmla="*/ 525567 w 1228797"/>
              <a:gd name="connsiteX44" fmla="*/ 519947 w 1228797"/>
              <a:gd name="connsiteX45" fmla="*/ 500230 w 1228797"/>
              <a:gd name="connsiteX46" fmla="*/ 494611 w 1228797"/>
              <a:gd name="connsiteX47" fmla="*/ 463654 w 1228797"/>
              <a:gd name="connsiteX48" fmla="*/ 457368 w 1228797"/>
              <a:gd name="connsiteX49" fmla="*/ 457368 w 1228797"/>
              <a:gd name="connsiteX5" fmla="*/ 457368 w 1228797"/>
              <a:gd name="connsiteX50" fmla="*/ 457368 w 1228797"/>
              <a:gd name="connsiteX51" fmla="*/ 451081 w 1228797"/>
              <a:gd name="connsiteX52" fmla="*/ 437841 w 1228797"/>
              <a:gd name="connsiteX53" fmla="*/ 431555 w 1228797"/>
              <a:gd name="connsiteX54" fmla="*/ 431555 w 1228797"/>
              <a:gd name="connsiteX55" fmla="*/ 437841 w 1228797"/>
              <a:gd name="connsiteX56" fmla="*/ 293633 w 1228797"/>
              <a:gd name="connsiteX57" fmla="*/ 306777 w 1228797"/>
              <a:gd name="connsiteX58" fmla="*/ 312683 w 1228797"/>
              <a:gd name="connsiteX59" fmla="*/ 312683 w 1228797"/>
              <a:gd name="connsiteX6" fmla="*/ 463464 w 1228797"/>
              <a:gd name="connsiteX60" fmla="*/ 350592 w 1228797"/>
              <a:gd name="connsiteX61" fmla="*/ 392950 w 1228797"/>
              <a:gd name="connsiteX62" fmla="*/ 392978 w 1228797"/>
              <a:gd name="connsiteX63" fmla="*/ 392978 w 1228797"/>
              <a:gd name="connsiteX64" fmla="*/ 399265 w 1228797"/>
              <a:gd name="connsiteX65" fmla="*/ 412505 w 1228797"/>
              <a:gd name="connsiteX66" fmla="*/ 418696 w 1228797"/>
              <a:gd name="connsiteX67" fmla="*/ 418696 w 1228797"/>
              <a:gd name="connsiteX68" fmla="*/ 378496 w 1228797"/>
              <a:gd name="connsiteX69" fmla="*/ 353068 w 1228797"/>
              <a:gd name="connsiteX7" fmla="*/ 463654 w 1228797"/>
              <a:gd name="connsiteX70" fmla="*/ 327634 w 1228797"/>
              <a:gd name="connsiteX71" fmla="*/ 287346 w 1228797"/>
              <a:gd name="connsiteX72" fmla="*/ 287346 w 1228797"/>
              <a:gd name="connsiteX73" fmla="*/ 287346 w 1228797"/>
              <a:gd name="connsiteX74" fmla="*/ 293633 w 1228797"/>
              <a:gd name="connsiteX75" fmla="*/ 6264 w 1228797"/>
              <a:gd name="connsiteX76" fmla="*/ 18646 w 1228797"/>
              <a:gd name="connsiteX77" fmla="*/ 23790 w 1228797"/>
              <a:gd name="connsiteX78" fmla="*/ 61890 w 1228797"/>
              <a:gd name="connsiteX79" fmla="*/ 67033 w 1228797"/>
              <a:gd name="connsiteX8" fmla="*/ 502611 w 1228797"/>
              <a:gd name="connsiteX80" fmla="*/ 72081 w 1228797"/>
              <a:gd name="connsiteX81" fmla="*/ 110181 w 1228797"/>
              <a:gd name="connsiteX82" fmla="*/ 115325 w 1228797"/>
              <a:gd name="connsiteX83" fmla="*/ 127707 w 1228797"/>
              <a:gd name="connsiteX84" fmla="*/ 134065 w 1228797"/>
              <a:gd name="connsiteX85" fmla="*/ 132851 w 1228797"/>
              <a:gd name="connsiteX86" fmla="*/ 81702 w 1228797"/>
              <a:gd name="connsiteX87" fmla="*/ 79987 w 1228797"/>
              <a:gd name="connsiteX88" fmla="*/ 79987 w 1228797"/>
              <a:gd name="connsiteX89" fmla="*/ 73701 w 1228797"/>
              <a:gd name="connsiteX9" fmla="*/ 525281 w 1228797"/>
              <a:gd name="connsiteX90" fmla="*/ 60270 w 1228797"/>
              <a:gd name="connsiteX91" fmla="*/ 53984 w 1228797"/>
              <a:gd name="connsiteX92" fmla="*/ 53984 w 1228797"/>
              <a:gd name="connsiteX93" fmla="*/ 52269 w 1228797"/>
              <a:gd name="connsiteX94" fmla="*/ 1215 w 1228797"/>
              <a:gd name="connsiteX95" fmla="*/ 2572 w 1228797"/>
              <a:gd name="connsiteX96" fmla="*/ 6264 w 1228797"/>
              <a:gd name="connsiteX97" fmla="*/ 1154026 w 1228797"/>
              <a:gd name="connsiteX98" fmla="*/ 1228797 w 1228797"/>
              <a:gd name="connsiteX99" fmla="*/ 1228797 w 1228797"/>
              <a:gd name="connsiteY0" fmla="*/ 146933 h 152590"/>
              <a:gd name="connsiteY1" fmla="*/ 146971 h 152590"/>
              <a:gd name="connsiteY10" fmla="*/ 28795 h 152590"/>
              <a:gd name="connsiteY100" fmla="*/ 152590 h 152590"/>
              <a:gd name="connsiteY101" fmla="*/ 78009 h 152590"/>
              <a:gd name="connsiteY102" fmla="*/ 3238 h 152590"/>
              <a:gd name="connsiteY103" fmla="*/ 2096 h 152590"/>
              <a:gd name="connsiteY104" fmla="*/ 2096 h 152590"/>
              <a:gd name="connsiteY105" fmla="*/ 8382 h 152590"/>
              <a:gd name="connsiteY106" fmla="*/ 116491 h 152590"/>
              <a:gd name="connsiteY107" fmla="*/ 122778 h 152590"/>
              <a:gd name="connsiteY108" fmla="*/ 122778 h 152590"/>
              <a:gd name="connsiteY109" fmla="*/ 129064 h 152590"/>
              <a:gd name="connsiteY11" fmla="*/ 28766 h 152590"/>
              <a:gd name="connsiteY110" fmla="*/ 141733 h 152590"/>
              <a:gd name="connsiteY111" fmla="*/ 148019 h 152590"/>
              <a:gd name="connsiteY112" fmla="*/ 148019 h 152590"/>
              <a:gd name="connsiteY113" fmla="*/ 148019 h 152590"/>
              <a:gd name="connsiteY114" fmla="*/ 141733 h 152590"/>
              <a:gd name="connsiteY115" fmla="*/ 8382 h 152590"/>
              <a:gd name="connsiteY116" fmla="*/ 2096 h 152590"/>
              <a:gd name="connsiteY117" fmla="*/ 191 h 152590"/>
              <a:gd name="connsiteY118" fmla="*/ 15621 h 152590"/>
              <a:gd name="connsiteY119" fmla="*/ 25146 h 152590"/>
              <a:gd name="connsiteY12" fmla="*/ 28194 h 152590"/>
              <a:gd name="connsiteY120" fmla="*/ 25418 h 152590"/>
              <a:gd name="connsiteY121" fmla="*/ 34004 h 152590"/>
              <a:gd name="connsiteY122" fmla="*/ 41434 h 152590"/>
              <a:gd name="connsiteY123" fmla="*/ 40767 h 152590"/>
              <a:gd name="connsiteY124" fmla="*/ 38100 h 152590"/>
              <a:gd name="connsiteY125" fmla="*/ 37624 h 152590"/>
              <a:gd name="connsiteY126" fmla="*/ 26194 h 152590"/>
              <a:gd name="connsiteY127" fmla="*/ 26194 h 152590"/>
              <a:gd name="connsiteY128" fmla="*/ 26194 h 152590"/>
              <a:gd name="connsiteY129" fmla="*/ 28004 h 152590"/>
              <a:gd name="connsiteY13" fmla="*/ 28765 h 152590"/>
              <a:gd name="connsiteY130" fmla="*/ 64456 h 152590"/>
              <a:gd name="connsiteY131" fmla="*/ 123254 h 152590"/>
              <a:gd name="connsiteY132" fmla="*/ 124016 h 152590"/>
              <a:gd name="connsiteY133" fmla="*/ 122968 h 152590"/>
              <a:gd name="connsiteY134" fmla="*/ 122968 h 152590"/>
              <a:gd name="connsiteY135" fmla="*/ 121920 h 152590"/>
              <a:gd name="connsiteY136" fmla="*/ 121920 h 152590"/>
              <a:gd name="connsiteY137" fmla="*/ 121920 h 152590"/>
              <a:gd name="connsiteY138" fmla="*/ 119920 h 152590"/>
              <a:gd name="connsiteY139" fmla="*/ 119444 h 152590"/>
              <a:gd name="connsiteY14" fmla="*/ 77914 h 152590"/>
              <a:gd name="connsiteY140" fmla="*/ 118967 h 152590"/>
              <a:gd name="connsiteY141" fmla="*/ 118396 h 152590"/>
              <a:gd name="connsiteY142" fmla="*/ 117062 h 152590"/>
              <a:gd name="connsiteY143" fmla="*/ 116491 h 152590"/>
              <a:gd name="connsiteY144" fmla="*/ 95345 h 152590"/>
              <a:gd name="connsiteY145" fmla="*/ 90297 h 152590"/>
              <a:gd name="connsiteY146" fmla="*/ 88583 h 152590"/>
              <a:gd name="connsiteY147" fmla="*/ 88583 h 152590"/>
              <a:gd name="connsiteY148" fmla="*/ 82296 h 152590"/>
              <a:gd name="connsiteY149" fmla="*/ 69437 h 152590"/>
              <a:gd name="connsiteY15" fmla="*/ 127254 h 152590"/>
              <a:gd name="connsiteY150" fmla="*/ 69245 h 152590"/>
              <a:gd name="connsiteY151" fmla="*/ 63151 h 152590"/>
              <a:gd name="connsiteY152" fmla="*/ 63151 h 152590"/>
              <a:gd name="connsiteY153" fmla="*/ 63151 h 152590"/>
              <a:gd name="connsiteY154" fmla="*/ 63151 h 152590"/>
              <a:gd name="connsiteY155" fmla="*/ 68771 h 152590"/>
              <a:gd name="connsiteY156" fmla="*/ 80391 h 152590"/>
              <a:gd name="connsiteY157" fmla="*/ 136112 h 152590"/>
              <a:gd name="connsiteY158" fmla="*/ 138113 h 152590"/>
              <a:gd name="connsiteY159" fmla="*/ 139065 h 152590"/>
              <a:gd name="connsiteY16" fmla="*/ 78105 h 152590"/>
              <a:gd name="connsiteY160" fmla="*/ 140780 h 152590"/>
              <a:gd name="connsiteY161" fmla="*/ 141637 h 152590"/>
              <a:gd name="connsiteY162" fmla="*/ 143161 h 152590"/>
              <a:gd name="connsiteY163" fmla="*/ 143923 h 152590"/>
              <a:gd name="connsiteY164" fmla="*/ 145352 h 152590"/>
              <a:gd name="connsiteY165" fmla="*/ 145352 h 152590"/>
              <a:gd name="connsiteY166" fmla="*/ 147257 h 152590"/>
              <a:gd name="connsiteY167" fmla="*/ 147257 h 152590"/>
              <a:gd name="connsiteY168" fmla="*/ 148209 h 152590"/>
              <a:gd name="connsiteY169" fmla="*/ 148209 h 152590"/>
              <a:gd name="connsiteY17" fmla="*/ 78009 h 152590"/>
              <a:gd name="connsiteY170" fmla="*/ 148209 h 152590"/>
              <a:gd name="connsiteY171" fmla="*/ 148971 h 152590"/>
              <a:gd name="connsiteY172" fmla="*/ 148971 h 152590"/>
              <a:gd name="connsiteY173" fmla="*/ 148971 h 152590"/>
              <a:gd name="connsiteY174" fmla="*/ 148971 h 152590"/>
              <a:gd name="connsiteY175" fmla="*/ 149447 h 152590"/>
              <a:gd name="connsiteY176" fmla="*/ 149447 h 152590"/>
              <a:gd name="connsiteY177" fmla="*/ 149447 h 152590"/>
              <a:gd name="connsiteY178" fmla="*/ 149447 h 152590"/>
              <a:gd name="connsiteY179" fmla="*/ 149447 h 152590"/>
              <a:gd name="connsiteY18" fmla="*/ 28195 h 152590"/>
              <a:gd name="connsiteY180" fmla="*/ 149447 h 152590"/>
              <a:gd name="connsiteY181" fmla="*/ 149447 h 152590"/>
              <a:gd name="connsiteY182" fmla="*/ 149447 h 152590"/>
              <a:gd name="connsiteY183" fmla="*/ 149447 h 152590"/>
              <a:gd name="connsiteY184" fmla="*/ 149447 h 152590"/>
              <a:gd name="connsiteY185" fmla="*/ 149447 h 152590"/>
              <a:gd name="connsiteY186" fmla="*/ 72152 h 152590"/>
              <a:gd name="connsiteY187" fmla="*/ 191 h 152590"/>
              <a:gd name="connsiteY188" fmla="*/ 191 h 152590"/>
              <a:gd name="connsiteY189" fmla="*/ 74867 h 152590"/>
              <a:gd name="connsiteY19" fmla="*/ 28194 h 152590"/>
              <a:gd name="connsiteY190" fmla="*/ 149543 h 152590"/>
              <a:gd name="connsiteY191" fmla="*/ 74867 h 152590"/>
              <a:gd name="connsiteY192" fmla="*/ 191 h 152590"/>
              <a:gd name="connsiteY193" fmla="*/ 0 h 152590"/>
              <a:gd name="connsiteY194" fmla="*/ 74867 h 152590"/>
              <a:gd name="connsiteY195" fmla="*/ 149733 h 152590"/>
              <a:gd name="connsiteY196" fmla="*/ 74867 h 152590"/>
              <a:gd name="connsiteY197" fmla="*/ 0 h 152590"/>
              <a:gd name="connsiteY2" fmla="*/ 146971 h 152590"/>
              <a:gd name="connsiteY20" fmla="*/ 25718 h 152590"/>
              <a:gd name="connsiteY21" fmla="*/ 74962 h 152590"/>
              <a:gd name="connsiteY22" fmla="*/ 124207 h 152590"/>
              <a:gd name="connsiteY23" fmla="*/ 74962 h 152590"/>
              <a:gd name="connsiteY24" fmla="*/ 74867 h 152590"/>
              <a:gd name="connsiteY25" fmla="*/ 25718 h 152590"/>
              <a:gd name="connsiteY26" fmla="*/ 25527 h 152590"/>
              <a:gd name="connsiteY27" fmla="*/ 25908 h 152590"/>
              <a:gd name="connsiteY28" fmla="*/ 75248 h 152590"/>
              <a:gd name="connsiteY29" fmla="*/ 124778 h 152590"/>
              <a:gd name="connsiteY3" fmla="*/ 28766 h 152590"/>
              <a:gd name="connsiteY30" fmla="*/ 75438 h 152590"/>
              <a:gd name="connsiteY31" fmla="*/ 75248 h 152590"/>
              <a:gd name="connsiteY32" fmla="*/ 25528 h 152590"/>
              <a:gd name="connsiteY33" fmla="*/ 25527 h 152590"/>
              <a:gd name="connsiteY34" fmla="*/ 3429 h 152590"/>
              <a:gd name="connsiteY35" fmla="*/ 3429 h 152590"/>
              <a:gd name="connsiteY36" fmla="*/ 16764 h 152590"/>
              <a:gd name="connsiteY37" fmla="*/ 49340 h 152590"/>
              <a:gd name="connsiteY38" fmla="*/ 91345 h 152590"/>
              <a:gd name="connsiteY39" fmla="*/ 99251 h 152590"/>
              <a:gd name="connsiteY4" fmla="*/ 35052 h 152590"/>
              <a:gd name="connsiteY40" fmla="*/ 138017 h 152590"/>
              <a:gd name="connsiteY41" fmla="*/ 146377 h 152590"/>
              <a:gd name="connsiteY42" fmla="*/ 146971 h 152590"/>
              <a:gd name="connsiteY43" fmla="*/ 146971 h 152590"/>
              <a:gd name="connsiteY44" fmla="*/ 143447 h 152590"/>
              <a:gd name="connsiteY45" fmla="*/ 102203 h 152590"/>
              <a:gd name="connsiteY46" fmla="*/ 98679 h 152590"/>
              <a:gd name="connsiteY47" fmla="*/ 98679 h 152590"/>
              <a:gd name="connsiteY48" fmla="*/ 104773 h 152590"/>
              <a:gd name="connsiteY49" fmla="*/ 104966 h 152590"/>
              <a:gd name="connsiteY5" fmla="*/ 66866 h 152590"/>
              <a:gd name="connsiteY50" fmla="*/ 140684 h 152590"/>
              <a:gd name="connsiteY51" fmla="*/ 146971 h 152590"/>
              <a:gd name="connsiteY52" fmla="*/ 146971 h 152590"/>
              <a:gd name="connsiteY53" fmla="*/ 140684 h 152590"/>
              <a:gd name="connsiteY54" fmla="*/ 9716 h 152590"/>
              <a:gd name="connsiteY55" fmla="*/ 3429 h 152590"/>
              <a:gd name="connsiteY56" fmla="*/ 3429 h 152590"/>
              <a:gd name="connsiteY57" fmla="*/ 3429 h 152590"/>
              <a:gd name="connsiteY58" fmla="*/ 9715 h 152590"/>
              <a:gd name="connsiteY59" fmla="*/ 80677 h 152590"/>
              <a:gd name="connsiteY6" fmla="*/ 73152 h 152590"/>
              <a:gd name="connsiteY60" fmla="*/ 123032 h 152590"/>
              <a:gd name="connsiteY61" fmla="*/ 85118 h 152590"/>
              <a:gd name="connsiteY62" fmla="*/ 81248 h 152590"/>
              <a:gd name="connsiteY63" fmla="*/ 9715 h 152590"/>
              <a:gd name="connsiteY64" fmla="*/ 3429 h 152590"/>
              <a:gd name="connsiteY65" fmla="*/ 3429 h 152590"/>
              <a:gd name="connsiteY66" fmla="*/ 9715 h 152590"/>
              <a:gd name="connsiteY67" fmla="*/ 81153 h 152590"/>
              <a:gd name="connsiteY68" fmla="*/ 141799 h 152590"/>
              <a:gd name="connsiteY69" fmla="*/ 146933 h 152590"/>
              <a:gd name="connsiteY7" fmla="*/ 73152 h 152590"/>
              <a:gd name="connsiteY70" fmla="*/ 141836 h 152590"/>
              <a:gd name="connsiteY71" fmla="*/ 81248 h 152590"/>
              <a:gd name="connsiteY72" fmla="*/ 81153 h 152590"/>
              <a:gd name="connsiteY73" fmla="*/ 9715 h 152590"/>
              <a:gd name="connsiteY74" fmla="*/ 3429 h 152590"/>
              <a:gd name="connsiteY75" fmla="*/ 3333 h 152590"/>
              <a:gd name="connsiteY76" fmla="*/ 3333 h 152590"/>
              <a:gd name="connsiteY77" fmla="*/ 6000 h 152590"/>
              <a:gd name="connsiteY78" fmla="*/ 59817 h 152590"/>
              <a:gd name="connsiteY79" fmla="*/ 62388 h 152590"/>
              <a:gd name="connsiteY8" fmla="*/ 73152 h 152590"/>
              <a:gd name="connsiteY80" fmla="*/ 59817 h 152590"/>
              <a:gd name="connsiteY81" fmla="*/ 6000 h 152590"/>
              <a:gd name="connsiteY82" fmla="*/ 3333 h 152590"/>
              <a:gd name="connsiteY83" fmla="*/ 3333 h 152590"/>
              <a:gd name="connsiteY84" fmla="*/ 9548 h 152590"/>
              <a:gd name="connsiteY85" fmla="*/ 13335 h 152590"/>
              <a:gd name="connsiteY86" fmla="*/ 83724 h 152590"/>
              <a:gd name="connsiteY87" fmla="*/ 89154 h 152590"/>
              <a:gd name="connsiteY88" fmla="*/ 140684 h 152590"/>
              <a:gd name="connsiteY89" fmla="*/ 146970 h 152590"/>
              <a:gd name="connsiteY9" fmla="*/ 51911 h 152590"/>
              <a:gd name="connsiteY90" fmla="*/ 146970 h 152590"/>
              <a:gd name="connsiteY91" fmla="*/ 140684 h 152590"/>
              <a:gd name="connsiteY92" fmla="*/ 89154 h 152590"/>
              <a:gd name="connsiteY93" fmla="*/ 83724 h 152590"/>
              <a:gd name="connsiteY94" fmla="*/ 13335 h 152590"/>
              <a:gd name="connsiteY95" fmla="*/ 4549 h 152590"/>
              <a:gd name="connsiteY96" fmla="*/ 3333 h 152590"/>
              <a:gd name="connsiteY97" fmla="*/ 3238 h 152590"/>
              <a:gd name="connsiteY98" fmla="*/ 77819 h 152590"/>
              <a:gd name="connsiteY99" fmla="*/ 77914 h 152590"/>
            </a:gdLst>
            <a:rect l="l" t="t" r="r" b="b"/>
            <a:pathLst>
              <a:path h="152590" w="1228797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77"/>
          <p:cNvSpPr txBox="1"/>
          <p:nvPr/>
        </p:nvSpPr>
        <p:spPr>
          <a:xfrm rot="0" flipH="0" flipV="0">
            <a:off x="0" y="6392958"/>
            <a:ext cx="11184556" cy="465042"/>
          </a:xfrm>
          <a:prstGeom prst="round1Rect">
            <a:avLst>
              <a:gd name="adj" fmla="val 50000"/>
            </a:avLst>
          </a:pr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51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b="100000" r="100000"/>
            </a:path>
            <a:tileRect t="-100000" l="-100000"/>
          </a:gradFill>
          <a:ln w="9525" cap="flat">
            <a:noFill/>
            <a:prstDash val="solid"/>
            <a:miter/>
          </a:ln>
          <a:effectLst>
            <a:outerShdw dist="152400" blurRad="241300" dir="2699999" sx="100000" sy="100000" kx="0" ky="0" algn="tl" rotWithShape="0">
              <a:schemeClr val="accent1">
                <a:alpha val="22000"/>
              </a:schemeClr>
            </a:outerShdw>
          </a:effectLst>
        </p:spPr>
        <p:txBody>
          <a:bodyPr vert="horz" wrap="square" lIns="103113" tIns="51556" rIns="103113" bIns="51556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78"/>
          <p:cNvSpPr txBox="1"/>
          <p:nvPr/>
        </p:nvSpPr>
        <p:spPr>
          <a:xfrm rot="0" flipH="1" flipV="0">
            <a:off x="11184556" y="6392958"/>
            <a:ext cx="1007444" cy="465042"/>
          </a:xfrm>
          <a:prstGeom prst="round1Rect">
            <a:avLst>
              <a:gd name="adj" fmla="val 50000"/>
            </a:avLst>
          </a:prstGeom>
          <a:gradFill>
            <a:gsLst>
              <a:gs pos="1000">
                <a:schemeClr val="accent2">
                  <a:lumMod val="60000"/>
                  <a:lumOff val="40000"/>
                </a:schemeClr>
              </a:gs>
              <a:gs pos="51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  <a:effectLst>
            <a:outerShdw dist="152400" blurRad="241300" dir="2699999" sx="100000" sy="100000" kx="0" ky="0" algn="tl" rotWithShape="0">
              <a:schemeClr val="accent1">
                <a:alpha val="22000"/>
              </a:schemeClr>
            </a:outerShdw>
          </a:effectLst>
        </p:spPr>
        <p:txBody>
          <a:bodyPr vert="horz" wrap="square" lIns="103113" tIns="51556" rIns="103113" bIns="51556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79"/>
          <p:cNvSpPr txBox="1"/>
          <p:nvPr/>
        </p:nvSpPr>
        <p:spPr>
          <a:xfrm rot="0" flipH="0" flipV="0">
            <a:off x="483373" y="6596608"/>
            <a:ext cx="10476000" cy="4320"/>
          </a:xfrm>
          <a:prstGeom prst="rect">
            <a:avLst/>
          </a:prstGeom>
          <a:solidFill>
            <a:schemeClr val="bg1"/>
          </a:solidFill>
          <a:ln w="12700" cap="sq">
            <a:noFill/>
            <a:prstDash val="solid"/>
            <a:miter/>
          </a:ln>
          <a:effectLst/>
        </p:spPr>
        <p:txBody>
          <a:bodyPr vert="horz" wrap="square" lIns="109728" tIns="54864" rIns="109728" bIns="5486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710"/>
          <p:cNvSpPr txBox="1"/>
          <p:nvPr/>
        </p:nvSpPr>
        <p:spPr>
          <a:xfrm rot="0" flipH="0" flipV="0">
            <a:off x="11384855" y="6596608"/>
            <a:ext cx="720000" cy="4320"/>
          </a:xfrm>
          <a:prstGeom prst="rect">
            <a:avLst/>
          </a:prstGeom>
          <a:solidFill>
            <a:schemeClr val="bg1"/>
          </a:solidFill>
          <a:ln w="12700" cap="sq">
            <a:noFill/>
            <a:prstDash val="solid"/>
            <a:miter/>
          </a:ln>
          <a:effectLst/>
        </p:spPr>
        <p:txBody>
          <a:bodyPr vert="horz" wrap="square" lIns="109728" tIns="54864" rIns="109728" bIns="5486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1149"/>
          <p:cNvSpPr txBox="1"/>
          <p:nvPr/>
        </p:nvSpPr>
        <p:spPr>
          <a:xfrm rot="0" flipH="0" flipV="0">
            <a:off x="180199" y="6556637"/>
            <a:ext cx="24256" cy="24256"/>
          </a:xfrm>
          <a:prstGeom prst="ellipse">
            <a:avLst/>
          </a:prstGeom>
          <a:noFill/>
          <a:ln w="3175" cap="flat">
            <a:solidFill>
              <a:schemeClr val="bg1"/>
            </a:solidFill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1150"/>
          <p:cNvSpPr txBox="1"/>
          <p:nvPr/>
        </p:nvSpPr>
        <p:spPr>
          <a:xfrm rot="0" flipH="0" flipV="0">
            <a:off x="232098" y="6556637"/>
            <a:ext cx="24256" cy="24256"/>
          </a:xfrm>
          <a:prstGeom prst="ellipse">
            <a:avLst/>
          </a:prstGeom>
          <a:noFill/>
          <a:ln w="3175" cap="flat">
            <a:solidFill>
              <a:schemeClr val="bg1"/>
            </a:solidFill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1156"/>
          <p:cNvSpPr txBox="1"/>
          <p:nvPr/>
        </p:nvSpPr>
        <p:spPr>
          <a:xfrm rot="0" flipH="0" flipV="0">
            <a:off x="180199" y="6616644"/>
            <a:ext cx="24256" cy="2425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1157"/>
          <p:cNvSpPr txBox="1"/>
          <p:nvPr/>
        </p:nvSpPr>
        <p:spPr>
          <a:xfrm rot="0" flipH="0" flipV="0">
            <a:off x="232098" y="6616644"/>
            <a:ext cx="24256" cy="2425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1149"/>
          <p:cNvSpPr txBox="1"/>
          <p:nvPr/>
        </p:nvSpPr>
        <p:spPr>
          <a:xfrm rot="0" flipH="0" flipV="0">
            <a:off x="286151" y="6556637"/>
            <a:ext cx="24256" cy="24256"/>
          </a:xfrm>
          <a:prstGeom prst="ellipse">
            <a:avLst/>
          </a:prstGeom>
          <a:noFill/>
          <a:ln w="3175" cap="flat">
            <a:solidFill>
              <a:schemeClr val="bg1"/>
            </a:solidFill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1150"/>
          <p:cNvSpPr txBox="1"/>
          <p:nvPr/>
        </p:nvSpPr>
        <p:spPr>
          <a:xfrm rot="0" flipH="0" flipV="0">
            <a:off x="338050" y="6556637"/>
            <a:ext cx="24256" cy="24256"/>
          </a:xfrm>
          <a:prstGeom prst="ellipse">
            <a:avLst/>
          </a:prstGeom>
          <a:noFill/>
          <a:ln w="3175" cap="flat">
            <a:solidFill>
              <a:schemeClr val="bg1"/>
            </a:solidFill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1156"/>
          <p:cNvSpPr txBox="1"/>
          <p:nvPr/>
        </p:nvSpPr>
        <p:spPr>
          <a:xfrm rot="0" flipH="0" flipV="0">
            <a:off x="286151" y="6616644"/>
            <a:ext cx="24256" cy="2425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1157"/>
          <p:cNvSpPr txBox="1"/>
          <p:nvPr/>
        </p:nvSpPr>
        <p:spPr>
          <a:xfrm rot="0" flipH="0" flipV="0">
            <a:off x="338050" y="6616644"/>
            <a:ext cx="24256" cy="2425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任意多边形: 形状 9"/>
          <p:cNvSpPr txBox="1"/>
          <p:nvPr/>
        </p:nvSpPr>
        <p:spPr>
          <a:xfrm rot="0" flipH="0" flipV="0">
            <a:off x="0" y="6072026"/>
            <a:ext cx="953253" cy="796247"/>
          </a:xfrm>
          <a:custGeom>
            <a:avLst/>
            <a:gdLst>
              <a:gd name="connsiteX0" fmla="*/ 0 w 1295400"/>
              <a:gd name="connsiteX1" fmla="*/ 746760 w 1295400"/>
              <a:gd name="connsiteX2" fmla="*/ 883906 w 1295400"/>
              <a:gd name="connsiteX3" fmla="*/ 1295400 w 1295400"/>
              <a:gd name="connsiteX4" fmla="*/ 1295400 w 1295400"/>
              <a:gd name="connsiteX5" fmla="*/ 0 w 1295400"/>
              <a:gd name="connsiteX6" fmla="*/ 0 w 1295400"/>
              <a:gd name="connsiteY0" fmla="*/ 0 h 1082040"/>
              <a:gd name="connsiteY1" fmla="*/ 0 h 1082040"/>
              <a:gd name="connsiteY2" fmla="*/ 0 h 1082040"/>
              <a:gd name="connsiteY3" fmla="*/ 411494 h 1082040"/>
              <a:gd name="connsiteY4" fmla="*/ 1082040 h 1082040"/>
              <a:gd name="connsiteY5" fmla="*/ 1082040 h 1082040"/>
              <a:gd name="connsiteY6" fmla="*/ 0 h 1082040"/>
            </a:gdLst>
            <a:rect l="l" t="t" r="r" b="b"/>
            <a:pathLst>
              <a:path h="1082040" w="1295400">
                <a:moveTo>
                  <a:pt x="0" y="0"/>
                </a:moveTo>
                <a:lnTo>
                  <a:pt x="746760" y="0"/>
                </a:lnTo>
                <a:lnTo>
                  <a:pt x="883906" y="0"/>
                </a:lnTo>
                <a:cubicBezTo>
                  <a:pt x="1111168" y="0"/>
                  <a:pt x="1295400" y="184232"/>
                  <a:pt x="1295400" y="411494"/>
                </a:cubicBezTo>
                <a:lnTo>
                  <a:pt x="1295400" y="1082040"/>
                </a:lnTo>
                <a:lnTo>
                  <a:pt x="0" y="108204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 cap="sq">
            <a:solidFill>
              <a:schemeClr val="bg1"/>
            </a:solidFill>
            <a:prstDash val="solid"/>
            <a:miter/>
          </a:ln>
          <a:effectLst>
            <a:outerShdw dist="38100" blurRad="215900" dir="2700000" sx="100000" sy="100000" kx="0" ky="0" algn="tl" rotWithShape="0">
              <a:srgbClr val="000000">
                <a:alpha val="22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7" name="直接连接符 11"/>
          <p:cNvCxnSpPr/>
          <p:nvPr/>
        </p:nvCxnSpPr>
        <p:spPr>
          <a:xfrm rot="0" flipH="0" flipV="0">
            <a:off x="222402" y="6482931"/>
            <a:ext cx="469065" cy="0"/>
          </a:xfrm>
          <a:prstGeom prst="line">
            <a:avLst/>
          </a:prstGeom>
          <a:noFill/>
          <a:ln w="22225" cap="rnd">
            <a:solidFill>
              <a:schemeClr val="bg1"/>
            </a:solidFill>
            <a:prstDash val="solid"/>
            <a:miter/>
          </a:ln>
        </p:spPr>
      </p:cxnSp>
      <p:cxnSp>
        <p:nvCxnSpPr>
          <p:cNvPr id="28" name="直接连接符 12"/>
          <p:cNvCxnSpPr/>
          <p:nvPr/>
        </p:nvCxnSpPr>
        <p:spPr>
          <a:xfrm rot="2700000" flipH="0" flipV="0">
            <a:off x="459170" y="6380185"/>
            <a:ext cx="290371" cy="0"/>
          </a:xfrm>
          <a:prstGeom prst="line">
            <a:avLst/>
          </a:prstGeom>
          <a:noFill/>
          <a:ln w="22225" cap="rnd">
            <a:solidFill>
              <a:schemeClr val="bg1"/>
            </a:solidFill>
            <a:prstDash val="solid"/>
            <a:miter/>
          </a:ln>
        </p:spPr>
      </p:cxnSp>
      <p:cxnSp>
        <p:nvCxnSpPr>
          <p:cNvPr id="29" name="直接连接符 13"/>
          <p:cNvCxnSpPr/>
          <p:nvPr/>
        </p:nvCxnSpPr>
        <p:spPr>
          <a:xfrm rot="18900000" flipH="1" flipV="0">
            <a:off x="459170" y="6585678"/>
            <a:ext cx="290371" cy="0"/>
          </a:xfrm>
          <a:prstGeom prst="line">
            <a:avLst/>
          </a:prstGeom>
          <a:noFill/>
          <a:ln w="22225" cap="rnd">
            <a:solidFill>
              <a:schemeClr val="bg1"/>
            </a:solidFill>
            <a:prstDash val="solid"/>
            <a:miter/>
          </a:ln>
        </p:spPr>
      </p:cxnSp>
      <p:sp>
        <p:nvSpPr>
          <p:cNvPr id="30" name="PPT-12"/>
          <p:cNvSpPr txBox="1"/>
          <p:nvPr/>
        </p:nvSpPr>
        <p:spPr>
          <a:xfrm rot="5400000" flipH="0" flipV="0">
            <a:off x="5494510" y="773035"/>
            <a:ext cx="540562" cy="937497"/>
          </a:xfrm>
          <a:custGeom>
            <a:avLst/>
            <a:gdLst>
              <a:gd name="connsiteX0" fmla="*/ 0 w 812409"/>
              <a:gd name="connsiteX1" fmla="*/ 31653 w 812409"/>
              <a:gd name="connsiteX10" fmla="*/ 374553 w 812409"/>
              <a:gd name="connsiteX100" fmla="*/ 749104 w 812409"/>
              <a:gd name="connsiteX101" fmla="*/ 780757 w 812409"/>
              <a:gd name="connsiteX102" fmla="*/ 812410 w 812409"/>
              <a:gd name="connsiteX103" fmla="*/ 780757 w 812409"/>
              <a:gd name="connsiteX104" fmla="*/ 749104 w 812409"/>
              <a:gd name="connsiteX105" fmla="*/ 187276 w 812409"/>
              <a:gd name="connsiteX106" fmla="*/ 218929 w 812409"/>
              <a:gd name="connsiteX107" fmla="*/ 250581 w 812409"/>
              <a:gd name="connsiteX108" fmla="*/ 218929 w 812409"/>
              <a:gd name="connsiteX109" fmla="*/ 187276 w 812409"/>
              <a:gd name="connsiteX11" fmla="*/ 406204 w 812409"/>
              <a:gd name="connsiteX110" fmla="*/ 374553 w 812409"/>
              <a:gd name="connsiteX111" fmla="*/ 406204 w 812409"/>
              <a:gd name="connsiteX112" fmla="*/ 437857 w 812409"/>
              <a:gd name="connsiteX113" fmla="*/ 406204 w 812409"/>
              <a:gd name="connsiteX114" fmla="*/ 374553 w 812409"/>
              <a:gd name="connsiteX115" fmla="*/ 561829 w 812409"/>
              <a:gd name="connsiteX116" fmla="*/ 593481 w 812409"/>
              <a:gd name="connsiteX117" fmla="*/ 625133 w 812409"/>
              <a:gd name="connsiteX118" fmla="*/ 593481 w 812409"/>
              <a:gd name="connsiteX119" fmla="*/ 561829 w 812409"/>
              <a:gd name="connsiteX12" fmla="*/ 437857 w 812409"/>
              <a:gd name="connsiteX120" fmla="*/ 749104 w 812409"/>
              <a:gd name="connsiteX121" fmla="*/ 780757 w 812409"/>
              <a:gd name="connsiteX122" fmla="*/ 812410 w 812409"/>
              <a:gd name="connsiteX123" fmla="*/ 780757 w 812409"/>
              <a:gd name="connsiteX124" fmla="*/ 749104 w 812409"/>
              <a:gd name="connsiteX125" fmla="*/ 187276 w 812409"/>
              <a:gd name="connsiteX126" fmla="*/ 218929 w 812409"/>
              <a:gd name="connsiteX127" fmla="*/ 250581 w 812409"/>
              <a:gd name="connsiteX128" fmla="*/ 218929 w 812409"/>
              <a:gd name="connsiteX129" fmla="*/ 187276 w 812409"/>
              <a:gd name="connsiteX13" fmla="*/ 406204 w 812409"/>
              <a:gd name="connsiteX130" fmla="*/ 374553 w 812409"/>
              <a:gd name="connsiteX131" fmla="*/ 406204 w 812409"/>
              <a:gd name="connsiteX132" fmla="*/ 437857 w 812409"/>
              <a:gd name="connsiteX133" fmla="*/ 406204 w 812409"/>
              <a:gd name="connsiteX134" fmla="*/ 374553 w 812409"/>
              <a:gd name="connsiteX135" fmla="*/ 561829 w 812409"/>
              <a:gd name="connsiteX136" fmla="*/ 593481 w 812409"/>
              <a:gd name="connsiteX137" fmla="*/ 625133 w 812409"/>
              <a:gd name="connsiteX138" fmla="*/ 593481 w 812409"/>
              <a:gd name="connsiteX139" fmla="*/ 561829 w 812409"/>
              <a:gd name="connsiteX14" fmla="*/ 374553 w 812409"/>
              <a:gd name="connsiteX140" fmla="*/ 749104 w 812409"/>
              <a:gd name="connsiteX141" fmla="*/ 780757 w 812409"/>
              <a:gd name="connsiteX142" fmla="*/ 812410 w 812409"/>
              <a:gd name="connsiteX143" fmla="*/ 780757 w 812409"/>
              <a:gd name="connsiteX144" fmla="*/ 749104 w 812409"/>
              <a:gd name="connsiteX145" fmla="*/ 187276 w 812409"/>
              <a:gd name="connsiteX146" fmla="*/ 218929 w 812409"/>
              <a:gd name="connsiteX147" fmla="*/ 250581 w 812409"/>
              <a:gd name="connsiteX148" fmla="*/ 218929 w 812409"/>
              <a:gd name="connsiteX149" fmla="*/ 187276 w 812409"/>
              <a:gd name="connsiteX15" fmla="*/ 561829 w 812409"/>
              <a:gd name="connsiteX150" fmla="*/ 374553 w 812409"/>
              <a:gd name="connsiteX151" fmla="*/ 406204 w 812409"/>
              <a:gd name="connsiteX152" fmla="*/ 437857 w 812409"/>
              <a:gd name="connsiteX153" fmla="*/ 406204 w 812409"/>
              <a:gd name="connsiteX154" fmla="*/ 374553 w 812409"/>
              <a:gd name="connsiteX155" fmla="*/ 561829 w 812409"/>
              <a:gd name="connsiteX156" fmla="*/ 593481 w 812409"/>
              <a:gd name="connsiteX157" fmla="*/ 625133 w 812409"/>
              <a:gd name="connsiteX158" fmla="*/ 593481 w 812409"/>
              <a:gd name="connsiteX159" fmla="*/ 561829 w 812409"/>
              <a:gd name="connsiteX16" fmla="*/ 593481 w 812409"/>
              <a:gd name="connsiteX160" fmla="*/ 749104 w 812409"/>
              <a:gd name="connsiteX161" fmla="*/ 780757 w 812409"/>
              <a:gd name="connsiteX162" fmla="*/ 812410 w 812409"/>
              <a:gd name="connsiteX163" fmla="*/ 780757 w 812409"/>
              <a:gd name="connsiteX164" fmla="*/ 749104 w 812409"/>
              <a:gd name="connsiteX165" fmla="*/ 187276 w 812409"/>
              <a:gd name="connsiteX166" fmla="*/ 218929 w 812409"/>
              <a:gd name="connsiteX167" fmla="*/ 250581 w 812409"/>
              <a:gd name="connsiteX168" fmla="*/ 218929 w 812409"/>
              <a:gd name="connsiteX169" fmla="*/ 187276 w 812409"/>
              <a:gd name="connsiteX17" fmla="*/ 625133 w 812409"/>
              <a:gd name="connsiteX170" fmla="*/ 374553 w 812409"/>
              <a:gd name="connsiteX171" fmla="*/ 406204 w 812409"/>
              <a:gd name="connsiteX172" fmla="*/ 437857 w 812409"/>
              <a:gd name="connsiteX173" fmla="*/ 406204 w 812409"/>
              <a:gd name="connsiteX174" fmla="*/ 374553 w 812409"/>
              <a:gd name="connsiteX175" fmla="*/ 561829 w 812409"/>
              <a:gd name="connsiteX176" fmla="*/ 593481 w 812409"/>
              <a:gd name="connsiteX177" fmla="*/ 625133 w 812409"/>
              <a:gd name="connsiteX178" fmla="*/ 593481 w 812409"/>
              <a:gd name="connsiteX179" fmla="*/ 561829 w 812409"/>
              <a:gd name="connsiteX18" fmla="*/ 593481 w 812409"/>
              <a:gd name="connsiteX180" fmla="*/ 749104 w 812409"/>
              <a:gd name="connsiteX181" fmla="*/ 780757 w 812409"/>
              <a:gd name="connsiteX182" fmla="*/ 812410 w 812409"/>
              <a:gd name="connsiteX183" fmla="*/ 780757 w 812409"/>
              <a:gd name="connsiteX184" fmla="*/ 749104 w 812409"/>
              <a:gd name="connsiteX185" fmla="*/ 31653 w 812409"/>
              <a:gd name="connsiteX186" fmla="*/ 63304 w 812409"/>
              <a:gd name="connsiteX187" fmla="*/ 31653 w 812409"/>
              <a:gd name="connsiteX188" fmla="*/ 0 w 812409"/>
              <a:gd name="connsiteX189" fmla="*/ 31653 w 812409"/>
              <a:gd name="connsiteX19" fmla="*/ 561829 w 812409"/>
              <a:gd name="connsiteX190" fmla="*/ 31653 w 812409"/>
              <a:gd name="connsiteX191" fmla="*/ 63304 w 812409"/>
              <a:gd name="connsiteX192" fmla="*/ 31653 w 812409"/>
              <a:gd name="connsiteX193" fmla="*/ 0 w 812409"/>
              <a:gd name="connsiteX194" fmla="*/ 31653 w 812409"/>
              <a:gd name="connsiteX195" fmla="*/ 31653 w 812409"/>
              <a:gd name="connsiteX196" fmla="*/ 63304 w 812409"/>
              <a:gd name="connsiteX197" fmla="*/ 31653 w 812409"/>
              <a:gd name="connsiteX198" fmla="*/ 0 w 812409"/>
              <a:gd name="connsiteX199" fmla="*/ 31653 w 812409"/>
              <a:gd name="connsiteX2" fmla="*/ 63304 w 812409"/>
              <a:gd name="connsiteX20" fmla="*/ 749104 w 812409"/>
              <a:gd name="connsiteX200" fmla="*/ 31653 w 812409"/>
              <a:gd name="connsiteX201" fmla="*/ 63304 w 812409"/>
              <a:gd name="connsiteX202" fmla="*/ 31653 w 812409"/>
              <a:gd name="connsiteX203" fmla="*/ 0 w 812409"/>
              <a:gd name="connsiteX204" fmla="*/ 31653 w 812409"/>
              <a:gd name="connsiteX205" fmla="*/ 31653 w 812409"/>
              <a:gd name="connsiteX206" fmla="*/ 63304 w 812409"/>
              <a:gd name="connsiteX207" fmla="*/ 31653 w 812409"/>
              <a:gd name="connsiteX208" fmla="*/ 0 w 812409"/>
              <a:gd name="connsiteX209" fmla="*/ 31653 w 812409"/>
              <a:gd name="connsiteX21" fmla="*/ 780757 w 812409"/>
              <a:gd name="connsiteX210" fmla="*/ 31653 w 812409"/>
              <a:gd name="connsiteX211" fmla="*/ 63304 w 812409"/>
              <a:gd name="connsiteX212" fmla="*/ 31653 w 812409"/>
              <a:gd name="connsiteX213" fmla="*/ 0 w 812409"/>
              <a:gd name="connsiteX214" fmla="*/ 31653 w 812409"/>
              <a:gd name="connsiteX215" fmla="*/ 31653 w 812409"/>
              <a:gd name="connsiteX216" fmla="*/ 63304 w 812409"/>
              <a:gd name="connsiteX217" fmla="*/ 31653 w 812409"/>
              <a:gd name="connsiteX218" fmla="*/ 0 w 812409"/>
              <a:gd name="connsiteX219" fmla="*/ 31653 w 812409"/>
              <a:gd name="connsiteX22" fmla="*/ 812410 w 812409"/>
              <a:gd name="connsiteX220" fmla="*/ 31653 w 812409"/>
              <a:gd name="connsiteX221" fmla="*/ 63304 w 812409"/>
              <a:gd name="connsiteX222" fmla="*/ 31653 w 812409"/>
              <a:gd name="connsiteX223" fmla="*/ 0 w 812409"/>
              <a:gd name="connsiteX224" fmla="*/ 31653 w 812409"/>
              <a:gd name="connsiteX23" fmla="*/ 780757 w 812409"/>
              <a:gd name="connsiteX24" fmla="*/ 749104 w 812409"/>
              <a:gd name="connsiteX25" fmla="*/ 187276 w 812409"/>
              <a:gd name="connsiteX26" fmla="*/ 218929 w 812409"/>
              <a:gd name="connsiteX27" fmla="*/ 250581 w 812409"/>
              <a:gd name="connsiteX28" fmla="*/ 218929 w 812409"/>
              <a:gd name="connsiteX29" fmla="*/ 187276 w 812409"/>
              <a:gd name="connsiteX3" fmla="*/ 31653 w 812409"/>
              <a:gd name="connsiteX30" fmla="*/ 374553 w 812409"/>
              <a:gd name="connsiteX31" fmla="*/ 406204 w 812409"/>
              <a:gd name="connsiteX32" fmla="*/ 437857 w 812409"/>
              <a:gd name="connsiteX33" fmla="*/ 406204 w 812409"/>
              <a:gd name="connsiteX34" fmla="*/ 374553 w 812409"/>
              <a:gd name="connsiteX35" fmla="*/ 561829 w 812409"/>
              <a:gd name="connsiteX36" fmla="*/ 593481 w 812409"/>
              <a:gd name="connsiteX37" fmla="*/ 625133 w 812409"/>
              <a:gd name="connsiteX38" fmla="*/ 593481 w 812409"/>
              <a:gd name="connsiteX39" fmla="*/ 561829 w 812409"/>
              <a:gd name="connsiteX4" fmla="*/ 0 w 812409"/>
              <a:gd name="connsiteX40" fmla="*/ 749104 w 812409"/>
              <a:gd name="connsiteX41" fmla="*/ 780757 w 812409"/>
              <a:gd name="connsiteX42" fmla="*/ 812410 w 812409"/>
              <a:gd name="connsiteX43" fmla="*/ 780757 w 812409"/>
              <a:gd name="connsiteX44" fmla="*/ 749104 w 812409"/>
              <a:gd name="connsiteX45" fmla="*/ 187276 w 812409"/>
              <a:gd name="connsiteX46" fmla="*/ 218929 w 812409"/>
              <a:gd name="connsiteX47" fmla="*/ 250581 w 812409"/>
              <a:gd name="connsiteX48" fmla="*/ 218929 w 812409"/>
              <a:gd name="connsiteX49" fmla="*/ 187276 w 812409"/>
              <a:gd name="connsiteX5" fmla="*/ 187276 w 812409"/>
              <a:gd name="connsiteX50" fmla="*/ 374553 w 812409"/>
              <a:gd name="connsiteX51" fmla="*/ 406204 w 812409"/>
              <a:gd name="connsiteX52" fmla="*/ 437857 w 812409"/>
              <a:gd name="connsiteX53" fmla="*/ 406204 w 812409"/>
              <a:gd name="connsiteX54" fmla="*/ 374553 w 812409"/>
              <a:gd name="connsiteX55" fmla="*/ 561829 w 812409"/>
              <a:gd name="connsiteX56" fmla="*/ 593481 w 812409"/>
              <a:gd name="connsiteX57" fmla="*/ 625133 w 812409"/>
              <a:gd name="connsiteX58" fmla="*/ 593481 w 812409"/>
              <a:gd name="connsiteX59" fmla="*/ 561829 w 812409"/>
              <a:gd name="connsiteX6" fmla="*/ 218929 w 812409"/>
              <a:gd name="connsiteX60" fmla="*/ 749104 w 812409"/>
              <a:gd name="connsiteX61" fmla="*/ 780757 w 812409"/>
              <a:gd name="connsiteX62" fmla="*/ 812410 w 812409"/>
              <a:gd name="connsiteX63" fmla="*/ 780757 w 812409"/>
              <a:gd name="connsiteX64" fmla="*/ 749104 w 812409"/>
              <a:gd name="connsiteX65" fmla="*/ 187276 w 812409"/>
              <a:gd name="connsiteX66" fmla="*/ 218929 w 812409"/>
              <a:gd name="connsiteX67" fmla="*/ 250581 w 812409"/>
              <a:gd name="connsiteX68" fmla="*/ 218929 w 812409"/>
              <a:gd name="connsiteX69" fmla="*/ 187276 w 812409"/>
              <a:gd name="connsiteX7" fmla="*/ 250581 w 812409"/>
              <a:gd name="connsiteX70" fmla="*/ 374553 w 812409"/>
              <a:gd name="connsiteX71" fmla="*/ 406204 w 812409"/>
              <a:gd name="connsiteX72" fmla="*/ 437857 w 812409"/>
              <a:gd name="connsiteX73" fmla="*/ 406204 w 812409"/>
              <a:gd name="connsiteX74" fmla="*/ 374553 w 812409"/>
              <a:gd name="connsiteX75" fmla="*/ 561829 w 812409"/>
              <a:gd name="connsiteX76" fmla="*/ 593481 w 812409"/>
              <a:gd name="connsiteX77" fmla="*/ 625133 w 812409"/>
              <a:gd name="connsiteX78" fmla="*/ 593481 w 812409"/>
              <a:gd name="connsiteX79" fmla="*/ 561829 w 812409"/>
              <a:gd name="connsiteX8" fmla="*/ 218929 w 812409"/>
              <a:gd name="connsiteX80" fmla="*/ 749104 w 812409"/>
              <a:gd name="connsiteX81" fmla="*/ 780757 w 812409"/>
              <a:gd name="connsiteX82" fmla="*/ 812410 w 812409"/>
              <a:gd name="connsiteX83" fmla="*/ 780757 w 812409"/>
              <a:gd name="connsiteX84" fmla="*/ 749104 w 812409"/>
              <a:gd name="connsiteX85" fmla="*/ 187276 w 812409"/>
              <a:gd name="connsiteX86" fmla="*/ 218929 w 812409"/>
              <a:gd name="connsiteX87" fmla="*/ 250581 w 812409"/>
              <a:gd name="connsiteX88" fmla="*/ 218929 w 812409"/>
              <a:gd name="connsiteX89" fmla="*/ 187276 w 812409"/>
              <a:gd name="connsiteX9" fmla="*/ 187276 w 812409"/>
              <a:gd name="connsiteX90" fmla="*/ 374553 w 812409"/>
              <a:gd name="connsiteX91" fmla="*/ 406204 w 812409"/>
              <a:gd name="connsiteX92" fmla="*/ 437857 w 812409"/>
              <a:gd name="connsiteX93" fmla="*/ 406204 w 812409"/>
              <a:gd name="connsiteX94" fmla="*/ 374553 w 812409"/>
              <a:gd name="connsiteX95" fmla="*/ 561829 w 812409"/>
              <a:gd name="connsiteX96" fmla="*/ 593481 w 812409"/>
              <a:gd name="connsiteX97" fmla="*/ 625133 w 812409"/>
              <a:gd name="connsiteX98" fmla="*/ 593481 w 812409"/>
              <a:gd name="connsiteX99" fmla="*/ 561829 w 812409"/>
              <a:gd name="connsiteY0" fmla="*/ 1532499 h 1564151"/>
              <a:gd name="connsiteY1" fmla="*/ 1564151 h 1564151"/>
              <a:gd name="connsiteY10" fmla="*/ 1532499 h 1564151"/>
              <a:gd name="connsiteY100" fmla="*/ 783395 h 1564151"/>
              <a:gd name="connsiteY101" fmla="*/ 815047 h 1564151"/>
              <a:gd name="connsiteY102" fmla="*/ 783395 h 1564151"/>
              <a:gd name="connsiteY103" fmla="*/ 751742 h 1564151"/>
              <a:gd name="connsiteY104" fmla="*/ 783395 h 1564151"/>
              <a:gd name="connsiteY105" fmla="*/ 596118 h 1564151"/>
              <a:gd name="connsiteY106" fmla="*/ 627770 h 1564151"/>
              <a:gd name="connsiteY107" fmla="*/ 596118 h 1564151"/>
              <a:gd name="connsiteY108" fmla="*/ 564466 h 1564151"/>
              <a:gd name="connsiteY109" fmla="*/ 596118 h 1564151"/>
              <a:gd name="connsiteY11" fmla="*/ 1564151 h 1564151"/>
              <a:gd name="connsiteY110" fmla="*/ 596118 h 1564151"/>
              <a:gd name="connsiteY111" fmla="*/ 627770 h 1564151"/>
              <a:gd name="connsiteY112" fmla="*/ 596118 h 1564151"/>
              <a:gd name="connsiteY113" fmla="*/ 564466 h 1564151"/>
              <a:gd name="connsiteY114" fmla="*/ 596118 h 1564151"/>
              <a:gd name="connsiteY115" fmla="*/ 596118 h 1564151"/>
              <a:gd name="connsiteY116" fmla="*/ 627770 h 1564151"/>
              <a:gd name="connsiteY117" fmla="*/ 596118 h 1564151"/>
              <a:gd name="connsiteY118" fmla="*/ 564466 h 1564151"/>
              <a:gd name="connsiteY119" fmla="*/ 596118 h 1564151"/>
              <a:gd name="connsiteY12" fmla="*/ 1532499 h 1564151"/>
              <a:gd name="connsiteY120" fmla="*/ 596118 h 1564151"/>
              <a:gd name="connsiteY121" fmla="*/ 627770 h 1564151"/>
              <a:gd name="connsiteY122" fmla="*/ 596118 h 1564151"/>
              <a:gd name="connsiteY123" fmla="*/ 564466 h 1564151"/>
              <a:gd name="connsiteY124" fmla="*/ 596118 h 1564151"/>
              <a:gd name="connsiteY125" fmla="*/ 408842 h 1564151"/>
              <a:gd name="connsiteY126" fmla="*/ 440495 h 1564151"/>
              <a:gd name="connsiteY127" fmla="*/ 408842 h 1564151"/>
              <a:gd name="connsiteY128" fmla="*/ 377190 h 1564151"/>
              <a:gd name="connsiteY129" fmla="*/ 408842 h 1564151"/>
              <a:gd name="connsiteY13" fmla="*/ 1500847 h 1564151"/>
              <a:gd name="connsiteY130" fmla="*/ 408842 h 1564151"/>
              <a:gd name="connsiteY131" fmla="*/ 440495 h 1564151"/>
              <a:gd name="connsiteY132" fmla="*/ 408842 h 1564151"/>
              <a:gd name="connsiteY133" fmla="*/ 377190 h 1564151"/>
              <a:gd name="connsiteY134" fmla="*/ 408842 h 1564151"/>
              <a:gd name="connsiteY135" fmla="*/ 408842 h 1564151"/>
              <a:gd name="connsiteY136" fmla="*/ 440495 h 1564151"/>
              <a:gd name="connsiteY137" fmla="*/ 408842 h 1564151"/>
              <a:gd name="connsiteY138" fmla="*/ 377190 h 1564151"/>
              <a:gd name="connsiteY139" fmla="*/ 408842 h 1564151"/>
              <a:gd name="connsiteY14" fmla="*/ 1532499 h 1564151"/>
              <a:gd name="connsiteY140" fmla="*/ 408842 h 1564151"/>
              <a:gd name="connsiteY141" fmla="*/ 440495 h 1564151"/>
              <a:gd name="connsiteY142" fmla="*/ 408842 h 1564151"/>
              <a:gd name="connsiteY143" fmla="*/ 377190 h 1564151"/>
              <a:gd name="connsiteY144" fmla="*/ 408842 h 1564151"/>
              <a:gd name="connsiteY145" fmla="*/ 218928 h 1564151"/>
              <a:gd name="connsiteY146" fmla="*/ 250581 h 1564151"/>
              <a:gd name="connsiteY147" fmla="*/ 218928 h 1564151"/>
              <a:gd name="connsiteY148" fmla="*/ 187276 h 1564151"/>
              <a:gd name="connsiteY149" fmla="*/ 218928 h 1564151"/>
              <a:gd name="connsiteY15" fmla="*/ 1532499 h 1564151"/>
              <a:gd name="connsiteY150" fmla="*/ 218928 h 1564151"/>
              <a:gd name="connsiteY151" fmla="*/ 250581 h 1564151"/>
              <a:gd name="connsiteY152" fmla="*/ 218928 h 1564151"/>
              <a:gd name="connsiteY153" fmla="*/ 187276 h 1564151"/>
              <a:gd name="connsiteY154" fmla="*/ 218928 h 1564151"/>
              <a:gd name="connsiteY155" fmla="*/ 218928 h 1564151"/>
              <a:gd name="connsiteY156" fmla="*/ 250581 h 1564151"/>
              <a:gd name="connsiteY157" fmla="*/ 218928 h 1564151"/>
              <a:gd name="connsiteY158" fmla="*/ 187276 h 1564151"/>
              <a:gd name="connsiteY159" fmla="*/ 218928 h 1564151"/>
              <a:gd name="connsiteY16" fmla="*/ 1564151 h 1564151"/>
              <a:gd name="connsiteY160" fmla="*/ 218928 h 1564151"/>
              <a:gd name="connsiteY161" fmla="*/ 250581 h 1564151"/>
              <a:gd name="connsiteY162" fmla="*/ 218928 h 1564151"/>
              <a:gd name="connsiteY163" fmla="*/ 187276 h 1564151"/>
              <a:gd name="connsiteY164" fmla="*/ 218928 h 1564151"/>
              <a:gd name="connsiteY165" fmla="*/ 31652 h 1564151"/>
              <a:gd name="connsiteY166" fmla="*/ 63304 h 1564151"/>
              <a:gd name="connsiteY167" fmla="*/ 31652 h 1564151"/>
              <a:gd name="connsiteY168" fmla="*/ 0 h 1564151"/>
              <a:gd name="connsiteY169" fmla="*/ 31652 h 1564151"/>
              <a:gd name="connsiteY17" fmla="*/ 1532499 h 1564151"/>
              <a:gd name="connsiteY170" fmla="*/ 31652 h 1564151"/>
              <a:gd name="connsiteY171" fmla="*/ 63304 h 1564151"/>
              <a:gd name="connsiteY172" fmla="*/ 31652 h 1564151"/>
              <a:gd name="connsiteY173" fmla="*/ 0 h 1564151"/>
              <a:gd name="connsiteY174" fmla="*/ 31652 h 1564151"/>
              <a:gd name="connsiteY175" fmla="*/ 31652 h 1564151"/>
              <a:gd name="connsiteY176" fmla="*/ 63304 h 1564151"/>
              <a:gd name="connsiteY177" fmla="*/ 31652 h 1564151"/>
              <a:gd name="connsiteY178" fmla="*/ 0 h 1564151"/>
              <a:gd name="connsiteY179" fmla="*/ 31652 h 1564151"/>
              <a:gd name="connsiteY18" fmla="*/ 1500847 h 1564151"/>
              <a:gd name="connsiteY180" fmla="*/ 31652 h 1564151"/>
              <a:gd name="connsiteY181" fmla="*/ 63304 h 1564151"/>
              <a:gd name="connsiteY182" fmla="*/ 31652 h 1564151"/>
              <a:gd name="connsiteY183" fmla="*/ 0 h 1564151"/>
              <a:gd name="connsiteY184" fmla="*/ 31652 h 1564151"/>
              <a:gd name="connsiteY185" fmla="*/ 1379513 h 1564151"/>
              <a:gd name="connsiteY186" fmla="*/ 1347861 h 1564151"/>
              <a:gd name="connsiteY187" fmla="*/ 1316208 h 1564151"/>
              <a:gd name="connsiteY188" fmla="*/ 1347861 h 1564151"/>
              <a:gd name="connsiteY189" fmla="*/ 1379513 h 1564151"/>
              <a:gd name="connsiteY19" fmla="*/ 1532499 h 1564151"/>
              <a:gd name="connsiteY190" fmla="*/ 1189599 h 1564151"/>
              <a:gd name="connsiteY191" fmla="*/ 1157947 h 1564151"/>
              <a:gd name="connsiteY192" fmla="*/ 1126295 h 1564151"/>
              <a:gd name="connsiteY193" fmla="*/ 1157947 h 1564151"/>
              <a:gd name="connsiteY194" fmla="*/ 1189599 h 1564151"/>
              <a:gd name="connsiteY195" fmla="*/ 1002323 h 1564151"/>
              <a:gd name="connsiteY196" fmla="*/ 970670 h 1564151"/>
              <a:gd name="connsiteY197" fmla="*/ 939018 h 1564151"/>
              <a:gd name="connsiteY198" fmla="*/ 970670 h 1564151"/>
              <a:gd name="connsiteY199" fmla="*/ 1002323 h 1564151"/>
              <a:gd name="connsiteY2" fmla="*/ 1532499 h 1564151"/>
              <a:gd name="connsiteY20" fmla="*/ 1532499 h 1564151"/>
              <a:gd name="connsiteY200" fmla="*/ 815047 h 1564151"/>
              <a:gd name="connsiteY201" fmla="*/ 783395 h 1564151"/>
              <a:gd name="connsiteY202" fmla="*/ 751742 h 1564151"/>
              <a:gd name="connsiteY203" fmla="*/ 783395 h 1564151"/>
              <a:gd name="connsiteY204" fmla="*/ 815047 h 1564151"/>
              <a:gd name="connsiteY205" fmla="*/ 627770 h 1564151"/>
              <a:gd name="connsiteY206" fmla="*/ 596118 h 1564151"/>
              <a:gd name="connsiteY207" fmla="*/ 564466 h 1564151"/>
              <a:gd name="connsiteY208" fmla="*/ 596118 h 1564151"/>
              <a:gd name="connsiteY209" fmla="*/ 627770 h 1564151"/>
              <a:gd name="connsiteY21" fmla="*/ 1564151 h 1564151"/>
              <a:gd name="connsiteY210" fmla="*/ 440495 h 1564151"/>
              <a:gd name="connsiteY211" fmla="*/ 408842 h 1564151"/>
              <a:gd name="connsiteY212" fmla="*/ 377190 h 1564151"/>
              <a:gd name="connsiteY213" fmla="*/ 408842 h 1564151"/>
              <a:gd name="connsiteY214" fmla="*/ 440495 h 1564151"/>
              <a:gd name="connsiteY215" fmla="*/ 253218 h 1564151"/>
              <a:gd name="connsiteY216" fmla="*/ 221566 h 1564151"/>
              <a:gd name="connsiteY217" fmla="*/ 189914 h 1564151"/>
              <a:gd name="connsiteY218" fmla="*/ 221566 h 1564151"/>
              <a:gd name="connsiteY219" fmla="*/ 253218 h 1564151"/>
              <a:gd name="connsiteY22" fmla="*/ 1532499 h 1564151"/>
              <a:gd name="connsiteY220" fmla="*/ 65942 h 1564151"/>
              <a:gd name="connsiteY221" fmla="*/ 34290 h 1564151"/>
              <a:gd name="connsiteY222" fmla="*/ 2637 h 1564151"/>
              <a:gd name="connsiteY223" fmla="*/ 34290 h 1564151"/>
              <a:gd name="connsiteY224" fmla="*/ 65942 h 1564151"/>
              <a:gd name="connsiteY23" fmla="*/ 1500847 h 1564151"/>
              <a:gd name="connsiteY24" fmla="*/ 1532499 h 1564151"/>
              <a:gd name="connsiteY25" fmla="*/ 1345223 h 1564151"/>
              <a:gd name="connsiteY26" fmla="*/ 1376875 h 1564151"/>
              <a:gd name="connsiteY27" fmla="*/ 1345223 h 1564151"/>
              <a:gd name="connsiteY28" fmla="*/ 1313571 h 1564151"/>
              <a:gd name="connsiteY29" fmla="*/ 1345223 h 1564151"/>
              <a:gd name="connsiteY3" fmla="*/ 1500847 h 1564151"/>
              <a:gd name="connsiteY30" fmla="*/ 1345223 h 1564151"/>
              <a:gd name="connsiteY31" fmla="*/ 1376875 h 1564151"/>
              <a:gd name="connsiteY32" fmla="*/ 1345223 h 1564151"/>
              <a:gd name="connsiteY33" fmla="*/ 1313571 h 1564151"/>
              <a:gd name="connsiteY34" fmla="*/ 1345223 h 1564151"/>
              <a:gd name="connsiteY35" fmla="*/ 1345223 h 1564151"/>
              <a:gd name="connsiteY36" fmla="*/ 1376875 h 1564151"/>
              <a:gd name="connsiteY37" fmla="*/ 1345223 h 1564151"/>
              <a:gd name="connsiteY38" fmla="*/ 1313571 h 1564151"/>
              <a:gd name="connsiteY39" fmla="*/ 1345223 h 1564151"/>
              <a:gd name="connsiteY4" fmla="*/ 1532499 h 1564151"/>
              <a:gd name="connsiteY40" fmla="*/ 1345223 h 1564151"/>
              <a:gd name="connsiteY41" fmla="*/ 1376875 h 1564151"/>
              <a:gd name="connsiteY42" fmla="*/ 1345223 h 1564151"/>
              <a:gd name="connsiteY43" fmla="*/ 1313571 h 1564151"/>
              <a:gd name="connsiteY44" fmla="*/ 1345223 h 1564151"/>
              <a:gd name="connsiteY45" fmla="*/ 1157947 h 1564151"/>
              <a:gd name="connsiteY46" fmla="*/ 1189599 h 1564151"/>
              <a:gd name="connsiteY47" fmla="*/ 1157947 h 1564151"/>
              <a:gd name="connsiteY48" fmla="*/ 1126295 h 1564151"/>
              <a:gd name="connsiteY49" fmla="*/ 1157947 h 1564151"/>
              <a:gd name="connsiteY5" fmla="*/ 1532499 h 1564151"/>
              <a:gd name="connsiteY50" fmla="*/ 1157947 h 1564151"/>
              <a:gd name="connsiteY51" fmla="*/ 1189599 h 1564151"/>
              <a:gd name="connsiteY52" fmla="*/ 1157947 h 1564151"/>
              <a:gd name="connsiteY53" fmla="*/ 1126295 h 1564151"/>
              <a:gd name="connsiteY54" fmla="*/ 1157947 h 1564151"/>
              <a:gd name="connsiteY55" fmla="*/ 1157947 h 1564151"/>
              <a:gd name="connsiteY56" fmla="*/ 1189599 h 1564151"/>
              <a:gd name="connsiteY57" fmla="*/ 1157947 h 1564151"/>
              <a:gd name="connsiteY58" fmla="*/ 1126295 h 1564151"/>
              <a:gd name="connsiteY59" fmla="*/ 1157947 h 1564151"/>
              <a:gd name="connsiteY6" fmla="*/ 1564151 h 1564151"/>
              <a:gd name="connsiteY60" fmla="*/ 1157947 h 1564151"/>
              <a:gd name="connsiteY61" fmla="*/ 1189599 h 1564151"/>
              <a:gd name="connsiteY62" fmla="*/ 1157947 h 1564151"/>
              <a:gd name="connsiteY63" fmla="*/ 1126295 h 1564151"/>
              <a:gd name="connsiteY64" fmla="*/ 1157947 h 1564151"/>
              <a:gd name="connsiteY65" fmla="*/ 970670 h 1564151"/>
              <a:gd name="connsiteY66" fmla="*/ 1002323 h 1564151"/>
              <a:gd name="connsiteY67" fmla="*/ 970670 h 1564151"/>
              <a:gd name="connsiteY68" fmla="*/ 939018 h 1564151"/>
              <a:gd name="connsiteY69" fmla="*/ 970670 h 1564151"/>
              <a:gd name="connsiteY7" fmla="*/ 1532499 h 1564151"/>
              <a:gd name="connsiteY70" fmla="*/ 970670 h 1564151"/>
              <a:gd name="connsiteY71" fmla="*/ 1002323 h 1564151"/>
              <a:gd name="connsiteY72" fmla="*/ 970670 h 1564151"/>
              <a:gd name="connsiteY73" fmla="*/ 939018 h 1564151"/>
              <a:gd name="connsiteY74" fmla="*/ 970670 h 1564151"/>
              <a:gd name="connsiteY75" fmla="*/ 970670 h 1564151"/>
              <a:gd name="connsiteY76" fmla="*/ 1002323 h 1564151"/>
              <a:gd name="connsiteY77" fmla="*/ 970670 h 1564151"/>
              <a:gd name="connsiteY78" fmla="*/ 939018 h 1564151"/>
              <a:gd name="connsiteY79" fmla="*/ 970670 h 1564151"/>
              <a:gd name="connsiteY8" fmla="*/ 1500847 h 1564151"/>
              <a:gd name="connsiteY80" fmla="*/ 970670 h 1564151"/>
              <a:gd name="connsiteY81" fmla="*/ 1002323 h 1564151"/>
              <a:gd name="connsiteY82" fmla="*/ 970670 h 1564151"/>
              <a:gd name="connsiteY83" fmla="*/ 939018 h 1564151"/>
              <a:gd name="connsiteY84" fmla="*/ 970670 h 1564151"/>
              <a:gd name="connsiteY85" fmla="*/ 783395 h 1564151"/>
              <a:gd name="connsiteY86" fmla="*/ 815047 h 1564151"/>
              <a:gd name="connsiteY87" fmla="*/ 783395 h 1564151"/>
              <a:gd name="connsiteY88" fmla="*/ 751742 h 1564151"/>
              <a:gd name="connsiteY89" fmla="*/ 783395 h 1564151"/>
              <a:gd name="connsiteY9" fmla="*/ 1532499 h 1564151"/>
              <a:gd name="connsiteY90" fmla="*/ 783395 h 1564151"/>
              <a:gd name="connsiteY91" fmla="*/ 815047 h 1564151"/>
              <a:gd name="connsiteY92" fmla="*/ 783395 h 1564151"/>
              <a:gd name="connsiteY93" fmla="*/ 751742 h 1564151"/>
              <a:gd name="connsiteY94" fmla="*/ 783395 h 1564151"/>
              <a:gd name="connsiteY95" fmla="*/ 783395 h 1564151"/>
              <a:gd name="connsiteY96" fmla="*/ 815047 h 1564151"/>
              <a:gd name="connsiteY97" fmla="*/ 783395 h 1564151"/>
              <a:gd name="connsiteY98" fmla="*/ 751742 h 1564151"/>
              <a:gd name="connsiteY99" fmla="*/ 783395 h 1564151"/>
            </a:gdLst>
            <a:rect l="l" t="t" r="r" b="b"/>
            <a:pathLst>
              <a:path h="1564151" w="812409">
                <a:moveTo>
                  <a:pt x="0" y="1532499"/>
                </a:moveTo>
                <a:cubicBezTo>
                  <a:pt x="0" y="1550963"/>
                  <a:pt x="15826" y="1564151"/>
                  <a:pt x="31653" y="1564151"/>
                </a:cubicBezTo>
                <a:cubicBezTo>
                  <a:pt x="50116" y="1564151"/>
                  <a:pt x="63304" y="1548325"/>
                  <a:pt x="63304" y="1532499"/>
                </a:cubicBezTo>
                <a:cubicBezTo>
                  <a:pt x="63304" y="1516673"/>
                  <a:pt x="47479" y="1500847"/>
                  <a:pt x="31653" y="1500847"/>
                </a:cubicBezTo>
                <a:cubicBezTo>
                  <a:pt x="13188" y="1500847"/>
                  <a:pt x="0" y="1516673"/>
                  <a:pt x="0" y="1532499"/>
                </a:cubicBezTo>
                <a:close/>
                <a:moveTo>
                  <a:pt x="187276" y="1532499"/>
                </a:moveTo>
                <a:cubicBezTo>
                  <a:pt x="187276" y="1550963"/>
                  <a:pt x="203103" y="1564151"/>
                  <a:pt x="218929" y="1564151"/>
                </a:cubicBezTo>
                <a:cubicBezTo>
                  <a:pt x="237392" y="1564151"/>
                  <a:pt x="250581" y="1548325"/>
                  <a:pt x="250581" y="1532499"/>
                </a:cubicBezTo>
                <a:cubicBezTo>
                  <a:pt x="250581" y="1516673"/>
                  <a:pt x="234754" y="1500847"/>
                  <a:pt x="218929" y="1500847"/>
                </a:cubicBezTo>
                <a:cubicBezTo>
                  <a:pt x="200465" y="1500847"/>
                  <a:pt x="187276" y="1516673"/>
                  <a:pt x="187276" y="1532499"/>
                </a:cubicBezTo>
                <a:close/>
                <a:moveTo>
                  <a:pt x="374553" y="1532499"/>
                </a:moveTo>
                <a:cubicBezTo>
                  <a:pt x="374553" y="1550963"/>
                  <a:pt x="390379" y="1564151"/>
                  <a:pt x="406204" y="1564151"/>
                </a:cubicBezTo>
                <a:cubicBezTo>
                  <a:pt x="424669" y="1564151"/>
                  <a:pt x="437857" y="1548325"/>
                  <a:pt x="437857" y="1532499"/>
                </a:cubicBezTo>
                <a:cubicBezTo>
                  <a:pt x="437857" y="1516673"/>
                  <a:pt x="422031" y="1500847"/>
                  <a:pt x="406204" y="1500847"/>
                </a:cubicBezTo>
                <a:cubicBezTo>
                  <a:pt x="387741" y="1500847"/>
                  <a:pt x="374553" y="1516673"/>
                  <a:pt x="374553" y="1532499"/>
                </a:cubicBezTo>
                <a:close/>
                <a:moveTo>
                  <a:pt x="561829" y="1532499"/>
                </a:moveTo>
                <a:cubicBezTo>
                  <a:pt x="561829" y="1550963"/>
                  <a:pt x="577654" y="1564151"/>
                  <a:pt x="593481" y="1564151"/>
                </a:cubicBezTo>
                <a:cubicBezTo>
                  <a:pt x="611945" y="1564151"/>
                  <a:pt x="625133" y="1548325"/>
                  <a:pt x="625133" y="1532499"/>
                </a:cubicBezTo>
                <a:cubicBezTo>
                  <a:pt x="625133" y="1516673"/>
                  <a:pt x="609307" y="1500847"/>
                  <a:pt x="593481" y="1500847"/>
                </a:cubicBezTo>
                <a:cubicBezTo>
                  <a:pt x="575017" y="1500847"/>
                  <a:pt x="561829" y="1516673"/>
                  <a:pt x="561829" y="1532499"/>
                </a:cubicBezTo>
                <a:close/>
                <a:moveTo>
                  <a:pt x="749104" y="1532499"/>
                </a:moveTo>
                <a:cubicBezTo>
                  <a:pt x="749104" y="1550963"/>
                  <a:pt x="764931" y="1564151"/>
                  <a:pt x="780757" y="1564151"/>
                </a:cubicBezTo>
                <a:cubicBezTo>
                  <a:pt x="799221" y="1564151"/>
                  <a:pt x="812410" y="1548325"/>
                  <a:pt x="812410" y="1532499"/>
                </a:cubicBezTo>
                <a:cubicBezTo>
                  <a:pt x="812410" y="1516673"/>
                  <a:pt x="796583" y="1500847"/>
                  <a:pt x="780757" y="1500847"/>
                </a:cubicBezTo>
                <a:cubicBezTo>
                  <a:pt x="764931" y="1500847"/>
                  <a:pt x="749104" y="1516673"/>
                  <a:pt x="749104" y="1532499"/>
                </a:cubicBezTo>
                <a:close/>
                <a:moveTo>
                  <a:pt x="187276" y="1345223"/>
                </a:moveTo>
                <a:cubicBezTo>
                  <a:pt x="187276" y="1363687"/>
                  <a:pt x="203103" y="1376875"/>
                  <a:pt x="218929" y="1376875"/>
                </a:cubicBezTo>
                <a:cubicBezTo>
                  <a:pt x="237392" y="1376875"/>
                  <a:pt x="250581" y="1361049"/>
                  <a:pt x="250581" y="1345223"/>
                </a:cubicBezTo>
                <a:cubicBezTo>
                  <a:pt x="250581" y="1326759"/>
                  <a:pt x="234754" y="1313571"/>
                  <a:pt x="218929" y="1313571"/>
                </a:cubicBezTo>
                <a:cubicBezTo>
                  <a:pt x="200465" y="1313571"/>
                  <a:pt x="187276" y="1326759"/>
                  <a:pt x="187276" y="1345223"/>
                </a:cubicBezTo>
                <a:close/>
                <a:moveTo>
                  <a:pt x="374553" y="1345223"/>
                </a:moveTo>
                <a:cubicBezTo>
                  <a:pt x="374553" y="1363687"/>
                  <a:pt x="390379" y="1376875"/>
                  <a:pt x="406204" y="1376875"/>
                </a:cubicBezTo>
                <a:cubicBezTo>
                  <a:pt x="424669" y="1376875"/>
                  <a:pt x="437857" y="1361049"/>
                  <a:pt x="437857" y="1345223"/>
                </a:cubicBezTo>
                <a:cubicBezTo>
                  <a:pt x="437857" y="1326759"/>
                  <a:pt x="422031" y="1313571"/>
                  <a:pt x="406204" y="1313571"/>
                </a:cubicBezTo>
                <a:cubicBezTo>
                  <a:pt x="387741" y="1313571"/>
                  <a:pt x="374553" y="1326759"/>
                  <a:pt x="374553" y="1345223"/>
                </a:cubicBezTo>
                <a:close/>
                <a:moveTo>
                  <a:pt x="561829" y="1345223"/>
                </a:moveTo>
                <a:cubicBezTo>
                  <a:pt x="561829" y="1363687"/>
                  <a:pt x="577654" y="1376875"/>
                  <a:pt x="593481" y="1376875"/>
                </a:cubicBezTo>
                <a:cubicBezTo>
                  <a:pt x="611945" y="1376875"/>
                  <a:pt x="625133" y="1361049"/>
                  <a:pt x="625133" y="1345223"/>
                </a:cubicBezTo>
                <a:cubicBezTo>
                  <a:pt x="625133" y="1326759"/>
                  <a:pt x="609307" y="1313571"/>
                  <a:pt x="593481" y="1313571"/>
                </a:cubicBezTo>
                <a:cubicBezTo>
                  <a:pt x="575017" y="1313571"/>
                  <a:pt x="561829" y="1326759"/>
                  <a:pt x="561829" y="1345223"/>
                </a:cubicBezTo>
                <a:close/>
                <a:moveTo>
                  <a:pt x="749104" y="1345223"/>
                </a:moveTo>
                <a:cubicBezTo>
                  <a:pt x="749104" y="1363687"/>
                  <a:pt x="764931" y="1376875"/>
                  <a:pt x="780757" y="1376875"/>
                </a:cubicBezTo>
                <a:cubicBezTo>
                  <a:pt x="799221" y="1376875"/>
                  <a:pt x="812410" y="1361049"/>
                  <a:pt x="812410" y="1345223"/>
                </a:cubicBezTo>
                <a:cubicBezTo>
                  <a:pt x="812410" y="1326759"/>
                  <a:pt x="796583" y="1313571"/>
                  <a:pt x="780757" y="1313571"/>
                </a:cubicBezTo>
                <a:cubicBezTo>
                  <a:pt x="764931" y="1313571"/>
                  <a:pt x="749104" y="1326759"/>
                  <a:pt x="749104" y="1345223"/>
                </a:cubicBezTo>
                <a:close/>
                <a:moveTo>
                  <a:pt x="187276" y="1157947"/>
                </a:moveTo>
                <a:cubicBezTo>
                  <a:pt x="187276" y="1176411"/>
                  <a:pt x="203103" y="1189599"/>
                  <a:pt x="218929" y="1189599"/>
                </a:cubicBezTo>
                <a:cubicBezTo>
                  <a:pt x="237392" y="1189599"/>
                  <a:pt x="250581" y="1173773"/>
                  <a:pt x="250581" y="1157947"/>
                </a:cubicBezTo>
                <a:cubicBezTo>
                  <a:pt x="250581" y="1139483"/>
                  <a:pt x="234754" y="1126295"/>
                  <a:pt x="218929" y="1126295"/>
                </a:cubicBezTo>
                <a:cubicBezTo>
                  <a:pt x="200465" y="1126295"/>
                  <a:pt x="187276" y="1139483"/>
                  <a:pt x="187276" y="1157947"/>
                </a:cubicBezTo>
                <a:close/>
                <a:moveTo>
                  <a:pt x="374553" y="1157947"/>
                </a:moveTo>
                <a:cubicBezTo>
                  <a:pt x="374553" y="1176411"/>
                  <a:pt x="390379" y="1189599"/>
                  <a:pt x="406204" y="1189599"/>
                </a:cubicBezTo>
                <a:cubicBezTo>
                  <a:pt x="424669" y="1189599"/>
                  <a:pt x="437857" y="1173773"/>
                  <a:pt x="437857" y="1157947"/>
                </a:cubicBezTo>
                <a:cubicBezTo>
                  <a:pt x="437857" y="1139483"/>
                  <a:pt x="422031" y="1126295"/>
                  <a:pt x="406204" y="1126295"/>
                </a:cubicBezTo>
                <a:cubicBezTo>
                  <a:pt x="387741" y="1126295"/>
                  <a:pt x="374553" y="1139483"/>
                  <a:pt x="374553" y="1157947"/>
                </a:cubicBezTo>
                <a:close/>
                <a:moveTo>
                  <a:pt x="561829" y="1157947"/>
                </a:moveTo>
                <a:cubicBezTo>
                  <a:pt x="561829" y="1176411"/>
                  <a:pt x="577654" y="1189599"/>
                  <a:pt x="593481" y="1189599"/>
                </a:cubicBezTo>
                <a:cubicBezTo>
                  <a:pt x="611945" y="1189599"/>
                  <a:pt x="625133" y="1173773"/>
                  <a:pt x="625133" y="1157947"/>
                </a:cubicBezTo>
                <a:cubicBezTo>
                  <a:pt x="625133" y="1139483"/>
                  <a:pt x="609307" y="1126295"/>
                  <a:pt x="593481" y="1126295"/>
                </a:cubicBezTo>
                <a:cubicBezTo>
                  <a:pt x="575017" y="1126295"/>
                  <a:pt x="561829" y="1139483"/>
                  <a:pt x="561829" y="1157947"/>
                </a:cubicBezTo>
                <a:close/>
                <a:moveTo>
                  <a:pt x="749104" y="1157947"/>
                </a:moveTo>
                <a:cubicBezTo>
                  <a:pt x="749104" y="1176411"/>
                  <a:pt x="764931" y="1189599"/>
                  <a:pt x="780757" y="1189599"/>
                </a:cubicBezTo>
                <a:cubicBezTo>
                  <a:pt x="799221" y="1189599"/>
                  <a:pt x="812410" y="1173773"/>
                  <a:pt x="812410" y="1157947"/>
                </a:cubicBezTo>
                <a:cubicBezTo>
                  <a:pt x="812410" y="1139483"/>
                  <a:pt x="796583" y="1126295"/>
                  <a:pt x="780757" y="1126295"/>
                </a:cubicBezTo>
                <a:cubicBezTo>
                  <a:pt x="764931" y="1126295"/>
                  <a:pt x="749104" y="1139483"/>
                  <a:pt x="749104" y="1157947"/>
                </a:cubicBezTo>
                <a:close/>
                <a:moveTo>
                  <a:pt x="187276" y="970670"/>
                </a:moveTo>
                <a:cubicBezTo>
                  <a:pt x="187276" y="989135"/>
                  <a:pt x="203103" y="1002323"/>
                  <a:pt x="218929" y="1002323"/>
                </a:cubicBezTo>
                <a:cubicBezTo>
                  <a:pt x="237392" y="1002323"/>
                  <a:pt x="250581" y="986497"/>
                  <a:pt x="250581" y="970670"/>
                </a:cubicBezTo>
                <a:cubicBezTo>
                  <a:pt x="250581" y="952207"/>
                  <a:pt x="234754" y="939018"/>
                  <a:pt x="218929" y="939018"/>
                </a:cubicBezTo>
                <a:cubicBezTo>
                  <a:pt x="200465" y="939018"/>
                  <a:pt x="187276" y="952207"/>
                  <a:pt x="187276" y="970670"/>
                </a:cubicBezTo>
                <a:close/>
                <a:moveTo>
                  <a:pt x="374553" y="970670"/>
                </a:moveTo>
                <a:cubicBezTo>
                  <a:pt x="374553" y="989135"/>
                  <a:pt x="390379" y="1002323"/>
                  <a:pt x="406204" y="1002323"/>
                </a:cubicBezTo>
                <a:cubicBezTo>
                  <a:pt x="424669" y="1002323"/>
                  <a:pt x="437857" y="986497"/>
                  <a:pt x="437857" y="970670"/>
                </a:cubicBezTo>
                <a:cubicBezTo>
                  <a:pt x="437857" y="952207"/>
                  <a:pt x="422031" y="939018"/>
                  <a:pt x="406204" y="939018"/>
                </a:cubicBezTo>
                <a:cubicBezTo>
                  <a:pt x="387741" y="939018"/>
                  <a:pt x="374553" y="952207"/>
                  <a:pt x="374553" y="970670"/>
                </a:cubicBezTo>
                <a:close/>
                <a:moveTo>
                  <a:pt x="561829" y="970670"/>
                </a:moveTo>
                <a:cubicBezTo>
                  <a:pt x="561829" y="989135"/>
                  <a:pt x="577654" y="1002323"/>
                  <a:pt x="593481" y="1002323"/>
                </a:cubicBezTo>
                <a:cubicBezTo>
                  <a:pt x="611945" y="1002323"/>
                  <a:pt x="625133" y="986497"/>
                  <a:pt x="625133" y="970670"/>
                </a:cubicBezTo>
                <a:cubicBezTo>
                  <a:pt x="625133" y="952207"/>
                  <a:pt x="609307" y="939018"/>
                  <a:pt x="593481" y="939018"/>
                </a:cubicBezTo>
                <a:cubicBezTo>
                  <a:pt x="575017" y="939018"/>
                  <a:pt x="561829" y="952207"/>
                  <a:pt x="561829" y="970670"/>
                </a:cubicBezTo>
                <a:close/>
                <a:moveTo>
                  <a:pt x="749104" y="970670"/>
                </a:moveTo>
                <a:cubicBezTo>
                  <a:pt x="749104" y="989135"/>
                  <a:pt x="764931" y="1002323"/>
                  <a:pt x="780757" y="1002323"/>
                </a:cubicBezTo>
                <a:cubicBezTo>
                  <a:pt x="799221" y="1002323"/>
                  <a:pt x="812410" y="986497"/>
                  <a:pt x="812410" y="970670"/>
                </a:cubicBezTo>
                <a:cubicBezTo>
                  <a:pt x="812410" y="952207"/>
                  <a:pt x="796583" y="939018"/>
                  <a:pt x="780757" y="939018"/>
                </a:cubicBezTo>
                <a:cubicBezTo>
                  <a:pt x="764931" y="939018"/>
                  <a:pt x="749104" y="952207"/>
                  <a:pt x="749104" y="970670"/>
                </a:cubicBezTo>
                <a:close/>
                <a:moveTo>
                  <a:pt x="187276" y="783395"/>
                </a:moveTo>
                <a:cubicBezTo>
                  <a:pt x="187276" y="801858"/>
                  <a:pt x="203103" y="815047"/>
                  <a:pt x="218929" y="815047"/>
                </a:cubicBezTo>
                <a:cubicBezTo>
                  <a:pt x="237392" y="815047"/>
                  <a:pt x="250581" y="799220"/>
                  <a:pt x="250581" y="783395"/>
                </a:cubicBezTo>
                <a:cubicBezTo>
                  <a:pt x="250581" y="764931"/>
                  <a:pt x="234754" y="751742"/>
                  <a:pt x="218929" y="751742"/>
                </a:cubicBezTo>
                <a:cubicBezTo>
                  <a:pt x="200465" y="751742"/>
                  <a:pt x="187276" y="764931"/>
                  <a:pt x="187276" y="783395"/>
                </a:cubicBezTo>
                <a:close/>
                <a:moveTo>
                  <a:pt x="374553" y="783395"/>
                </a:moveTo>
                <a:cubicBezTo>
                  <a:pt x="374553" y="801858"/>
                  <a:pt x="390379" y="815047"/>
                  <a:pt x="406204" y="815047"/>
                </a:cubicBezTo>
                <a:cubicBezTo>
                  <a:pt x="424669" y="815047"/>
                  <a:pt x="437857" y="799220"/>
                  <a:pt x="437857" y="783395"/>
                </a:cubicBezTo>
                <a:cubicBezTo>
                  <a:pt x="437857" y="764931"/>
                  <a:pt x="422031" y="751742"/>
                  <a:pt x="406204" y="751742"/>
                </a:cubicBezTo>
                <a:cubicBezTo>
                  <a:pt x="387741" y="751742"/>
                  <a:pt x="374553" y="764931"/>
                  <a:pt x="374553" y="783395"/>
                </a:cubicBezTo>
                <a:close/>
                <a:moveTo>
                  <a:pt x="561829" y="783395"/>
                </a:moveTo>
                <a:cubicBezTo>
                  <a:pt x="561829" y="801858"/>
                  <a:pt x="577654" y="815047"/>
                  <a:pt x="593481" y="815047"/>
                </a:cubicBezTo>
                <a:cubicBezTo>
                  <a:pt x="611945" y="815047"/>
                  <a:pt x="625133" y="799220"/>
                  <a:pt x="625133" y="783395"/>
                </a:cubicBezTo>
                <a:cubicBezTo>
                  <a:pt x="625133" y="764931"/>
                  <a:pt x="609307" y="751742"/>
                  <a:pt x="593481" y="751742"/>
                </a:cubicBezTo>
                <a:cubicBezTo>
                  <a:pt x="575017" y="751742"/>
                  <a:pt x="561829" y="764931"/>
                  <a:pt x="561829" y="783395"/>
                </a:cubicBezTo>
                <a:close/>
                <a:moveTo>
                  <a:pt x="749104" y="783395"/>
                </a:moveTo>
                <a:cubicBezTo>
                  <a:pt x="749104" y="801858"/>
                  <a:pt x="764931" y="815047"/>
                  <a:pt x="780757" y="815047"/>
                </a:cubicBezTo>
                <a:cubicBezTo>
                  <a:pt x="799221" y="815047"/>
                  <a:pt x="812410" y="799220"/>
                  <a:pt x="812410" y="783395"/>
                </a:cubicBezTo>
                <a:cubicBezTo>
                  <a:pt x="812410" y="764931"/>
                  <a:pt x="796583" y="751742"/>
                  <a:pt x="780757" y="751742"/>
                </a:cubicBezTo>
                <a:cubicBezTo>
                  <a:pt x="764931" y="751742"/>
                  <a:pt x="749104" y="764931"/>
                  <a:pt x="749104" y="783395"/>
                </a:cubicBezTo>
                <a:close/>
                <a:moveTo>
                  <a:pt x="187276" y="596118"/>
                </a:moveTo>
                <a:cubicBezTo>
                  <a:pt x="187276" y="614582"/>
                  <a:pt x="203103" y="627770"/>
                  <a:pt x="218929" y="627770"/>
                </a:cubicBezTo>
                <a:cubicBezTo>
                  <a:pt x="237392" y="627770"/>
                  <a:pt x="250581" y="611945"/>
                  <a:pt x="250581" y="596118"/>
                </a:cubicBezTo>
                <a:cubicBezTo>
                  <a:pt x="250581" y="580292"/>
                  <a:pt x="234754" y="564466"/>
                  <a:pt x="218929" y="564466"/>
                </a:cubicBezTo>
                <a:cubicBezTo>
                  <a:pt x="200465" y="561828"/>
                  <a:pt x="187276" y="577654"/>
                  <a:pt x="187276" y="596118"/>
                </a:cubicBezTo>
                <a:close/>
                <a:moveTo>
                  <a:pt x="374553" y="596118"/>
                </a:moveTo>
                <a:cubicBezTo>
                  <a:pt x="374553" y="614582"/>
                  <a:pt x="390379" y="627770"/>
                  <a:pt x="406204" y="627770"/>
                </a:cubicBezTo>
                <a:cubicBezTo>
                  <a:pt x="424669" y="627770"/>
                  <a:pt x="437857" y="611945"/>
                  <a:pt x="437857" y="596118"/>
                </a:cubicBezTo>
                <a:cubicBezTo>
                  <a:pt x="437857" y="580292"/>
                  <a:pt x="422031" y="564466"/>
                  <a:pt x="406204" y="564466"/>
                </a:cubicBezTo>
                <a:cubicBezTo>
                  <a:pt x="387741" y="561828"/>
                  <a:pt x="374553" y="577654"/>
                  <a:pt x="374553" y="596118"/>
                </a:cubicBezTo>
                <a:close/>
                <a:moveTo>
                  <a:pt x="561829" y="596118"/>
                </a:moveTo>
                <a:cubicBezTo>
                  <a:pt x="561829" y="614582"/>
                  <a:pt x="577654" y="627770"/>
                  <a:pt x="593481" y="627770"/>
                </a:cubicBezTo>
                <a:cubicBezTo>
                  <a:pt x="611945" y="627770"/>
                  <a:pt x="625133" y="611945"/>
                  <a:pt x="625133" y="596118"/>
                </a:cubicBezTo>
                <a:cubicBezTo>
                  <a:pt x="625133" y="580292"/>
                  <a:pt x="609307" y="564466"/>
                  <a:pt x="593481" y="564466"/>
                </a:cubicBezTo>
                <a:cubicBezTo>
                  <a:pt x="575017" y="561828"/>
                  <a:pt x="561829" y="577654"/>
                  <a:pt x="561829" y="596118"/>
                </a:cubicBezTo>
                <a:close/>
                <a:moveTo>
                  <a:pt x="749104" y="596118"/>
                </a:moveTo>
                <a:cubicBezTo>
                  <a:pt x="749104" y="614582"/>
                  <a:pt x="764931" y="627770"/>
                  <a:pt x="780757" y="627770"/>
                </a:cubicBezTo>
                <a:cubicBezTo>
                  <a:pt x="799221" y="627770"/>
                  <a:pt x="812410" y="611945"/>
                  <a:pt x="812410" y="596118"/>
                </a:cubicBezTo>
                <a:cubicBezTo>
                  <a:pt x="812410" y="580292"/>
                  <a:pt x="796583" y="564466"/>
                  <a:pt x="780757" y="564466"/>
                </a:cubicBezTo>
                <a:cubicBezTo>
                  <a:pt x="764931" y="561828"/>
                  <a:pt x="749104" y="577654"/>
                  <a:pt x="749104" y="596118"/>
                </a:cubicBezTo>
                <a:close/>
                <a:moveTo>
                  <a:pt x="187276" y="408842"/>
                </a:moveTo>
                <a:cubicBezTo>
                  <a:pt x="187276" y="427306"/>
                  <a:pt x="203103" y="440495"/>
                  <a:pt x="218929" y="440495"/>
                </a:cubicBezTo>
                <a:cubicBezTo>
                  <a:pt x="237392" y="440495"/>
                  <a:pt x="250581" y="424668"/>
                  <a:pt x="250581" y="408842"/>
                </a:cubicBezTo>
                <a:cubicBezTo>
                  <a:pt x="250581" y="390378"/>
                  <a:pt x="234754" y="377190"/>
                  <a:pt x="218929" y="377190"/>
                </a:cubicBezTo>
                <a:cubicBezTo>
                  <a:pt x="200465" y="374552"/>
                  <a:pt x="187276" y="390378"/>
                  <a:pt x="187276" y="408842"/>
                </a:cubicBezTo>
                <a:close/>
                <a:moveTo>
                  <a:pt x="374553" y="408842"/>
                </a:moveTo>
                <a:cubicBezTo>
                  <a:pt x="374553" y="427306"/>
                  <a:pt x="390379" y="440495"/>
                  <a:pt x="406204" y="440495"/>
                </a:cubicBezTo>
                <a:cubicBezTo>
                  <a:pt x="424669" y="440495"/>
                  <a:pt x="437857" y="424668"/>
                  <a:pt x="437857" y="408842"/>
                </a:cubicBezTo>
                <a:cubicBezTo>
                  <a:pt x="437857" y="390378"/>
                  <a:pt x="422031" y="377190"/>
                  <a:pt x="406204" y="377190"/>
                </a:cubicBezTo>
                <a:cubicBezTo>
                  <a:pt x="387741" y="374552"/>
                  <a:pt x="374553" y="390378"/>
                  <a:pt x="374553" y="408842"/>
                </a:cubicBezTo>
                <a:close/>
                <a:moveTo>
                  <a:pt x="561829" y="408842"/>
                </a:moveTo>
                <a:cubicBezTo>
                  <a:pt x="561829" y="427306"/>
                  <a:pt x="577654" y="440495"/>
                  <a:pt x="593481" y="440495"/>
                </a:cubicBezTo>
                <a:cubicBezTo>
                  <a:pt x="611945" y="440495"/>
                  <a:pt x="625133" y="424668"/>
                  <a:pt x="625133" y="408842"/>
                </a:cubicBezTo>
                <a:cubicBezTo>
                  <a:pt x="625133" y="390378"/>
                  <a:pt x="609307" y="377190"/>
                  <a:pt x="593481" y="377190"/>
                </a:cubicBezTo>
                <a:cubicBezTo>
                  <a:pt x="575017" y="374552"/>
                  <a:pt x="561829" y="390378"/>
                  <a:pt x="561829" y="408842"/>
                </a:cubicBezTo>
                <a:close/>
                <a:moveTo>
                  <a:pt x="749104" y="408842"/>
                </a:moveTo>
                <a:cubicBezTo>
                  <a:pt x="749104" y="427306"/>
                  <a:pt x="764931" y="440495"/>
                  <a:pt x="780757" y="440495"/>
                </a:cubicBezTo>
                <a:cubicBezTo>
                  <a:pt x="799221" y="440495"/>
                  <a:pt x="812410" y="424668"/>
                  <a:pt x="812410" y="408842"/>
                </a:cubicBezTo>
                <a:cubicBezTo>
                  <a:pt x="812410" y="390378"/>
                  <a:pt x="796583" y="377190"/>
                  <a:pt x="780757" y="377190"/>
                </a:cubicBezTo>
                <a:cubicBezTo>
                  <a:pt x="764931" y="374552"/>
                  <a:pt x="749104" y="390378"/>
                  <a:pt x="749104" y="408842"/>
                </a:cubicBezTo>
                <a:close/>
                <a:moveTo>
                  <a:pt x="187276" y="218928"/>
                </a:moveTo>
                <a:cubicBezTo>
                  <a:pt x="187276" y="237392"/>
                  <a:pt x="203103" y="250581"/>
                  <a:pt x="218929" y="250581"/>
                </a:cubicBezTo>
                <a:cubicBezTo>
                  <a:pt x="237392" y="250581"/>
                  <a:pt x="250581" y="234754"/>
                  <a:pt x="250581" y="218928"/>
                </a:cubicBezTo>
                <a:cubicBezTo>
                  <a:pt x="250581" y="200464"/>
                  <a:pt x="234754" y="187276"/>
                  <a:pt x="218929" y="187276"/>
                </a:cubicBezTo>
                <a:cubicBezTo>
                  <a:pt x="200465" y="187276"/>
                  <a:pt x="187276" y="203102"/>
                  <a:pt x="187276" y="218928"/>
                </a:cubicBezTo>
                <a:close/>
                <a:moveTo>
                  <a:pt x="374553" y="218928"/>
                </a:moveTo>
                <a:cubicBezTo>
                  <a:pt x="374553" y="237392"/>
                  <a:pt x="390379" y="250581"/>
                  <a:pt x="406204" y="250581"/>
                </a:cubicBezTo>
                <a:cubicBezTo>
                  <a:pt x="424669" y="250581"/>
                  <a:pt x="437857" y="234754"/>
                  <a:pt x="437857" y="218928"/>
                </a:cubicBezTo>
                <a:cubicBezTo>
                  <a:pt x="437857" y="200464"/>
                  <a:pt x="422031" y="187276"/>
                  <a:pt x="406204" y="187276"/>
                </a:cubicBezTo>
                <a:cubicBezTo>
                  <a:pt x="387741" y="187276"/>
                  <a:pt x="374553" y="203102"/>
                  <a:pt x="374553" y="218928"/>
                </a:cubicBezTo>
                <a:close/>
                <a:moveTo>
                  <a:pt x="561829" y="218928"/>
                </a:moveTo>
                <a:cubicBezTo>
                  <a:pt x="561829" y="237392"/>
                  <a:pt x="577654" y="250581"/>
                  <a:pt x="593481" y="250581"/>
                </a:cubicBezTo>
                <a:cubicBezTo>
                  <a:pt x="611945" y="250581"/>
                  <a:pt x="625133" y="234754"/>
                  <a:pt x="625133" y="218928"/>
                </a:cubicBezTo>
                <a:cubicBezTo>
                  <a:pt x="625133" y="200464"/>
                  <a:pt x="609307" y="187276"/>
                  <a:pt x="593481" y="187276"/>
                </a:cubicBezTo>
                <a:cubicBezTo>
                  <a:pt x="575017" y="187276"/>
                  <a:pt x="561829" y="203102"/>
                  <a:pt x="561829" y="218928"/>
                </a:cubicBezTo>
                <a:close/>
                <a:moveTo>
                  <a:pt x="749104" y="218928"/>
                </a:moveTo>
                <a:cubicBezTo>
                  <a:pt x="749104" y="237392"/>
                  <a:pt x="764931" y="250581"/>
                  <a:pt x="780757" y="250581"/>
                </a:cubicBezTo>
                <a:cubicBezTo>
                  <a:pt x="799221" y="250581"/>
                  <a:pt x="812410" y="234754"/>
                  <a:pt x="812410" y="218928"/>
                </a:cubicBezTo>
                <a:cubicBezTo>
                  <a:pt x="812410" y="200464"/>
                  <a:pt x="796583" y="187276"/>
                  <a:pt x="780757" y="187276"/>
                </a:cubicBezTo>
                <a:cubicBezTo>
                  <a:pt x="764931" y="187276"/>
                  <a:pt x="749104" y="203102"/>
                  <a:pt x="749104" y="218928"/>
                </a:cubicBezTo>
                <a:close/>
                <a:moveTo>
                  <a:pt x="187276" y="31652"/>
                </a:moveTo>
                <a:cubicBezTo>
                  <a:pt x="187276" y="50116"/>
                  <a:pt x="203103" y="63304"/>
                  <a:pt x="218929" y="63304"/>
                </a:cubicBezTo>
                <a:cubicBezTo>
                  <a:pt x="237392" y="63304"/>
                  <a:pt x="250581" y="47478"/>
                  <a:pt x="250581" y="31652"/>
                </a:cubicBezTo>
                <a:cubicBezTo>
                  <a:pt x="250581" y="15826"/>
                  <a:pt x="234754" y="0"/>
                  <a:pt x="218929" y="0"/>
                </a:cubicBezTo>
                <a:cubicBezTo>
                  <a:pt x="200465" y="0"/>
                  <a:pt x="187276" y="15826"/>
                  <a:pt x="187276" y="31652"/>
                </a:cubicBezTo>
                <a:close/>
                <a:moveTo>
                  <a:pt x="374553" y="31652"/>
                </a:moveTo>
                <a:cubicBezTo>
                  <a:pt x="374553" y="50116"/>
                  <a:pt x="390379" y="63304"/>
                  <a:pt x="406204" y="63304"/>
                </a:cubicBezTo>
                <a:cubicBezTo>
                  <a:pt x="424669" y="63304"/>
                  <a:pt x="437857" y="47478"/>
                  <a:pt x="437857" y="31652"/>
                </a:cubicBezTo>
                <a:cubicBezTo>
                  <a:pt x="437857" y="15826"/>
                  <a:pt x="422031" y="0"/>
                  <a:pt x="406204" y="0"/>
                </a:cubicBezTo>
                <a:cubicBezTo>
                  <a:pt x="387741" y="0"/>
                  <a:pt x="374553" y="15826"/>
                  <a:pt x="374553" y="31652"/>
                </a:cubicBezTo>
                <a:close/>
                <a:moveTo>
                  <a:pt x="561829" y="31652"/>
                </a:moveTo>
                <a:cubicBezTo>
                  <a:pt x="561829" y="50116"/>
                  <a:pt x="577654" y="63304"/>
                  <a:pt x="593481" y="63304"/>
                </a:cubicBezTo>
                <a:cubicBezTo>
                  <a:pt x="611945" y="63304"/>
                  <a:pt x="625133" y="47478"/>
                  <a:pt x="625133" y="31652"/>
                </a:cubicBezTo>
                <a:cubicBezTo>
                  <a:pt x="625133" y="15826"/>
                  <a:pt x="609307" y="0"/>
                  <a:pt x="593481" y="0"/>
                </a:cubicBezTo>
                <a:cubicBezTo>
                  <a:pt x="575017" y="0"/>
                  <a:pt x="561829" y="15826"/>
                  <a:pt x="561829" y="31652"/>
                </a:cubicBezTo>
                <a:close/>
                <a:moveTo>
                  <a:pt x="749104" y="31652"/>
                </a:moveTo>
                <a:cubicBezTo>
                  <a:pt x="749104" y="50116"/>
                  <a:pt x="764931" y="63304"/>
                  <a:pt x="780757" y="63304"/>
                </a:cubicBezTo>
                <a:cubicBezTo>
                  <a:pt x="799221" y="63304"/>
                  <a:pt x="812410" y="47478"/>
                  <a:pt x="812410" y="31652"/>
                </a:cubicBezTo>
                <a:cubicBezTo>
                  <a:pt x="812410" y="15826"/>
                  <a:pt x="796583" y="0"/>
                  <a:pt x="780757" y="0"/>
                </a:cubicBezTo>
                <a:cubicBezTo>
                  <a:pt x="764931" y="0"/>
                  <a:pt x="749104" y="15826"/>
                  <a:pt x="749104" y="31652"/>
                </a:cubicBezTo>
                <a:close/>
                <a:moveTo>
                  <a:pt x="31653" y="1379513"/>
                </a:moveTo>
                <a:cubicBezTo>
                  <a:pt x="50116" y="1379513"/>
                  <a:pt x="63304" y="1363687"/>
                  <a:pt x="63304" y="1347861"/>
                </a:cubicBezTo>
                <a:cubicBezTo>
                  <a:pt x="63304" y="1329397"/>
                  <a:pt x="47479" y="1316208"/>
                  <a:pt x="31653" y="1316208"/>
                </a:cubicBezTo>
                <a:cubicBezTo>
                  <a:pt x="13188" y="1316208"/>
                  <a:pt x="0" y="1332035"/>
                  <a:pt x="0" y="1347861"/>
                </a:cubicBezTo>
                <a:cubicBezTo>
                  <a:pt x="0" y="1363687"/>
                  <a:pt x="13188" y="1379513"/>
                  <a:pt x="31653" y="1379513"/>
                </a:cubicBezTo>
                <a:close/>
                <a:moveTo>
                  <a:pt x="31653" y="1189599"/>
                </a:moveTo>
                <a:cubicBezTo>
                  <a:pt x="50116" y="1189599"/>
                  <a:pt x="63304" y="1173773"/>
                  <a:pt x="63304" y="1157947"/>
                </a:cubicBezTo>
                <a:cubicBezTo>
                  <a:pt x="63304" y="1139483"/>
                  <a:pt x="47479" y="1126295"/>
                  <a:pt x="31653" y="1126295"/>
                </a:cubicBezTo>
                <a:cubicBezTo>
                  <a:pt x="13188" y="1126295"/>
                  <a:pt x="0" y="1142121"/>
                  <a:pt x="0" y="1157947"/>
                </a:cubicBezTo>
                <a:cubicBezTo>
                  <a:pt x="0" y="1176411"/>
                  <a:pt x="13188" y="1189599"/>
                  <a:pt x="31653" y="1189599"/>
                </a:cubicBezTo>
                <a:close/>
                <a:moveTo>
                  <a:pt x="31653" y="1002323"/>
                </a:moveTo>
                <a:cubicBezTo>
                  <a:pt x="50116" y="1002323"/>
                  <a:pt x="63304" y="986497"/>
                  <a:pt x="63304" y="970670"/>
                </a:cubicBezTo>
                <a:cubicBezTo>
                  <a:pt x="63304" y="952207"/>
                  <a:pt x="47479" y="939018"/>
                  <a:pt x="31653" y="939018"/>
                </a:cubicBezTo>
                <a:cubicBezTo>
                  <a:pt x="13188" y="939018"/>
                  <a:pt x="0" y="954845"/>
                  <a:pt x="0" y="970670"/>
                </a:cubicBezTo>
                <a:cubicBezTo>
                  <a:pt x="0" y="989135"/>
                  <a:pt x="13188" y="1002323"/>
                  <a:pt x="31653" y="1002323"/>
                </a:cubicBezTo>
                <a:close/>
                <a:moveTo>
                  <a:pt x="31653" y="815047"/>
                </a:moveTo>
                <a:cubicBezTo>
                  <a:pt x="50116" y="815047"/>
                  <a:pt x="63304" y="799220"/>
                  <a:pt x="63304" y="783395"/>
                </a:cubicBezTo>
                <a:cubicBezTo>
                  <a:pt x="63304" y="764931"/>
                  <a:pt x="47479" y="751742"/>
                  <a:pt x="31653" y="751742"/>
                </a:cubicBezTo>
                <a:cubicBezTo>
                  <a:pt x="13188" y="751742"/>
                  <a:pt x="0" y="767568"/>
                  <a:pt x="0" y="783395"/>
                </a:cubicBezTo>
                <a:cubicBezTo>
                  <a:pt x="0" y="801858"/>
                  <a:pt x="13188" y="815047"/>
                  <a:pt x="31653" y="815047"/>
                </a:cubicBezTo>
                <a:close/>
                <a:moveTo>
                  <a:pt x="31653" y="627770"/>
                </a:moveTo>
                <a:cubicBezTo>
                  <a:pt x="50116" y="627770"/>
                  <a:pt x="63304" y="611945"/>
                  <a:pt x="63304" y="596118"/>
                </a:cubicBezTo>
                <a:cubicBezTo>
                  <a:pt x="63304" y="580292"/>
                  <a:pt x="47479" y="564466"/>
                  <a:pt x="31653" y="564466"/>
                </a:cubicBezTo>
                <a:cubicBezTo>
                  <a:pt x="13188" y="564466"/>
                  <a:pt x="0" y="580292"/>
                  <a:pt x="0" y="596118"/>
                </a:cubicBezTo>
                <a:cubicBezTo>
                  <a:pt x="0" y="611945"/>
                  <a:pt x="13188" y="627770"/>
                  <a:pt x="31653" y="627770"/>
                </a:cubicBezTo>
                <a:close/>
                <a:moveTo>
                  <a:pt x="31653" y="440495"/>
                </a:moveTo>
                <a:cubicBezTo>
                  <a:pt x="50116" y="440495"/>
                  <a:pt x="63304" y="424668"/>
                  <a:pt x="63304" y="408842"/>
                </a:cubicBezTo>
                <a:cubicBezTo>
                  <a:pt x="63304" y="390378"/>
                  <a:pt x="47479" y="377190"/>
                  <a:pt x="31653" y="377190"/>
                </a:cubicBezTo>
                <a:cubicBezTo>
                  <a:pt x="13188" y="377190"/>
                  <a:pt x="0" y="393016"/>
                  <a:pt x="0" y="408842"/>
                </a:cubicBezTo>
                <a:cubicBezTo>
                  <a:pt x="0" y="424668"/>
                  <a:pt x="13188" y="440495"/>
                  <a:pt x="31653" y="440495"/>
                </a:cubicBezTo>
                <a:close/>
                <a:moveTo>
                  <a:pt x="31653" y="253218"/>
                </a:moveTo>
                <a:cubicBezTo>
                  <a:pt x="50116" y="253218"/>
                  <a:pt x="63304" y="237392"/>
                  <a:pt x="63304" y="221566"/>
                </a:cubicBezTo>
                <a:cubicBezTo>
                  <a:pt x="63304" y="203102"/>
                  <a:pt x="47479" y="189914"/>
                  <a:pt x="31653" y="189914"/>
                </a:cubicBezTo>
                <a:cubicBezTo>
                  <a:pt x="13188" y="189914"/>
                  <a:pt x="0" y="205740"/>
                  <a:pt x="0" y="221566"/>
                </a:cubicBezTo>
                <a:cubicBezTo>
                  <a:pt x="0" y="237392"/>
                  <a:pt x="13188" y="253218"/>
                  <a:pt x="31653" y="253218"/>
                </a:cubicBezTo>
                <a:close/>
                <a:moveTo>
                  <a:pt x="31653" y="65942"/>
                </a:moveTo>
                <a:cubicBezTo>
                  <a:pt x="50116" y="65942"/>
                  <a:pt x="63304" y="50116"/>
                  <a:pt x="63304" y="34290"/>
                </a:cubicBezTo>
                <a:cubicBezTo>
                  <a:pt x="63304" y="18464"/>
                  <a:pt x="47479" y="2637"/>
                  <a:pt x="31653" y="2637"/>
                </a:cubicBezTo>
                <a:cubicBezTo>
                  <a:pt x="13188" y="2637"/>
                  <a:pt x="0" y="18464"/>
                  <a:pt x="0" y="34290"/>
                </a:cubicBezTo>
                <a:cubicBezTo>
                  <a:pt x="0" y="50116"/>
                  <a:pt x="13188" y="65942"/>
                  <a:pt x="31653" y="6594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2700000" scaled="1"/>
          </a:gradFill>
          <a:ln w="26366"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1" name="圆: 空心 8"/>
          <p:cNvSpPr txBox="1"/>
          <p:nvPr/>
        </p:nvSpPr>
        <p:spPr>
          <a:xfrm rot="5400000" flipH="0" flipV="0">
            <a:off x="-2071517" y="2301702"/>
            <a:ext cx="4471250" cy="4471250"/>
          </a:xfrm>
          <a:prstGeom prst="donut">
            <a:avLst>
              <a:gd name="adj" fmla="val 26395"/>
            </a:avLst>
          </a:prstGeom>
          <a:gradFill>
            <a:gsLst>
              <a:gs pos="1000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alpha val="38000"/>
                </a:schemeClr>
              </a:gs>
            </a:gsLst>
            <a:lin ang="135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13"/>
          <p:cNvSpPr txBox="1"/>
          <p:nvPr/>
        </p:nvSpPr>
        <p:spPr>
          <a:xfrm rot="0" flipH="0" flipV="0">
            <a:off x="5889073" y="5121600"/>
            <a:ext cx="413854" cy="413854"/>
          </a:xfrm>
          <a:prstGeom prst="ellipse">
            <a:avLst/>
          </a:prstGeom>
          <a:solidFill>
            <a:schemeClr val="accent1"/>
          </a:solidFill>
          <a:ln w="12700" cap="sq">
            <a:noFill/>
            <a:prstDash val="solid"/>
            <a:miter/>
          </a:ln>
          <a:effectLst>
            <a:outerShdw dist="38100" blurRad="190500" dir="2700000" sx="100000" sy="100000" kx="0" ky="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3" name="14"/>
          <p:cNvSpPr txBox="1"/>
          <p:nvPr/>
        </p:nvSpPr>
        <p:spPr>
          <a:xfrm rot="0" flipH="0" flipV="0">
            <a:off x="6004251" y="5236778"/>
            <a:ext cx="183498" cy="183498"/>
          </a:xfrm>
          <a:prstGeom prst="star5">
            <a:avLst>
              <a:gd name="adj" fmla="val 21319"/>
              <a:gd name="hf" fmla="val 105146"/>
              <a:gd name="vf" fmla="val 11055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4" name="文本框 30"/>
          <p:cNvSpPr txBox="1"/>
          <p:nvPr/>
        </p:nvSpPr>
        <p:spPr>
          <a:xfrm rot="0" flipH="0" flipV="0">
            <a:off x="6655033" y="1039988"/>
            <a:ext cx="2271057" cy="23731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8000">
                <a:ln w="12700">
                  <a:noFill/>
                </a:ln>
                <a:gradFill>
                  <a:gsLst>
                    <a:gs pos="0">
                      <a:srgbClr val="0078E6">
                        <a:alpha val="100000"/>
                      </a:srgbClr>
                    </a:gs>
                    <a:gs pos="100000">
                      <a:srgbClr val="005AAD">
                        <a:alpha val="100000"/>
                      </a:srgbClr>
                    </a:gs>
                  </a:gsLst>
                  <a:lin ang="5400000" scaled="0"/>
                </a:gradFill>
                <a:latin typeface="Source Han Serif SC Regular"/>
                <a:ea typeface="Source Han Serif SC Regular"/>
                <a:cs typeface="Source Han Serif SC Regular"/>
              </a:rPr>
              <a:t>01</a:t>
            </a:r>
            <a:endParaRPr kumimoji="1" lang="zh-CN" altLang="en-US"/>
          </a:p>
        </p:txBody>
      </p:sp>
    </p:spTree>
  </p:cSld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 rot="0" flipH="0" flipV="0">
            <a:off x="-1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8900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 w="12700"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圆: 空心 6"/>
          <p:cNvSpPr txBox="1"/>
          <p:nvPr/>
        </p:nvSpPr>
        <p:spPr>
          <a:xfrm rot="5400000" flipH="0" flipV="0">
            <a:off x="6513816" y="873303"/>
            <a:ext cx="7376845" cy="7376845"/>
          </a:xfrm>
          <a:prstGeom prst="donut">
            <a:avLst>
              <a:gd name="adj" fmla="val 16185"/>
            </a:avLst>
          </a:prstGeom>
          <a:gradFill>
            <a:gsLst>
              <a:gs pos="1000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alpha val="15000"/>
                </a:schemeClr>
              </a:gs>
            </a:gsLst>
            <a:lin ang="135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77"/>
          <p:cNvSpPr txBox="1"/>
          <p:nvPr/>
        </p:nvSpPr>
        <p:spPr>
          <a:xfrm rot="0" flipH="0" flipV="0">
            <a:off x="0" y="6709024"/>
            <a:ext cx="11184556" cy="148975"/>
          </a:xfrm>
          <a:prstGeom prst="round1Rect">
            <a:avLst>
              <a:gd name="adj" fmla="val 50000"/>
            </a:avLst>
          </a:pr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51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b="100000" r="100000"/>
            </a:path>
            <a:tileRect t="-100000" l="-100000"/>
          </a:gradFill>
          <a:ln w="9525" cap="flat">
            <a:noFill/>
            <a:prstDash val="solid"/>
            <a:miter/>
          </a:ln>
          <a:effectLst>
            <a:outerShdw dist="152400" blurRad="241300" dir="2699999" sx="100000" sy="100000" kx="0" ky="0" algn="tl" rotWithShape="0">
              <a:schemeClr val="accent1">
                <a:alpha val="22000"/>
              </a:schemeClr>
            </a:outerShdw>
          </a:effectLst>
        </p:spPr>
        <p:txBody>
          <a:bodyPr vert="horz" wrap="square" lIns="103113" tIns="51556" rIns="103113" bIns="51556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78"/>
          <p:cNvSpPr txBox="1"/>
          <p:nvPr/>
        </p:nvSpPr>
        <p:spPr>
          <a:xfrm rot="0" flipH="1" flipV="0">
            <a:off x="11184556" y="6709024"/>
            <a:ext cx="1007444" cy="148975"/>
          </a:xfrm>
          <a:prstGeom prst="round1Rect">
            <a:avLst>
              <a:gd name="adj" fmla="val 50000"/>
            </a:avLst>
          </a:prstGeom>
          <a:gradFill>
            <a:gsLst>
              <a:gs pos="1000">
                <a:schemeClr val="accent2">
                  <a:lumMod val="60000"/>
                  <a:lumOff val="40000"/>
                </a:schemeClr>
              </a:gs>
              <a:gs pos="51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  <a:effectLst>
            <a:outerShdw dist="152400" blurRad="241300" dir="2699999" sx="100000" sy="100000" kx="0" ky="0" algn="tl" rotWithShape="0">
              <a:schemeClr val="accent1">
                <a:alpha val="22000"/>
              </a:schemeClr>
            </a:outerShdw>
          </a:effectLst>
        </p:spPr>
        <p:txBody>
          <a:bodyPr vert="horz" wrap="square" lIns="103113" tIns="51556" rIns="103113" bIns="51556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79"/>
          <p:cNvSpPr txBox="1"/>
          <p:nvPr/>
        </p:nvSpPr>
        <p:spPr>
          <a:xfrm rot="0" flipH="0" flipV="0">
            <a:off x="483373" y="6774263"/>
            <a:ext cx="10476000" cy="1384"/>
          </a:xfrm>
          <a:prstGeom prst="rect">
            <a:avLst/>
          </a:prstGeom>
          <a:solidFill>
            <a:schemeClr val="bg1"/>
          </a:solidFill>
          <a:ln w="12700" cap="sq">
            <a:noFill/>
            <a:prstDash val="solid"/>
            <a:miter/>
          </a:ln>
          <a:effectLst/>
        </p:spPr>
        <p:txBody>
          <a:bodyPr vert="horz" wrap="square" lIns="109728" tIns="54864" rIns="109728" bIns="5486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710"/>
          <p:cNvSpPr txBox="1"/>
          <p:nvPr/>
        </p:nvSpPr>
        <p:spPr>
          <a:xfrm rot="0" flipH="0" flipV="0">
            <a:off x="11384855" y="6774263"/>
            <a:ext cx="720000" cy="1384"/>
          </a:xfrm>
          <a:prstGeom prst="rect">
            <a:avLst/>
          </a:prstGeom>
          <a:solidFill>
            <a:schemeClr val="bg1"/>
          </a:solidFill>
          <a:ln w="12700" cap="sq">
            <a:noFill/>
            <a:prstDash val="solid"/>
            <a:miter/>
          </a:ln>
          <a:effectLst/>
        </p:spPr>
        <p:txBody>
          <a:bodyPr vert="horz" wrap="square" lIns="109728" tIns="54864" rIns="109728" bIns="5486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1149"/>
          <p:cNvSpPr txBox="1"/>
          <p:nvPr/>
        </p:nvSpPr>
        <p:spPr>
          <a:xfrm rot="0" flipH="0" flipV="0">
            <a:off x="180199" y="6761458"/>
            <a:ext cx="24256" cy="7770"/>
          </a:xfrm>
          <a:prstGeom prst="ellipse">
            <a:avLst/>
          </a:prstGeom>
          <a:noFill/>
          <a:ln w="3175" cap="flat">
            <a:solidFill>
              <a:schemeClr val="bg1"/>
            </a:solidFill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1150"/>
          <p:cNvSpPr txBox="1"/>
          <p:nvPr/>
        </p:nvSpPr>
        <p:spPr>
          <a:xfrm rot="0" flipH="0" flipV="0">
            <a:off x="232098" y="6761458"/>
            <a:ext cx="24256" cy="7770"/>
          </a:xfrm>
          <a:prstGeom prst="ellipse">
            <a:avLst/>
          </a:prstGeom>
          <a:noFill/>
          <a:ln w="3175" cap="flat">
            <a:solidFill>
              <a:schemeClr val="bg1"/>
            </a:solidFill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1156"/>
          <p:cNvSpPr txBox="1"/>
          <p:nvPr/>
        </p:nvSpPr>
        <p:spPr>
          <a:xfrm rot="0" flipH="0" flipV="0">
            <a:off x="180199" y="6780681"/>
            <a:ext cx="24256" cy="77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57"/>
          <p:cNvSpPr txBox="1"/>
          <p:nvPr/>
        </p:nvSpPr>
        <p:spPr>
          <a:xfrm rot="0" flipH="0" flipV="0">
            <a:off x="232098" y="6780681"/>
            <a:ext cx="24256" cy="77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1149"/>
          <p:cNvSpPr txBox="1"/>
          <p:nvPr/>
        </p:nvSpPr>
        <p:spPr>
          <a:xfrm rot="0" flipH="0" flipV="0">
            <a:off x="286151" y="6761458"/>
            <a:ext cx="24256" cy="7770"/>
          </a:xfrm>
          <a:prstGeom prst="ellipse">
            <a:avLst/>
          </a:prstGeom>
          <a:noFill/>
          <a:ln w="3175" cap="flat">
            <a:solidFill>
              <a:schemeClr val="bg1"/>
            </a:solidFill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1150"/>
          <p:cNvSpPr txBox="1"/>
          <p:nvPr/>
        </p:nvSpPr>
        <p:spPr>
          <a:xfrm rot="0" flipH="0" flipV="0">
            <a:off x="338050" y="6761458"/>
            <a:ext cx="24256" cy="7770"/>
          </a:xfrm>
          <a:prstGeom prst="ellipse">
            <a:avLst/>
          </a:prstGeom>
          <a:noFill/>
          <a:ln w="3175" cap="flat">
            <a:solidFill>
              <a:schemeClr val="bg1"/>
            </a:solidFill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1156"/>
          <p:cNvSpPr txBox="1"/>
          <p:nvPr/>
        </p:nvSpPr>
        <p:spPr>
          <a:xfrm rot="0" flipH="0" flipV="0">
            <a:off x="286151" y="6780681"/>
            <a:ext cx="24256" cy="77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1157"/>
          <p:cNvSpPr txBox="1"/>
          <p:nvPr/>
        </p:nvSpPr>
        <p:spPr>
          <a:xfrm rot="0" flipH="0" flipV="0">
            <a:off x="338050" y="6780681"/>
            <a:ext cx="24256" cy="77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7490910" y="1558257"/>
            <a:ext cx="4027990" cy="4027990"/>
          </a:xfrm>
          <a:prstGeom prst="ellipse">
            <a:avLst/>
          </a:prstGeom>
          <a:noFill/>
          <a:ln w="22225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660402" y="1738935"/>
            <a:ext cx="5042898" cy="293466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endParaRPr kumimoji="1" lang="zh-CN" altLang="en-US"/>
          </a:p>
        </p:txBody>
      </p:sp>
      <p:pic>
        <p:nvPicPr>
          <p:cNvPr id="18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 l="31413" t="3714" r="16065" b="2571"/>
          <a:stretch>
            <a:fillRect/>
          </a:stretch>
        </p:blipFill>
        <p:spPr>
          <a:xfrm rot="0" flipH="0" flipV="0">
            <a:off x="7710829" y="1778176"/>
            <a:ext cx="3588152" cy="3588152"/>
          </a:xfrm>
          <a:custGeom>
            <a:avLst/>
            <a:gdLst/>
            <a:rect l="l" t="t" r="r" b="b"/>
            <a:pathLst>
              <a:path w="3588152" h="3588152">
                <a:moveTo>
                  <a:pt x="1794076" y="0"/>
                </a:moveTo>
                <a:cubicBezTo>
                  <a:pt x="2784916" y="0"/>
                  <a:pt x="3588152" y="803236"/>
                  <a:pt x="3588152" y="1794076"/>
                </a:cubicBezTo>
                <a:cubicBezTo>
                  <a:pt x="3588152" y="2784916"/>
                  <a:pt x="2784916" y="3588152"/>
                  <a:pt x="1794076" y="3588152"/>
                </a:cubicBezTo>
                <a:cubicBezTo>
                  <a:pt x="803236" y="3588152"/>
                  <a:pt x="0" y="2784916"/>
                  <a:pt x="0" y="1794076"/>
                </a:cubicBezTo>
                <a:cubicBezTo>
                  <a:pt x="0" y="803236"/>
                  <a:pt x="803236" y="0"/>
                  <a:pt x="1794076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9" name="标题 1"/>
          <p:cNvSpPr txBox="1"/>
          <p:nvPr/>
        </p:nvSpPr>
        <p:spPr>
          <a:xfrm rot="0" flipH="0" flipV="0">
            <a:off x="8573722" y="1556232"/>
            <a:ext cx="324090" cy="32409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10932063" y="4825789"/>
            <a:ext cx="186160" cy="18616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660400" y="4878166"/>
            <a:ext cx="324090" cy="32409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852925" y="4878166"/>
            <a:ext cx="324090" cy="324090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6570527" y="2681032"/>
            <a:ext cx="1921336" cy="1921336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7241087" y="3340036"/>
            <a:ext cx="580216" cy="603330"/>
          </a:xfrm>
          <a:custGeom>
            <a:avLst/>
            <a:gdLst>
              <a:gd name="connsiteX0" fmla="*/ 198153 w 692417"/>
              <a:gd name="connsiteX1" fmla="*/ 239787 w 692417"/>
              <a:gd name="connsiteX10" fmla="*/ 295235 w 692417"/>
              <a:gd name="connsiteX11" fmla="*/ 239787 w 692417"/>
              <a:gd name="connsiteX12" fmla="*/ 198153 w 692417"/>
              <a:gd name="connsiteX13" fmla="*/ 169992 w 692417"/>
              <a:gd name="connsiteX14" fmla="*/ 198153 w 692417"/>
              <a:gd name="connsiteX15" fmla="*/ 154400 w 692417"/>
              <a:gd name="connsiteX16" fmla="*/ 154241 w 692417"/>
              <a:gd name="connsiteX17" fmla="*/ 160423 w 692417"/>
              <a:gd name="connsiteX18" fmla="*/ 346215 w 692417"/>
              <a:gd name="connsiteX19" fmla="*/ 456041 w 692417"/>
              <a:gd name="connsiteX2" fmla="*/ 295235 w 692417"/>
              <a:gd name="connsiteX20" fmla="*/ 545873 w 692417"/>
              <a:gd name="connsiteX21" fmla="*/ 606513 w 692417"/>
              <a:gd name="connsiteX22" fmla="*/ 628853 w 692417"/>
              <a:gd name="connsiteX23" fmla="*/ 628853 w 692417"/>
              <a:gd name="connsiteX24" fmla="*/ 687990 w 692417"/>
              <a:gd name="connsiteX25" fmla="*/ 688929 w 692417"/>
              <a:gd name="connsiteX26" fmla="*/ 664336 w 692417"/>
              <a:gd name="connsiteX27" fmla="*/ 28189 w 692417"/>
              <a:gd name="connsiteX28" fmla="*/ 3596 w 692417"/>
              <a:gd name="connsiteX29" fmla="*/ 4159 w 692417"/>
              <a:gd name="connsiteX3" fmla="*/ 397182 w 692417"/>
              <a:gd name="connsiteX30" fmla="*/ 63578 w 692417"/>
              <a:gd name="connsiteX31" fmla="*/ 63578 w 692417"/>
              <a:gd name="connsiteX32" fmla="*/ 85919 w 692417"/>
              <a:gd name="connsiteX33" fmla="*/ 146558 w 692417"/>
              <a:gd name="connsiteX34" fmla="*/ 236389 w 692417"/>
              <a:gd name="connsiteX35" fmla="*/ 346215 w 692417"/>
              <a:gd name="connsiteX4" fmla="*/ 452630 w 692417"/>
              <a:gd name="connsiteX5" fmla="*/ 494264 w 692417"/>
              <a:gd name="connsiteX6" fmla="*/ 522425 w 692417"/>
              <a:gd name="connsiteX7" fmla="*/ 494264 w 692417"/>
              <a:gd name="connsiteX8" fmla="*/ 452630 w 692417"/>
              <a:gd name="connsiteX9" fmla="*/ 397182 w 692417"/>
              <a:gd name="connsiteY0" fmla="*/ 663680 h 720001"/>
              <a:gd name="connsiteY1" fmla="*/ 663680 h 720001"/>
              <a:gd name="connsiteY10" fmla="*/ 720001 h 720001"/>
              <a:gd name="connsiteY11" fmla="*/ 720001 h 720001"/>
              <a:gd name="connsiteY12" fmla="*/ 720001 h 720001"/>
              <a:gd name="connsiteY13" fmla="*/ 691841 h 720001"/>
              <a:gd name="connsiteY14" fmla="*/ 663680 h 720001"/>
              <a:gd name="connsiteY15" fmla="*/ 572143 h 720001"/>
              <a:gd name="connsiteY16" fmla="*/ 572597 h 720001"/>
              <a:gd name="connsiteY17" fmla="*/ 572597 h 720001"/>
              <a:gd name="connsiteY18" fmla="*/ 0 h 720001"/>
              <a:gd name="connsiteY19" fmla="*/ 22341 h 720001"/>
              <a:gd name="connsiteY2" fmla="*/ 663680 h 720001"/>
              <a:gd name="connsiteY20" fmla="*/ 82980 h 720001"/>
              <a:gd name="connsiteY21" fmla="*/ 172812 h 720001"/>
              <a:gd name="connsiteY22" fmla="*/ 282638 h 720001"/>
              <a:gd name="connsiteY23" fmla="*/ 493091 h 720001"/>
              <a:gd name="connsiteY24" fmla="*/ 585551 h 720001"/>
              <a:gd name="connsiteY25" fmla="*/ 614275 h 720001"/>
              <a:gd name="connsiteY26" fmla="*/ 628918 h 720001"/>
              <a:gd name="connsiteY27" fmla="*/ 628918 h 720001"/>
              <a:gd name="connsiteY28" fmla="*/ 614462 h 720001"/>
              <a:gd name="connsiteY29" fmla="*/ 585927 h 720001"/>
              <a:gd name="connsiteY3" fmla="*/ 663680 h 720001"/>
              <a:gd name="connsiteY30" fmla="*/ 489336 h 720001"/>
              <a:gd name="connsiteY31" fmla="*/ 282638 h 720001"/>
              <a:gd name="connsiteY32" fmla="*/ 172812 h 720001"/>
              <a:gd name="connsiteY33" fmla="*/ 82980 h 720001"/>
              <a:gd name="connsiteY34" fmla="*/ 22341 h 720001"/>
              <a:gd name="connsiteY35" fmla="*/ 0 h 720001"/>
              <a:gd name="connsiteY4" fmla="*/ 663680 h 720001"/>
              <a:gd name="connsiteY5" fmla="*/ 663680 h 720001"/>
              <a:gd name="connsiteY6" fmla="*/ 691841 h 720001"/>
              <a:gd name="connsiteY7" fmla="*/ 720001 h 720001"/>
              <a:gd name="connsiteY8" fmla="*/ 720001 h 720001"/>
              <a:gd name="connsiteY9" fmla="*/ 720001 h 720001"/>
            </a:gdLst>
            <a:rect l="l" t="t" r="r" b="b"/>
            <a:pathLst>
              <a:path h="720001" w="692417">
                <a:moveTo>
                  <a:pt x="198153" y="663680"/>
                </a:moveTo>
                <a:lnTo>
                  <a:pt x="239787" y="663680"/>
                </a:lnTo>
                <a:lnTo>
                  <a:pt x="295235" y="663680"/>
                </a:lnTo>
                <a:lnTo>
                  <a:pt x="397182" y="663680"/>
                </a:lnTo>
                <a:lnTo>
                  <a:pt x="452630" y="663680"/>
                </a:lnTo>
                <a:lnTo>
                  <a:pt x="494264" y="663680"/>
                </a:lnTo>
                <a:cubicBezTo>
                  <a:pt x="509847" y="663680"/>
                  <a:pt x="522425" y="676259"/>
                  <a:pt x="522425" y="691841"/>
                </a:cubicBezTo>
                <a:cubicBezTo>
                  <a:pt x="522425" y="707423"/>
                  <a:pt x="509753" y="720001"/>
                  <a:pt x="494264" y="720001"/>
                </a:cubicBezTo>
                <a:lnTo>
                  <a:pt x="452630" y="720001"/>
                </a:lnTo>
                <a:lnTo>
                  <a:pt x="397182" y="720001"/>
                </a:lnTo>
                <a:lnTo>
                  <a:pt x="295235" y="720001"/>
                </a:lnTo>
                <a:lnTo>
                  <a:pt x="239787" y="720001"/>
                </a:lnTo>
                <a:lnTo>
                  <a:pt x="198153" y="720001"/>
                </a:lnTo>
                <a:cubicBezTo>
                  <a:pt x="182571" y="720001"/>
                  <a:pt x="169992" y="707423"/>
                  <a:pt x="169992" y="691841"/>
                </a:cubicBezTo>
                <a:cubicBezTo>
                  <a:pt x="169992" y="676259"/>
                  <a:pt x="182571" y="663680"/>
                  <a:pt x="198153" y="663680"/>
                </a:cubicBezTo>
                <a:close/>
                <a:moveTo>
                  <a:pt x="154400" y="572143"/>
                </a:moveTo>
                <a:lnTo>
                  <a:pt x="154241" y="572597"/>
                </a:lnTo>
                <a:lnTo>
                  <a:pt x="160423" y="572597"/>
                </a:lnTo>
                <a:close/>
                <a:moveTo>
                  <a:pt x="346215" y="0"/>
                </a:moveTo>
                <a:cubicBezTo>
                  <a:pt x="384232" y="0"/>
                  <a:pt x="421122" y="7510"/>
                  <a:pt x="456041" y="22341"/>
                </a:cubicBezTo>
                <a:cubicBezTo>
                  <a:pt x="489646" y="36609"/>
                  <a:pt x="519872" y="57072"/>
                  <a:pt x="545873" y="82980"/>
                </a:cubicBezTo>
                <a:cubicBezTo>
                  <a:pt x="571875" y="108981"/>
                  <a:pt x="592245" y="139207"/>
                  <a:pt x="606513" y="172812"/>
                </a:cubicBezTo>
                <a:cubicBezTo>
                  <a:pt x="621344" y="207637"/>
                  <a:pt x="628853" y="244621"/>
                  <a:pt x="628853" y="282638"/>
                </a:cubicBezTo>
                <a:lnTo>
                  <a:pt x="628853" y="493091"/>
                </a:lnTo>
                <a:lnTo>
                  <a:pt x="687990" y="585551"/>
                </a:lnTo>
                <a:cubicBezTo>
                  <a:pt x="693528" y="594187"/>
                  <a:pt x="693904" y="605263"/>
                  <a:pt x="688929" y="614275"/>
                </a:cubicBezTo>
                <a:cubicBezTo>
                  <a:pt x="684048" y="623286"/>
                  <a:pt x="674567" y="628918"/>
                  <a:pt x="664336" y="628918"/>
                </a:cubicBezTo>
                <a:lnTo>
                  <a:pt x="28189" y="628918"/>
                </a:lnTo>
                <a:cubicBezTo>
                  <a:pt x="17958" y="628918"/>
                  <a:pt x="8571" y="623380"/>
                  <a:pt x="3596" y="614462"/>
                </a:cubicBezTo>
                <a:cubicBezTo>
                  <a:pt x="-1380" y="605545"/>
                  <a:pt x="-1192" y="594656"/>
                  <a:pt x="4159" y="585927"/>
                </a:cubicBezTo>
                <a:lnTo>
                  <a:pt x="63578" y="489336"/>
                </a:lnTo>
                <a:lnTo>
                  <a:pt x="63578" y="282638"/>
                </a:lnTo>
                <a:cubicBezTo>
                  <a:pt x="63578" y="244621"/>
                  <a:pt x="71087" y="207731"/>
                  <a:pt x="85919" y="172812"/>
                </a:cubicBezTo>
                <a:cubicBezTo>
                  <a:pt x="100186" y="139207"/>
                  <a:pt x="120650" y="108981"/>
                  <a:pt x="146558" y="82980"/>
                </a:cubicBezTo>
                <a:cubicBezTo>
                  <a:pt x="172465" y="56978"/>
                  <a:pt x="202785" y="36609"/>
                  <a:pt x="236389" y="22341"/>
                </a:cubicBezTo>
                <a:cubicBezTo>
                  <a:pt x="271214" y="7510"/>
                  <a:pt x="308199" y="0"/>
                  <a:pt x="346215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313068" y="270632"/>
            <a:ext cx="259080" cy="44152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260681" y="211974"/>
            <a:ext cx="259080" cy="44152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文本框 12"/>
          <p:cNvSpPr txBox="1"/>
          <p:nvPr/>
        </p:nvSpPr>
        <p:spPr>
          <a:xfrm rot="0" flipH="0" flipV="0">
            <a:off x="638989" y="189245"/>
            <a:ext cx="10414068" cy="5322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832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| 业务环节 | AI使用前（传统模式） | AI使用后（智能模式） |
| :- - - | :- - - | :- - - |
| 档期查询 | 需从城市、类目、月份多维度手动检索可售卖档期，耗时费力 | 智能推荐：系统自动匹配并展示可售空间，无需人工筛选 |
| 价格获取 | 需在后台系统及各类文档中反复查找对应档期的具体价格 | 一键直达：价格信息实时同步，查询即所得，提升响应速度 |
| 商户盘点 | 需对存量商户逐一进行人工盘点，识别意向客户效率低下 | 精准画像：直接呈现高潜力商户名单，实现重点攻坚与转化 |
| 方案制作 | 缺乏标准化销售方案，或需从零开始手工撰写沟通材料 | AI生成：基于商户信息自动生成定制化方案及专业讲解PPT |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0" flipH="1" flipV="0">
            <a:off x="70339" y="211974"/>
            <a:ext cx="137017" cy="233503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 rot="0" flipH="0" flipV="0">
            <a:off x="-1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8900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 w="12700"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圆: 空心 6"/>
          <p:cNvSpPr txBox="1"/>
          <p:nvPr/>
        </p:nvSpPr>
        <p:spPr>
          <a:xfrm rot="5400000" flipH="0" flipV="0">
            <a:off x="6513816" y="873303"/>
            <a:ext cx="7376845" cy="7376845"/>
          </a:xfrm>
          <a:prstGeom prst="donut">
            <a:avLst>
              <a:gd name="adj" fmla="val 16185"/>
            </a:avLst>
          </a:prstGeom>
          <a:gradFill>
            <a:gsLst>
              <a:gs pos="1000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alpha val="15000"/>
                </a:schemeClr>
              </a:gs>
            </a:gsLst>
            <a:lin ang="135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77"/>
          <p:cNvSpPr txBox="1"/>
          <p:nvPr/>
        </p:nvSpPr>
        <p:spPr>
          <a:xfrm rot="0" flipH="0" flipV="0">
            <a:off x="0" y="6709024"/>
            <a:ext cx="11184556" cy="148975"/>
          </a:xfrm>
          <a:prstGeom prst="round1Rect">
            <a:avLst>
              <a:gd name="adj" fmla="val 50000"/>
            </a:avLst>
          </a:pr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51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b="100000" r="100000"/>
            </a:path>
            <a:tileRect t="-100000" l="-100000"/>
          </a:gradFill>
          <a:ln w="9525" cap="flat">
            <a:noFill/>
            <a:prstDash val="solid"/>
            <a:miter/>
          </a:ln>
          <a:effectLst>
            <a:outerShdw dist="152400" blurRad="241300" dir="2699999" sx="100000" sy="100000" kx="0" ky="0" algn="tl" rotWithShape="0">
              <a:schemeClr val="accent1">
                <a:alpha val="22000"/>
              </a:schemeClr>
            </a:outerShdw>
          </a:effectLst>
        </p:spPr>
        <p:txBody>
          <a:bodyPr vert="horz" wrap="square" lIns="103113" tIns="51556" rIns="103113" bIns="51556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78"/>
          <p:cNvSpPr txBox="1"/>
          <p:nvPr/>
        </p:nvSpPr>
        <p:spPr>
          <a:xfrm rot="0" flipH="1" flipV="0">
            <a:off x="11184556" y="6709024"/>
            <a:ext cx="1007444" cy="148975"/>
          </a:xfrm>
          <a:prstGeom prst="round1Rect">
            <a:avLst>
              <a:gd name="adj" fmla="val 50000"/>
            </a:avLst>
          </a:prstGeom>
          <a:gradFill>
            <a:gsLst>
              <a:gs pos="1000">
                <a:schemeClr val="accent2">
                  <a:lumMod val="60000"/>
                  <a:lumOff val="40000"/>
                </a:schemeClr>
              </a:gs>
              <a:gs pos="51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  <a:effectLst>
            <a:outerShdw dist="152400" blurRad="241300" dir="2699999" sx="100000" sy="100000" kx="0" ky="0" algn="tl" rotWithShape="0">
              <a:schemeClr val="accent1">
                <a:alpha val="22000"/>
              </a:schemeClr>
            </a:outerShdw>
          </a:effectLst>
        </p:spPr>
        <p:txBody>
          <a:bodyPr vert="horz" wrap="square" lIns="103113" tIns="51556" rIns="103113" bIns="51556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79"/>
          <p:cNvSpPr txBox="1"/>
          <p:nvPr/>
        </p:nvSpPr>
        <p:spPr>
          <a:xfrm rot="0" flipH="0" flipV="0">
            <a:off x="483373" y="6774263"/>
            <a:ext cx="10476000" cy="1384"/>
          </a:xfrm>
          <a:prstGeom prst="rect">
            <a:avLst/>
          </a:prstGeom>
          <a:solidFill>
            <a:schemeClr val="bg1"/>
          </a:solidFill>
          <a:ln w="12700" cap="sq">
            <a:noFill/>
            <a:prstDash val="solid"/>
            <a:miter/>
          </a:ln>
          <a:effectLst/>
        </p:spPr>
        <p:txBody>
          <a:bodyPr vert="horz" wrap="square" lIns="109728" tIns="54864" rIns="109728" bIns="5486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710"/>
          <p:cNvSpPr txBox="1"/>
          <p:nvPr/>
        </p:nvSpPr>
        <p:spPr>
          <a:xfrm rot="0" flipH="0" flipV="0">
            <a:off x="11384855" y="6774263"/>
            <a:ext cx="720000" cy="1384"/>
          </a:xfrm>
          <a:prstGeom prst="rect">
            <a:avLst/>
          </a:prstGeom>
          <a:solidFill>
            <a:schemeClr val="bg1"/>
          </a:solidFill>
          <a:ln w="12700" cap="sq">
            <a:noFill/>
            <a:prstDash val="solid"/>
            <a:miter/>
          </a:ln>
          <a:effectLst/>
        </p:spPr>
        <p:txBody>
          <a:bodyPr vert="horz" wrap="square" lIns="109728" tIns="54864" rIns="109728" bIns="5486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1149"/>
          <p:cNvSpPr txBox="1"/>
          <p:nvPr/>
        </p:nvSpPr>
        <p:spPr>
          <a:xfrm rot="0" flipH="0" flipV="0">
            <a:off x="180199" y="6761458"/>
            <a:ext cx="24256" cy="7770"/>
          </a:xfrm>
          <a:prstGeom prst="ellipse">
            <a:avLst/>
          </a:prstGeom>
          <a:noFill/>
          <a:ln w="3175" cap="flat">
            <a:solidFill>
              <a:schemeClr val="bg1"/>
            </a:solidFill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1150"/>
          <p:cNvSpPr txBox="1"/>
          <p:nvPr/>
        </p:nvSpPr>
        <p:spPr>
          <a:xfrm rot="0" flipH="0" flipV="0">
            <a:off x="232098" y="6761458"/>
            <a:ext cx="24256" cy="7770"/>
          </a:xfrm>
          <a:prstGeom prst="ellipse">
            <a:avLst/>
          </a:prstGeom>
          <a:noFill/>
          <a:ln w="3175" cap="flat">
            <a:solidFill>
              <a:schemeClr val="bg1"/>
            </a:solidFill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1156"/>
          <p:cNvSpPr txBox="1"/>
          <p:nvPr/>
        </p:nvSpPr>
        <p:spPr>
          <a:xfrm rot="0" flipH="0" flipV="0">
            <a:off x="180199" y="6780681"/>
            <a:ext cx="24256" cy="77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57"/>
          <p:cNvSpPr txBox="1"/>
          <p:nvPr/>
        </p:nvSpPr>
        <p:spPr>
          <a:xfrm rot="0" flipH="0" flipV="0">
            <a:off x="232098" y="6780681"/>
            <a:ext cx="24256" cy="77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1149"/>
          <p:cNvSpPr txBox="1"/>
          <p:nvPr/>
        </p:nvSpPr>
        <p:spPr>
          <a:xfrm rot="0" flipH="0" flipV="0">
            <a:off x="286151" y="6761458"/>
            <a:ext cx="24256" cy="7770"/>
          </a:xfrm>
          <a:prstGeom prst="ellipse">
            <a:avLst/>
          </a:prstGeom>
          <a:noFill/>
          <a:ln w="3175" cap="flat">
            <a:solidFill>
              <a:schemeClr val="bg1"/>
            </a:solidFill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1150"/>
          <p:cNvSpPr txBox="1"/>
          <p:nvPr/>
        </p:nvSpPr>
        <p:spPr>
          <a:xfrm rot="0" flipH="0" flipV="0">
            <a:off x="338050" y="6761458"/>
            <a:ext cx="24256" cy="7770"/>
          </a:xfrm>
          <a:prstGeom prst="ellipse">
            <a:avLst/>
          </a:prstGeom>
          <a:noFill/>
          <a:ln w="3175" cap="flat">
            <a:solidFill>
              <a:schemeClr val="bg1"/>
            </a:solidFill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1156"/>
          <p:cNvSpPr txBox="1"/>
          <p:nvPr/>
        </p:nvSpPr>
        <p:spPr>
          <a:xfrm rot="0" flipH="0" flipV="0">
            <a:off x="286151" y="6780681"/>
            <a:ext cx="24256" cy="77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1157"/>
          <p:cNvSpPr txBox="1"/>
          <p:nvPr/>
        </p:nvSpPr>
        <p:spPr>
          <a:xfrm rot="0" flipH="0" flipV="0">
            <a:off x="338050" y="6780681"/>
            <a:ext cx="24256" cy="77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736570" y="1333251"/>
            <a:ext cx="5040000" cy="2160000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 cap="rnd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78446" y="1674198"/>
            <a:ext cx="613058" cy="72000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0078E6">
                    <a:alpha val="100000"/>
                  </a:srgbClr>
                </a:solidFill>
                <a:latin typeface="OPPOSans L"/>
                <a:ea typeface="OPPOSans L"/>
                <a:cs typeface="OPPOSans L"/>
              </a:rPr>
              <a:t>1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5580227" y="1282450"/>
            <a:ext cx="252000" cy="252000"/>
          </a:xfrm>
          <a:custGeom>
            <a:avLst/>
            <a:gdLst>
              <a:gd name="connsiteX0" fmla="*/ 0 w 1152000"/>
              <a:gd name="connsiteX1" fmla="*/ 1152000 w 1152000"/>
              <a:gd name="connsiteX2" fmla="*/ 1152000 w 1152000"/>
              <a:gd name="connsiteX3" fmla="*/ 1152000 w 1152000"/>
              <a:gd name="connsiteX4" fmla="*/ 1152000 w 1152000"/>
              <a:gd name="connsiteX5" fmla="*/ 648000 w 1152000"/>
              <a:gd name="connsiteX6" fmla="*/ 648000 w 1152000"/>
              <a:gd name="connsiteX7" fmla="*/ 0 w 1152000"/>
              <a:gd name="connsiteY0" fmla="*/ 0 h 1152001"/>
              <a:gd name="connsiteY1" fmla="*/ 0 h 1152001"/>
              <a:gd name="connsiteY2" fmla="*/ 1 h 1152001"/>
              <a:gd name="connsiteY3" fmla="*/ 504000 h 1152001"/>
              <a:gd name="connsiteY4" fmla="*/ 1152001 h 1152001"/>
              <a:gd name="connsiteY5" fmla="*/ 1152001 h 1152001"/>
              <a:gd name="connsiteY6" fmla="*/ 504000 h 1152001"/>
              <a:gd name="connsiteY7" fmla="*/ 504000 h 1152001"/>
            </a:gdLst>
            <a:rect l="l" t="t" r="r" b="b"/>
            <a:pathLst>
              <a:path h="1152001" w="1152000">
                <a:moveTo>
                  <a:pt x="0" y="0"/>
                </a:moveTo>
                <a:lnTo>
                  <a:pt x="1152000" y="0"/>
                </a:lnTo>
                <a:lnTo>
                  <a:pt x="1152000" y="1"/>
                </a:lnTo>
                <a:lnTo>
                  <a:pt x="1152000" y="504000"/>
                </a:lnTo>
                <a:lnTo>
                  <a:pt x="1152000" y="1152001"/>
                </a:lnTo>
                <a:lnTo>
                  <a:pt x="648000" y="1152001"/>
                </a:lnTo>
                <a:lnTo>
                  <a:pt x="648000" y="504000"/>
                </a:lnTo>
                <a:lnTo>
                  <a:pt x="0" y="504000"/>
                </a:ln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  <a:effectLst>
            <a:outerShdw dist="127000" blurRad="254000" dir="8100000" sx="100000" sy="100000" kx="0" ky="0" algn="tr" rotWithShape="0">
              <a:schemeClr val="tx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1601577" y="2103299"/>
            <a:ext cx="3960000" cy="108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32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信息流转智能化：过去依赖业务人员逐项查询与比对，现在系统根据场景自动聚合关键数据，实现“需求未启，信息先行”。
流程节点压缩：原本需数小时完成的档期+报价准备，现可在分钟级闭环，显著加快客户响应节奏。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1601577" y="1462228"/>
            <a:ext cx="3960000" cy="6411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效率重构：从被动检索到主动推送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736570" y="3761595"/>
            <a:ext cx="5040000" cy="2160000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 cap="rnd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878448" y="4102542"/>
            <a:ext cx="613058" cy="72000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0078E6">
                    <a:alpha val="100000"/>
                  </a:srgbClr>
                </a:solidFill>
                <a:latin typeface="OPPOSans L"/>
                <a:ea typeface="OPPOSans L"/>
                <a:cs typeface="OPPOSans L"/>
              </a:rPr>
              <a:t>2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5580227" y="3700467"/>
            <a:ext cx="252000" cy="252000"/>
          </a:xfrm>
          <a:custGeom>
            <a:avLst/>
            <a:gdLst>
              <a:gd name="connsiteX0" fmla="*/ 0 w 1152000"/>
              <a:gd name="connsiteX1" fmla="*/ 1152000 w 1152000"/>
              <a:gd name="connsiteX2" fmla="*/ 1152000 w 1152000"/>
              <a:gd name="connsiteX3" fmla="*/ 1152000 w 1152000"/>
              <a:gd name="connsiteX4" fmla="*/ 1152000 w 1152000"/>
              <a:gd name="connsiteX5" fmla="*/ 648000 w 1152000"/>
              <a:gd name="connsiteX6" fmla="*/ 648000 w 1152000"/>
              <a:gd name="connsiteX7" fmla="*/ 0 w 1152000"/>
              <a:gd name="connsiteY0" fmla="*/ 0 h 1152001"/>
              <a:gd name="connsiteY1" fmla="*/ 0 h 1152001"/>
              <a:gd name="connsiteY2" fmla="*/ 1 h 1152001"/>
              <a:gd name="connsiteY3" fmla="*/ 504000 h 1152001"/>
              <a:gd name="connsiteY4" fmla="*/ 1152001 h 1152001"/>
              <a:gd name="connsiteY5" fmla="*/ 1152001 h 1152001"/>
              <a:gd name="connsiteY6" fmla="*/ 504000 h 1152001"/>
              <a:gd name="connsiteY7" fmla="*/ 504000 h 1152001"/>
            </a:gdLst>
            <a:rect l="l" t="t" r="r" b="b"/>
            <a:pathLst>
              <a:path h="1152001" w="1152000">
                <a:moveTo>
                  <a:pt x="0" y="0"/>
                </a:moveTo>
                <a:lnTo>
                  <a:pt x="1152000" y="0"/>
                </a:lnTo>
                <a:lnTo>
                  <a:pt x="1152000" y="1"/>
                </a:lnTo>
                <a:lnTo>
                  <a:pt x="1152000" y="504000"/>
                </a:lnTo>
                <a:lnTo>
                  <a:pt x="1152000" y="1152001"/>
                </a:lnTo>
                <a:lnTo>
                  <a:pt x="648000" y="1152001"/>
                </a:lnTo>
                <a:lnTo>
                  <a:pt x="648000" y="504000"/>
                </a:lnTo>
                <a:lnTo>
                  <a:pt x="0" y="504000"/>
                </a:ln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  <a:effectLst>
            <a:outerShdw dist="127000" blurRad="254000" dir="8100000" sx="100000" sy="100000" kx="0" ky="0" algn="tr" rotWithShape="0">
              <a:schemeClr val="tx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1601577" y="4542017"/>
            <a:ext cx="3960000" cy="108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32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内容一致性保障：AI生成的方案遵循统一品牌语言与结构模板，避免因人员差异导致表达参差。
专业度即时赋能：新人也能快速输出资深顾问级别的提案材料，降低能力门槛，提升团队整体作战水平。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1601577" y="3900946"/>
            <a:ext cx="3960000" cy="6411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专业输出标准化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6347072" y="1333251"/>
            <a:ext cx="5040000" cy="2160000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 cap="rnd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6488950" y="1674198"/>
            <a:ext cx="613058" cy="72000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0078E6">
                    <a:alpha val="100000"/>
                  </a:srgbClr>
                </a:solidFill>
                <a:latin typeface="OPPOSans L"/>
                <a:ea typeface="OPPOSans L"/>
                <a:cs typeface="OPPOSans L"/>
              </a:rPr>
              <a:t>3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0" flipH="0" flipV="0">
            <a:off x="11190729" y="1272123"/>
            <a:ext cx="252000" cy="252000"/>
          </a:xfrm>
          <a:custGeom>
            <a:avLst/>
            <a:gdLst>
              <a:gd name="connsiteX0" fmla="*/ 0 w 1152000"/>
              <a:gd name="connsiteX1" fmla="*/ 1152000 w 1152000"/>
              <a:gd name="connsiteX2" fmla="*/ 1152000 w 1152000"/>
              <a:gd name="connsiteX3" fmla="*/ 1152000 w 1152000"/>
              <a:gd name="connsiteX4" fmla="*/ 1152000 w 1152000"/>
              <a:gd name="connsiteX5" fmla="*/ 648000 w 1152000"/>
              <a:gd name="connsiteX6" fmla="*/ 648000 w 1152000"/>
              <a:gd name="connsiteX7" fmla="*/ 0 w 1152000"/>
              <a:gd name="connsiteY0" fmla="*/ 0 h 1152001"/>
              <a:gd name="connsiteY1" fmla="*/ 0 h 1152001"/>
              <a:gd name="connsiteY2" fmla="*/ 1 h 1152001"/>
              <a:gd name="connsiteY3" fmla="*/ 504000 h 1152001"/>
              <a:gd name="connsiteY4" fmla="*/ 1152001 h 1152001"/>
              <a:gd name="connsiteY5" fmla="*/ 1152001 h 1152001"/>
              <a:gd name="connsiteY6" fmla="*/ 504000 h 1152001"/>
              <a:gd name="connsiteY7" fmla="*/ 504000 h 1152001"/>
            </a:gdLst>
            <a:rect l="l" t="t" r="r" b="b"/>
            <a:pathLst>
              <a:path h="1152001" w="1152000">
                <a:moveTo>
                  <a:pt x="0" y="0"/>
                </a:moveTo>
                <a:lnTo>
                  <a:pt x="1152000" y="0"/>
                </a:lnTo>
                <a:lnTo>
                  <a:pt x="1152000" y="1"/>
                </a:lnTo>
                <a:lnTo>
                  <a:pt x="1152000" y="504000"/>
                </a:lnTo>
                <a:lnTo>
                  <a:pt x="1152000" y="1152001"/>
                </a:lnTo>
                <a:lnTo>
                  <a:pt x="648000" y="1152001"/>
                </a:lnTo>
                <a:lnTo>
                  <a:pt x="648000" y="504000"/>
                </a:lnTo>
                <a:lnTo>
                  <a:pt x="0" y="504000"/>
                </a:ln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  <a:effectLst>
            <a:outerShdw dist="127000" blurRad="254000" dir="8100000" sx="100000" sy="100000" kx="0" ky="0" algn="tr" rotWithShape="0">
              <a:schemeClr val="tx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rot="0" flipH="0" flipV="0">
            <a:off x="7212079" y="2111416"/>
            <a:ext cx="3960000" cy="108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32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潜力商户识别精准化：通过历史合作行为、行业趋势、消费画像等多维建模，AI精准圈定高转化概率客户。
资源分配科学化：告别“广撒网”式跟进，聚焦优质目标，提升人均单产与商机转化率。</a:t>
            </a: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 rot="0" flipH="0" flipV="0">
            <a:off x="7212079" y="1470345"/>
            <a:ext cx="3960000" cy="6411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商户洞察数据驱动化</a:t>
            </a: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 rot="0" flipH="0" flipV="0">
            <a:off x="6347072" y="3761595"/>
            <a:ext cx="5040000" cy="2160000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 cap="rnd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 rot="0" flipH="0" flipV="0">
            <a:off x="6488948" y="4102542"/>
            <a:ext cx="613058" cy="72000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0078E6">
                    <a:alpha val="100000"/>
                  </a:srgbClr>
                </a:solidFill>
                <a:latin typeface="OPPOSans L"/>
                <a:ea typeface="OPPOSans L"/>
                <a:cs typeface="OPPOSans L"/>
              </a:rPr>
              <a:t>4</a:t>
            </a: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 rot="0" flipH="0" flipV="0">
            <a:off x="11190729" y="3710795"/>
            <a:ext cx="252000" cy="252000"/>
          </a:xfrm>
          <a:custGeom>
            <a:avLst/>
            <a:gdLst>
              <a:gd name="connsiteX0" fmla="*/ 0 w 1152000"/>
              <a:gd name="connsiteX1" fmla="*/ 1152000 w 1152000"/>
              <a:gd name="connsiteX2" fmla="*/ 1152000 w 1152000"/>
              <a:gd name="connsiteX3" fmla="*/ 1152000 w 1152000"/>
              <a:gd name="connsiteX4" fmla="*/ 1152000 w 1152000"/>
              <a:gd name="connsiteX5" fmla="*/ 648000 w 1152000"/>
              <a:gd name="connsiteX6" fmla="*/ 648000 w 1152000"/>
              <a:gd name="connsiteX7" fmla="*/ 0 w 1152000"/>
              <a:gd name="connsiteY0" fmla="*/ 0 h 1152001"/>
              <a:gd name="connsiteY1" fmla="*/ 0 h 1152001"/>
              <a:gd name="connsiteY2" fmla="*/ 1 h 1152001"/>
              <a:gd name="connsiteY3" fmla="*/ 504000 h 1152001"/>
              <a:gd name="connsiteY4" fmla="*/ 1152001 h 1152001"/>
              <a:gd name="connsiteY5" fmla="*/ 1152001 h 1152001"/>
              <a:gd name="connsiteY6" fmla="*/ 504000 h 1152001"/>
              <a:gd name="connsiteY7" fmla="*/ 504000 h 1152001"/>
            </a:gdLst>
            <a:rect l="l" t="t" r="r" b="b"/>
            <a:pathLst>
              <a:path h="1152001" w="1152000">
                <a:moveTo>
                  <a:pt x="0" y="0"/>
                </a:moveTo>
                <a:lnTo>
                  <a:pt x="1152000" y="0"/>
                </a:lnTo>
                <a:lnTo>
                  <a:pt x="1152000" y="1"/>
                </a:lnTo>
                <a:lnTo>
                  <a:pt x="1152000" y="504000"/>
                </a:lnTo>
                <a:lnTo>
                  <a:pt x="1152000" y="1152001"/>
                </a:lnTo>
                <a:lnTo>
                  <a:pt x="648000" y="1152001"/>
                </a:lnTo>
                <a:lnTo>
                  <a:pt x="648000" y="504000"/>
                </a:lnTo>
                <a:lnTo>
                  <a:pt x="0" y="504000"/>
                </a:ln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  <a:effectLst>
            <a:outerShdw dist="127000" blurRad="254000" dir="8100000" sx="100000" sy="100000" kx="0" ky="0" algn="tr" rotWithShape="0">
              <a:schemeClr val="tx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 rot="0" flipH="0" flipV="0">
            <a:off x="7212078" y="4531644"/>
            <a:ext cx="3960000" cy="108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32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动态建议辅助谈判：AI不仅提供基础信息，还能结合商户特征推荐最优合作档期与权益组合，助力临场决策。
反馈闭环持续优化：每一次客户互动结果反哺模型，推动推荐策略不断迭代，越用越准。</a:t>
            </a: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 rot="0" flipH="0" flipV="0">
            <a:off x="7212078" y="3890573"/>
            <a:ext cx="3960000" cy="6411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销售决策支持升级</a:t>
            </a: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 rot="0" flipH="0" flipV="0">
            <a:off x="313068" y="270632"/>
            <a:ext cx="259080" cy="44152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7" name="标题 1"/>
          <p:cNvSpPr txBox="1"/>
          <p:nvPr/>
        </p:nvSpPr>
        <p:spPr>
          <a:xfrm rot="0" flipH="0" flipV="0">
            <a:off x="260681" y="211974"/>
            <a:ext cx="259080" cy="44152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8" name="文本框 12"/>
          <p:cNvSpPr txBox="1"/>
          <p:nvPr/>
        </p:nvSpPr>
        <p:spPr>
          <a:xfrm rot="0" flipH="0" flipV="0">
            <a:off x="638989" y="189245"/>
            <a:ext cx="10414068" cy="5322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核心价值跃迁</a:t>
            </a:r>
            <a:endParaRPr kumimoji="1" lang="zh-CN" altLang="en-US"/>
          </a:p>
        </p:txBody>
      </p:sp>
      <p:sp>
        <p:nvSpPr>
          <p:cNvPr id="39" name="标题 1"/>
          <p:cNvSpPr txBox="1"/>
          <p:nvPr/>
        </p:nvSpPr>
        <p:spPr>
          <a:xfrm rot="0" flipH="1" flipV="0">
            <a:off x="70339" y="211974"/>
            <a:ext cx="137017" cy="233503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 rot="0" flipH="0" flipV="0">
            <a:off x="-1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8900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 w="12700"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圆: 空心 6"/>
          <p:cNvSpPr txBox="1"/>
          <p:nvPr/>
        </p:nvSpPr>
        <p:spPr>
          <a:xfrm rot="5400000" flipH="0" flipV="0">
            <a:off x="6513816" y="873303"/>
            <a:ext cx="7376845" cy="7376845"/>
          </a:xfrm>
          <a:prstGeom prst="donut">
            <a:avLst>
              <a:gd name="adj" fmla="val 16185"/>
            </a:avLst>
          </a:prstGeom>
          <a:gradFill>
            <a:gsLst>
              <a:gs pos="1000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alpha val="15000"/>
                </a:schemeClr>
              </a:gs>
            </a:gsLst>
            <a:lin ang="135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77"/>
          <p:cNvSpPr txBox="1"/>
          <p:nvPr/>
        </p:nvSpPr>
        <p:spPr>
          <a:xfrm rot="0" flipH="0" flipV="0">
            <a:off x="0" y="6709024"/>
            <a:ext cx="11184556" cy="148975"/>
          </a:xfrm>
          <a:prstGeom prst="round1Rect">
            <a:avLst>
              <a:gd name="adj" fmla="val 50000"/>
            </a:avLst>
          </a:pr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51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b="100000" r="100000"/>
            </a:path>
            <a:tileRect t="-100000" l="-100000"/>
          </a:gradFill>
          <a:ln w="9525" cap="flat">
            <a:noFill/>
            <a:prstDash val="solid"/>
            <a:miter/>
          </a:ln>
          <a:effectLst>
            <a:outerShdw dist="152400" blurRad="241300" dir="2699999" sx="100000" sy="100000" kx="0" ky="0" algn="tl" rotWithShape="0">
              <a:schemeClr val="accent1">
                <a:alpha val="22000"/>
              </a:schemeClr>
            </a:outerShdw>
          </a:effectLst>
        </p:spPr>
        <p:txBody>
          <a:bodyPr vert="horz" wrap="square" lIns="103113" tIns="51556" rIns="103113" bIns="51556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78"/>
          <p:cNvSpPr txBox="1"/>
          <p:nvPr/>
        </p:nvSpPr>
        <p:spPr>
          <a:xfrm rot="0" flipH="1" flipV="0">
            <a:off x="11184556" y="6709024"/>
            <a:ext cx="1007444" cy="148975"/>
          </a:xfrm>
          <a:prstGeom prst="round1Rect">
            <a:avLst>
              <a:gd name="adj" fmla="val 50000"/>
            </a:avLst>
          </a:prstGeom>
          <a:gradFill>
            <a:gsLst>
              <a:gs pos="1000">
                <a:schemeClr val="accent2">
                  <a:lumMod val="60000"/>
                  <a:lumOff val="40000"/>
                </a:schemeClr>
              </a:gs>
              <a:gs pos="51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  <a:effectLst>
            <a:outerShdw dist="152400" blurRad="241300" dir="2699999" sx="100000" sy="100000" kx="0" ky="0" algn="tl" rotWithShape="0">
              <a:schemeClr val="accent1">
                <a:alpha val="22000"/>
              </a:schemeClr>
            </a:outerShdw>
          </a:effectLst>
        </p:spPr>
        <p:txBody>
          <a:bodyPr vert="horz" wrap="square" lIns="103113" tIns="51556" rIns="103113" bIns="51556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79"/>
          <p:cNvSpPr txBox="1"/>
          <p:nvPr/>
        </p:nvSpPr>
        <p:spPr>
          <a:xfrm rot="0" flipH="0" flipV="0">
            <a:off x="483373" y="6774263"/>
            <a:ext cx="10476000" cy="1384"/>
          </a:xfrm>
          <a:prstGeom prst="rect">
            <a:avLst/>
          </a:prstGeom>
          <a:solidFill>
            <a:schemeClr val="bg1"/>
          </a:solidFill>
          <a:ln w="12700" cap="sq">
            <a:noFill/>
            <a:prstDash val="solid"/>
            <a:miter/>
          </a:ln>
          <a:effectLst/>
        </p:spPr>
        <p:txBody>
          <a:bodyPr vert="horz" wrap="square" lIns="109728" tIns="54864" rIns="109728" bIns="5486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710"/>
          <p:cNvSpPr txBox="1"/>
          <p:nvPr/>
        </p:nvSpPr>
        <p:spPr>
          <a:xfrm rot="0" flipH="0" flipV="0">
            <a:off x="11384855" y="6774263"/>
            <a:ext cx="720000" cy="1384"/>
          </a:xfrm>
          <a:prstGeom prst="rect">
            <a:avLst/>
          </a:prstGeom>
          <a:solidFill>
            <a:schemeClr val="bg1"/>
          </a:solidFill>
          <a:ln w="12700" cap="sq">
            <a:noFill/>
            <a:prstDash val="solid"/>
            <a:miter/>
          </a:ln>
          <a:effectLst/>
        </p:spPr>
        <p:txBody>
          <a:bodyPr vert="horz" wrap="square" lIns="109728" tIns="54864" rIns="109728" bIns="5486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1149"/>
          <p:cNvSpPr txBox="1"/>
          <p:nvPr/>
        </p:nvSpPr>
        <p:spPr>
          <a:xfrm rot="0" flipH="0" flipV="0">
            <a:off x="180199" y="6761458"/>
            <a:ext cx="24256" cy="7770"/>
          </a:xfrm>
          <a:prstGeom prst="ellipse">
            <a:avLst/>
          </a:prstGeom>
          <a:noFill/>
          <a:ln w="3175" cap="flat">
            <a:solidFill>
              <a:schemeClr val="bg1"/>
            </a:solidFill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1150"/>
          <p:cNvSpPr txBox="1"/>
          <p:nvPr/>
        </p:nvSpPr>
        <p:spPr>
          <a:xfrm rot="0" flipH="0" flipV="0">
            <a:off x="232098" y="6761458"/>
            <a:ext cx="24256" cy="7770"/>
          </a:xfrm>
          <a:prstGeom prst="ellipse">
            <a:avLst/>
          </a:prstGeom>
          <a:noFill/>
          <a:ln w="3175" cap="flat">
            <a:solidFill>
              <a:schemeClr val="bg1"/>
            </a:solidFill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1156"/>
          <p:cNvSpPr txBox="1"/>
          <p:nvPr/>
        </p:nvSpPr>
        <p:spPr>
          <a:xfrm rot="0" flipH="0" flipV="0">
            <a:off x="180199" y="6780681"/>
            <a:ext cx="24256" cy="77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57"/>
          <p:cNvSpPr txBox="1"/>
          <p:nvPr/>
        </p:nvSpPr>
        <p:spPr>
          <a:xfrm rot="0" flipH="0" flipV="0">
            <a:off x="232098" y="6780681"/>
            <a:ext cx="24256" cy="77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1149"/>
          <p:cNvSpPr txBox="1"/>
          <p:nvPr/>
        </p:nvSpPr>
        <p:spPr>
          <a:xfrm rot="0" flipH="0" flipV="0">
            <a:off x="286151" y="6761458"/>
            <a:ext cx="24256" cy="7770"/>
          </a:xfrm>
          <a:prstGeom prst="ellipse">
            <a:avLst/>
          </a:prstGeom>
          <a:noFill/>
          <a:ln w="3175" cap="flat">
            <a:solidFill>
              <a:schemeClr val="bg1"/>
            </a:solidFill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1150"/>
          <p:cNvSpPr txBox="1"/>
          <p:nvPr/>
        </p:nvSpPr>
        <p:spPr>
          <a:xfrm rot="0" flipH="0" flipV="0">
            <a:off x="338050" y="6761458"/>
            <a:ext cx="24256" cy="7770"/>
          </a:xfrm>
          <a:prstGeom prst="ellipse">
            <a:avLst/>
          </a:prstGeom>
          <a:noFill/>
          <a:ln w="3175" cap="flat">
            <a:solidFill>
              <a:schemeClr val="bg1"/>
            </a:solidFill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1156"/>
          <p:cNvSpPr txBox="1"/>
          <p:nvPr/>
        </p:nvSpPr>
        <p:spPr>
          <a:xfrm rot="0" flipH="0" flipV="0">
            <a:off x="286151" y="6780681"/>
            <a:ext cx="24256" cy="77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1157"/>
          <p:cNvSpPr txBox="1"/>
          <p:nvPr/>
        </p:nvSpPr>
        <p:spPr>
          <a:xfrm rot="0" flipH="0" flipV="0">
            <a:off x="338050" y="6780681"/>
            <a:ext cx="24256" cy="77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1044134" y="2036842"/>
            <a:ext cx="544357" cy="544357"/>
          </a:xfrm>
          <a:custGeom>
            <a:avLst/>
            <a:gdLst>
              <a:gd name="connsiteX0" fmla="*/ 438553 w 720000"/>
              <a:gd name="connsiteX1" fmla="*/ 503636 w 720000"/>
              <a:gd name="connsiteX10" fmla="*/ 198205 w 720000"/>
              <a:gd name="connsiteX11" fmla="*/ 141637 w 720000"/>
              <a:gd name="connsiteX12" fmla="*/ 396149 w 720000"/>
              <a:gd name="connsiteX13" fmla="*/ 537524 w 720000"/>
              <a:gd name="connsiteX14" fmla="*/ 537524 w 720000"/>
              <a:gd name="connsiteX15" fmla="*/ 438553 w 720000"/>
              <a:gd name="connsiteX16" fmla="*/ 120000 w 720000"/>
              <a:gd name="connsiteX17" fmla="*/ 600000 w 720000"/>
              <a:gd name="connsiteX18" fmla="*/ 720000 w 720000"/>
              <a:gd name="connsiteX19" fmla="*/ 720000 w 720000"/>
              <a:gd name="connsiteX2" fmla="*/ 503636 w 720000"/>
              <a:gd name="connsiteX20" fmla="*/ 600000 w 720000"/>
              <a:gd name="connsiteX21" fmla="*/ 120000 w 720000"/>
              <a:gd name="connsiteX22" fmla="*/ 0 w 720000"/>
              <a:gd name="connsiteX23" fmla="*/ 0 w 720000"/>
              <a:gd name="connsiteX24" fmla="*/ 120000 w 720000"/>
              <a:gd name="connsiteX3" fmla="*/ 362260 w 720000"/>
              <a:gd name="connsiteX4" fmla="*/ 191861 w 720000"/>
              <a:gd name="connsiteX5" fmla="*/ 232180 w 720000"/>
              <a:gd name="connsiteX6" fmla="*/ 373556 w 720000"/>
              <a:gd name="connsiteX7" fmla="*/ 438553 w 720000"/>
              <a:gd name="connsiteX8" fmla="*/ 438553 w 720000"/>
              <a:gd name="connsiteX9" fmla="*/ 339581 w 720000"/>
              <a:gd name="connsiteY0" fmla="*/ 189601 h 720000"/>
              <a:gd name="connsiteY1" fmla="*/ 216365 h 720000"/>
              <a:gd name="connsiteY10" fmla="*/ 323852 h 720000"/>
              <a:gd name="connsiteY11" fmla="*/ 578364 h 720000"/>
              <a:gd name="connsiteY12" fmla="*/ 521796 h 720000"/>
              <a:gd name="connsiteY13" fmla="*/ 380420 h 720000"/>
              <a:gd name="connsiteY14" fmla="*/ 182476 h 720000"/>
              <a:gd name="connsiteY15" fmla="*/ 141636 h 720000"/>
              <a:gd name="connsiteY16" fmla="*/ 0 h 720000"/>
              <a:gd name="connsiteY17" fmla="*/ 0 h 720000"/>
              <a:gd name="connsiteY18" fmla="*/ 120000 h 720000"/>
              <a:gd name="connsiteY19" fmla="*/ 600000 h 720000"/>
              <a:gd name="connsiteY2" fmla="*/ 346445 h 720000"/>
              <a:gd name="connsiteY20" fmla="*/ 720000 h 720000"/>
              <a:gd name="connsiteY21" fmla="*/ 720000 h 720000"/>
              <a:gd name="connsiteY22" fmla="*/ 600000 h 720000"/>
              <a:gd name="connsiteY23" fmla="*/ 120000 h 720000"/>
              <a:gd name="connsiteY24" fmla="*/ 0 h 720000"/>
              <a:gd name="connsiteY3" fmla="*/ 487907 h 720000"/>
              <a:gd name="connsiteY4" fmla="*/ 528226 h 720000"/>
              <a:gd name="connsiteY5" fmla="*/ 357827 h 720000"/>
              <a:gd name="connsiteY6" fmla="*/ 216452 h 720000"/>
              <a:gd name="connsiteY7" fmla="*/ 189601 h 720000"/>
              <a:gd name="connsiteY8" fmla="*/ 141636 h 720000"/>
              <a:gd name="connsiteY9" fmla="*/ 182476 h 720000"/>
            </a:gdLst>
            <a:rect l="l" t="t" r="r" b="b"/>
            <a:pathLst>
              <a:path h="720000" w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38100" tIns="38100" rIns="38100" bIns="3810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1042546" y="2719739"/>
            <a:ext cx="4747260" cy="750259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2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1042547" y="3541863"/>
            <a:ext cx="4747260" cy="169026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将AI能力嵌入全链路运营，打造集“洞察—推荐—生成—复盘”于一体的自动化营销引擎。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6451973" y="2032276"/>
            <a:ext cx="523502" cy="544357"/>
          </a:xfrm>
          <a:custGeom>
            <a:avLst/>
            <a:gdLst>
              <a:gd name="connsiteX0" fmla="*/ 198153 w 692417"/>
              <a:gd name="connsiteX1" fmla="*/ 239787 w 692417"/>
              <a:gd name="connsiteX10" fmla="*/ 295235 w 692417"/>
              <a:gd name="connsiteX11" fmla="*/ 239787 w 692417"/>
              <a:gd name="connsiteX12" fmla="*/ 198153 w 692417"/>
              <a:gd name="connsiteX13" fmla="*/ 169992 w 692417"/>
              <a:gd name="connsiteX14" fmla="*/ 198153 w 692417"/>
              <a:gd name="connsiteX15" fmla="*/ 154400 w 692417"/>
              <a:gd name="connsiteX16" fmla="*/ 154241 w 692417"/>
              <a:gd name="connsiteX17" fmla="*/ 160423 w 692417"/>
              <a:gd name="connsiteX18" fmla="*/ 346215 w 692417"/>
              <a:gd name="connsiteX19" fmla="*/ 456041 w 692417"/>
              <a:gd name="connsiteX2" fmla="*/ 295235 w 692417"/>
              <a:gd name="connsiteX20" fmla="*/ 545873 w 692417"/>
              <a:gd name="connsiteX21" fmla="*/ 606513 w 692417"/>
              <a:gd name="connsiteX22" fmla="*/ 628853 w 692417"/>
              <a:gd name="connsiteX23" fmla="*/ 628853 w 692417"/>
              <a:gd name="connsiteX24" fmla="*/ 687990 w 692417"/>
              <a:gd name="connsiteX25" fmla="*/ 688929 w 692417"/>
              <a:gd name="connsiteX26" fmla="*/ 664336 w 692417"/>
              <a:gd name="connsiteX27" fmla="*/ 28189 w 692417"/>
              <a:gd name="connsiteX28" fmla="*/ 3596 w 692417"/>
              <a:gd name="connsiteX29" fmla="*/ 4159 w 692417"/>
              <a:gd name="connsiteX3" fmla="*/ 397182 w 692417"/>
              <a:gd name="connsiteX30" fmla="*/ 63578 w 692417"/>
              <a:gd name="connsiteX31" fmla="*/ 63578 w 692417"/>
              <a:gd name="connsiteX32" fmla="*/ 85919 w 692417"/>
              <a:gd name="connsiteX33" fmla="*/ 146558 w 692417"/>
              <a:gd name="connsiteX34" fmla="*/ 236389 w 692417"/>
              <a:gd name="connsiteX35" fmla="*/ 346215 w 692417"/>
              <a:gd name="connsiteX4" fmla="*/ 452630 w 692417"/>
              <a:gd name="connsiteX5" fmla="*/ 494264 w 692417"/>
              <a:gd name="connsiteX6" fmla="*/ 522425 w 692417"/>
              <a:gd name="connsiteX7" fmla="*/ 494264 w 692417"/>
              <a:gd name="connsiteX8" fmla="*/ 452630 w 692417"/>
              <a:gd name="connsiteX9" fmla="*/ 397182 w 692417"/>
              <a:gd name="connsiteY0" fmla="*/ 663680 h 720001"/>
              <a:gd name="connsiteY1" fmla="*/ 663680 h 720001"/>
              <a:gd name="connsiteY10" fmla="*/ 720001 h 720001"/>
              <a:gd name="connsiteY11" fmla="*/ 720001 h 720001"/>
              <a:gd name="connsiteY12" fmla="*/ 720001 h 720001"/>
              <a:gd name="connsiteY13" fmla="*/ 691841 h 720001"/>
              <a:gd name="connsiteY14" fmla="*/ 663680 h 720001"/>
              <a:gd name="connsiteY15" fmla="*/ 572143 h 720001"/>
              <a:gd name="connsiteY16" fmla="*/ 572597 h 720001"/>
              <a:gd name="connsiteY17" fmla="*/ 572597 h 720001"/>
              <a:gd name="connsiteY18" fmla="*/ 0 h 720001"/>
              <a:gd name="connsiteY19" fmla="*/ 22341 h 720001"/>
              <a:gd name="connsiteY2" fmla="*/ 663680 h 720001"/>
              <a:gd name="connsiteY20" fmla="*/ 82980 h 720001"/>
              <a:gd name="connsiteY21" fmla="*/ 172812 h 720001"/>
              <a:gd name="connsiteY22" fmla="*/ 282638 h 720001"/>
              <a:gd name="connsiteY23" fmla="*/ 493091 h 720001"/>
              <a:gd name="connsiteY24" fmla="*/ 585551 h 720001"/>
              <a:gd name="connsiteY25" fmla="*/ 614275 h 720001"/>
              <a:gd name="connsiteY26" fmla="*/ 628918 h 720001"/>
              <a:gd name="connsiteY27" fmla="*/ 628918 h 720001"/>
              <a:gd name="connsiteY28" fmla="*/ 614462 h 720001"/>
              <a:gd name="connsiteY29" fmla="*/ 585927 h 720001"/>
              <a:gd name="connsiteY3" fmla="*/ 663680 h 720001"/>
              <a:gd name="connsiteY30" fmla="*/ 489336 h 720001"/>
              <a:gd name="connsiteY31" fmla="*/ 282638 h 720001"/>
              <a:gd name="connsiteY32" fmla="*/ 172812 h 720001"/>
              <a:gd name="connsiteY33" fmla="*/ 82980 h 720001"/>
              <a:gd name="connsiteY34" fmla="*/ 22341 h 720001"/>
              <a:gd name="connsiteY35" fmla="*/ 0 h 720001"/>
              <a:gd name="connsiteY4" fmla="*/ 663680 h 720001"/>
              <a:gd name="connsiteY5" fmla="*/ 663680 h 720001"/>
              <a:gd name="connsiteY6" fmla="*/ 691841 h 720001"/>
              <a:gd name="connsiteY7" fmla="*/ 720001 h 720001"/>
              <a:gd name="connsiteY8" fmla="*/ 720001 h 720001"/>
              <a:gd name="connsiteY9" fmla="*/ 720001 h 720001"/>
            </a:gdLst>
            <a:rect l="l" t="t" r="r" b="b"/>
            <a:pathLst>
              <a:path h="720001" w="692417">
                <a:moveTo>
                  <a:pt x="198153" y="663680"/>
                </a:moveTo>
                <a:lnTo>
                  <a:pt x="239787" y="663680"/>
                </a:lnTo>
                <a:lnTo>
                  <a:pt x="295235" y="663680"/>
                </a:lnTo>
                <a:lnTo>
                  <a:pt x="397182" y="663680"/>
                </a:lnTo>
                <a:lnTo>
                  <a:pt x="452630" y="663680"/>
                </a:lnTo>
                <a:lnTo>
                  <a:pt x="494264" y="663680"/>
                </a:lnTo>
                <a:cubicBezTo>
                  <a:pt x="509847" y="663680"/>
                  <a:pt x="522425" y="676259"/>
                  <a:pt x="522425" y="691841"/>
                </a:cubicBezTo>
                <a:cubicBezTo>
                  <a:pt x="522425" y="707423"/>
                  <a:pt x="509753" y="720001"/>
                  <a:pt x="494264" y="720001"/>
                </a:cubicBezTo>
                <a:lnTo>
                  <a:pt x="452630" y="720001"/>
                </a:lnTo>
                <a:lnTo>
                  <a:pt x="397182" y="720001"/>
                </a:lnTo>
                <a:lnTo>
                  <a:pt x="295235" y="720001"/>
                </a:lnTo>
                <a:lnTo>
                  <a:pt x="239787" y="720001"/>
                </a:lnTo>
                <a:lnTo>
                  <a:pt x="198153" y="720001"/>
                </a:lnTo>
                <a:cubicBezTo>
                  <a:pt x="182571" y="720001"/>
                  <a:pt x="169992" y="707423"/>
                  <a:pt x="169992" y="691841"/>
                </a:cubicBezTo>
                <a:cubicBezTo>
                  <a:pt x="169992" y="676259"/>
                  <a:pt x="182571" y="663680"/>
                  <a:pt x="198153" y="663680"/>
                </a:cubicBezTo>
                <a:close/>
                <a:moveTo>
                  <a:pt x="154400" y="572143"/>
                </a:moveTo>
                <a:lnTo>
                  <a:pt x="154241" y="572597"/>
                </a:lnTo>
                <a:lnTo>
                  <a:pt x="160423" y="572597"/>
                </a:lnTo>
                <a:close/>
                <a:moveTo>
                  <a:pt x="346215" y="0"/>
                </a:moveTo>
                <a:cubicBezTo>
                  <a:pt x="384232" y="0"/>
                  <a:pt x="421122" y="7510"/>
                  <a:pt x="456041" y="22341"/>
                </a:cubicBezTo>
                <a:cubicBezTo>
                  <a:pt x="489646" y="36609"/>
                  <a:pt x="519872" y="57072"/>
                  <a:pt x="545873" y="82980"/>
                </a:cubicBezTo>
                <a:cubicBezTo>
                  <a:pt x="571875" y="108981"/>
                  <a:pt x="592245" y="139207"/>
                  <a:pt x="606513" y="172812"/>
                </a:cubicBezTo>
                <a:cubicBezTo>
                  <a:pt x="621344" y="207637"/>
                  <a:pt x="628853" y="244621"/>
                  <a:pt x="628853" y="282638"/>
                </a:cubicBezTo>
                <a:lnTo>
                  <a:pt x="628853" y="493091"/>
                </a:lnTo>
                <a:lnTo>
                  <a:pt x="687990" y="585551"/>
                </a:lnTo>
                <a:cubicBezTo>
                  <a:pt x="693528" y="594187"/>
                  <a:pt x="693904" y="605263"/>
                  <a:pt x="688929" y="614275"/>
                </a:cubicBezTo>
                <a:cubicBezTo>
                  <a:pt x="684048" y="623286"/>
                  <a:pt x="674567" y="628918"/>
                  <a:pt x="664336" y="628918"/>
                </a:cubicBezTo>
                <a:lnTo>
                  <a:pt x="28189" y="628918"/>
                </a:lnTo>
                <a:cubicBezTo>
                  <a:pt x="17958" y="628918"/>
                  <a:pt x="8571" y="623380"/>
                  <a:pt x="3596" y="614462"/>
                </a:cubicBezTo>
                <a:cubicBezTo>
                  <a:pt x="-1380" y="605545"/>
                  <a:pt x="-1192" y="594656"/>
                  <a:pt x="4159" y="585927"/>
                </a:cubicBezTo>
                <a:lnTo>
                  <a:pt x="63578" y="489336"/>
                </a:lnTo>
                <a:lnTo>
                  <a:pt x="63578" y="282638"/>
                </a:lnTo>
                <a:cubicBezTo>
                  <a:pt x="63578" y="244621"/>
                  <a:pt x="71087" y="207731"/>
                  <a:pt x="85919" y="172812"/>
                </a:cubicBezTo>
                <a:cubicBezTo>
                  <a:pt x="100186" y="139207"/>
                  <a:pt x="120650" y="108981"/>
                  <a:pt x="146558" y="82980"/>
                </a:cubicBezTo>
                <a:cubicBezTo>
                  <a:pt x="172465" y="56978"/>
                  <a:pt x="202785" y="36609"/>
                  <a:pt x="236389" y="22341"/>
                </a:cubicBezTo>
                <a:cubicBezTo>
                  <a:pt x="271214" y="7510"/>
                  <a:pt x="308199" y="0"/>
                  <a:pt x="346215" y="0"/>
                </a:cubicBez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38100" tIns="38100" rIns="38100" bIns="3810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6389494" y="2719739"/>
            <a:ext cx="4747260" cy="750259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2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6389494" y="3541863"/>
            <a:ext cx="4747260" cy="169026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实现从“经验驱动”向“模型驱动”的根本转变，推动品广业务进入高效、智能、可复制的新阶段。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313068" y="270632"/>
            <a:ext cx="259080" cy="44152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260681" y="211974"/>
            <a:ext cx="259080" cy="44152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文本框 12"/>
          <p:cNvSpPr txBox="1"/>
          <p:nvPr/>
        </p:nvSpPr>
        <p:spPr>
          <a:xfrm rot="0" flipH="0" flipV="0">
            <a:off x="638989" y="189245"/>
            <a:ext cx="10414068" cy="5322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未来展望：构建智能商业中枢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1" flipV="0">
            <a:off x="70339" y="211974"/>
            <a:ext cx="137017" cy="233503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 rot="0" flipH="0" flipV="0">
            <a:off x="-1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8900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 w="12700"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圆: 空心 3"/>
          <p:cNvSpPr txBox="1"/>
          <p:nvPr/>
        </p:nvSpPr>
        <p:spPr>
          <a:xfrm rot="5400000" flipH="0" flipV="0">
            <a:off x="4726113" y="195209"/>
            <a:ext cx="7376845" cy="7376845"/>
          </a:xfrm>
          <a:prstGeom prst="donut">
            <a:avLst>
              <a:gd name="adj" fmla="val 16185"/>
            </a:avLst>
          </a:prstGeom>
          <a:gradFill>
            <a:gsLst>
              <a:gs pos="1000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alpha val="38000"/>
                </a:schemeClr>
              </a:gs>
            </a:gsLst>
            <a:lin ang="135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4" name="直接连接符 6"/>
          <p:cNvCxnSpPr/>
          <p:nvPr/>
        </p:nvCxnSpPr>
        <p:spPr>
          <a:xfrm rot="0" flipH="0" flipV="0">
            <a:off x="215757" y="4569948"/>
            <a:ext cx="10972800" cy="0"/>
          </a:xfrm>
          <a:prstGeom prst="line">
            <a:avLst/>
          </a:prstGeom>
          <a:noFill/>
          <a:ln w="6350" cap="flat">
            <a:solidFill>
              <a:schemeClr val="accent1"/>
            </a:solidFill>
            <a:prstDash val="solid"/>
            <a:miter/>
          </a:ln>
        </p:spPr>
      </p:cxnSp>
      <p:sp>
        <p:nvSpPr>
          <p:cNvPr id="5" name="矩形 2"/>
          <p:cNvSpPr txBox="1"/>
          <p:nvPr/>
        </p:nvSpPr>
        <p:spPr>
          <a:xfrm rot="0" flipH="0" flipV="0">
            <a:off x="11178283" y="1"/>
            <a:ext cx="1013717" cy="6858000"/>
          </a:xfrm>
          <a:prstGeom prst="rect">
            <a:avLst/>
          </a:prstGeom>
          <a:solidFill>
            <a:schemeClr val="accent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 7"/>
          <p:cNvSpPr txBox="1"/>
          <p:nvPr/>
        </p:nvSpPr>
        <p:spPr>
          <a:xfrm rot="0" flipH="0" flipV="0">
            <a:off x="647272" y="4523231"/>
            <a:ext cx="1582220" cy="93435"/>
          </a:xfrm>
          <a:prstGeom prst="rect">
            <a:avLst/>
          </a:prstGeom>
          <a:solidFill>
            <a:schemeClr val="accent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 1"/>
          <p:cNvSpPr txBox="1"/>
          <p:nvPr/>
        </p:nvSpPr>
        <p:spPr>
          <a:xfrm rot="0" flipH="0" flipV="0">
            <a:off x="143838" y="-184935"/>
            <a:ext cx="123290" cy="704293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sq">
            <a:solidFill>
              <a:schemeClr val="tx1">
                <a:lumMod val="85000"/>
                <a:lumOff val="15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角 30"/>
          <p:cNvSpPr txBox="1"/>
          <p:nvPr/>
        </p:nvSpPr>
        <p:spPr>
          <a:xfrm rot="0" flipH="0" flipV="0">
            <a:off x="-727608" y="4994471"/>
            <a:ext cx="7410735" cy="527492"/>
          </a:xfrm>
          <a:prstGeom prst="roundRect">
            <a:avLst/>
          </a:prstGeom>
          <a:solidFill>
            <a:schemeClr val="accent1"/>
          </a:solidFill>
          <a:ln w="25400" cap="sq">
            <a:solidFill>
              <a:schemeClr val="bg1"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1112320" y="5086401"/>
            <a:ext cx="853074" cy="343632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erif"/>
                <a:ea typeface="Source Han Serif"/>
                <a:cs typeface="Source Han Serif"/>
              </a:rPr>
              <a:t>主讲人：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3393427" y="5086401"/>
            <a:ext cx="694790" cy="343632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erif"/>
                <a:ea typeface="Source Han Serif"/>
                <a:cs typeface="Source Han Serif"/>
              </a:rPr>
              <a:t>时间：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1896969" y="5086401"/>
            <a:ext cx="664940" cy="343632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悟空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3958458" y="5086401"/>
            <a:ext cx="794098" cy="343632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2026.4</a:t>
            </a:r>
            <a:endParaRPr kumimoji="1" lang="zh-CN" altLang="en-US"/>
          </a:p>
        </p:txBody>
      </p:sp>
      <p:sp>
        <p:nvSpPr>
          <p:cNvPr id="13" name="矩形: 圆角 35"/>
          <p:cNvSpPr txBox="1"/>
          <p:nvPr/>
        </p:nvSpPr>
        <p:spPr>
          <a:xfrm rot="0" flipH="0" flipV="0">
            <a:off x="2861319" y="5073972"/>
            <a:ext cx="368490" cy="368490"/>
          </a:xfrm>
          <a:prstGeom prst="roundRect">
            <a:avLst/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矩形: 圆角 36"/>
          <p:cNvSpPr txBox="1"/>
          <p:nvPr/>
        </p:nvSpPr>
        <p:spPr>
          <a:xfrm rot="0" flipH="0" flipV="0">
            <a:off x="656262" y="5073972"/>
            <a:ext cx="368490" cy="368490"/>
          </a:xfrm>
          <a:prstGeom prst="roundRect">
            <a:avLst/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18"/>
          <p:cNvSpPr txBox="1"/>
          <p:nvPr/>
        </p:nvSpPr>
        <p:spPr>
          <a:xfrm rot="0" flipH="0" flipV="0">
            <a:off x="2941125" y="5149618"/>
            <a:ext cx="208878" cy="217199"/>
          </a:xfrm>
          <a:custGeom>
            <a:avLst/>
            <a:gdLst>
              <a:gd name="connsiteX0" fmla="*/ 198153 w 692417"/>
              <a:gd name="connsiteX1" fmla="*/ 239787 w 692417"/>
              <a:gd name="connsiteX10" fmla="*/ 295235 w 692417"/>
              <a:gd name="connsiteX11" fmla="*/ 239787 w 692417"/>
              <a:gd name="connsiteX12" fmla="*/ 198153 w 692417"/>
              <a:gd name="connsiteX13" fmla="*/ 169992 w 692417"/>
              <a:gd name="connsiteX14" fmla="*/ 198153 w 692417"/>
              <a:gd name="connsiteX15" fmla="*/ 154400 w 692417"/>
              <a:gd name="connsiteX16" fmla="*/ 154241 w 692417"/>
              <a:gd name="connsiteX17" fmla="*/ 160423 w 692417"/>
              <a:gd name="connsiteX18" fmla="*/ 346215 w 692417"/>
              <a:gd name="connsiteX19" fmla="*/ 456041 w 692417"/>
              <a:gd name="connsiteX2" fmla="*/ 295235 w 692417"/>
              <a:gd name="connsiteX20" fmla="*/ 545873 w 692417"/>
              <a:gd name="connsiteX21" fmla="*/ 606513 w 692417"/>
              <a:gd name="connsiteX22" fmla="*/ 628853 w 692417"/>
              <a:gd name="connsiteX23" fmla="*/ 628853 w 692417"/>
              <a:gd name="connsiteX24" fmla="*/ 687990 w 692417"/>
              <a:gd name="connsiteX25" fmla="*/ 688929 w 692417"/>
              <a:gd name="connsiteX26" fmla="*/ 664336 w 692417"/>
              <a:gd name="connsiteX27" fmla="*/ 28189 w 692417"/>
              <a:gd name="connsiteX28" fmla="*/ 3596 w 692417"/>
              <a:gd name="connsiteX29" fmla="*/ 4159 w 692417"/>
              <a:gd name="connsiteX3" fmla="*/ 397182 w 692417"/>
              <a:gd name="connsiteX30" fmla="*/ 63578 w 692417"/>
              <a:gd name="connsiteX31" fmla="*/ 63578 w 692417"/>
              <a:gd name="connsiteX32" fmla="*/ 85919 w 692417"/>
              <a:gd name="connsiteX33" fmla="*/ 146558 w 692417"/>
              <a:gd name="connsiteX34" fmla="*/ 236389 w 692417"/>
              <a:gd name="connsiteX35" fmla="*/ 346215 w 692417"/>
              <a:gd name="connsiteX4" fmla="*/ 452630 w 692417"/>
              <a:gd name="connsiteX5" fmla="*/ 494264 w 692417"/>
              <a:gd name="connsiteX6" fmla="*/ 522425 w 692417"/>
              <a:gd name="connsiteX7" fmla="*/ 494264 w 692417"/>
              <a:gd name="connsiteX8" fmla="*/ 452630 w 692417"/>
              <a:gd name="connsiteX9" fmla="*/ 397182 w 692417"/>
              <a:gd name="connsiteY0" fmla="*/ 663680 h 720001"/>
              <a:gd name="connsiteY1" fmla="*/ 663680 h 720001"/>
              <a:gd name="connsiteY10" fmla="*/ 720001 h 720001"/>
              <a:gd name="connsiteY11" fmla="*/ 720001 h 720001"/>
              <a:gd name="connsiteY12" fmla="*/ 720001 h 720001"/>
              <a:gd name="connsiteY13" fmla="*/ 691841 h 720001"/>
              <a:gd name="connsiteY14" fmla="*/ 663680 h 720001"/>
              <a:gd name="connsiteY15" fmla="*/ 572143 h 720001"/>
              <a:gd name="connsiteY16" fmla="*/ 572597 h 720001"/>
              <a:gd name="connsiteY17" fmla="*/ 572597 h 720001"/>
              <a:gd name="connsiteY18" fmla="*/ 0 h 720001"/>
              <a:gd name="connsiteY19" fmla="*/ 22341 h 720001"/>
              <a:gd name="connsiteY2" fmla="*/ 663680 h 720001"/>
              <a:gd name="connsiteY20" fmla="*/ 82980 h 720001"/>
              <a:gd name="connsiteY21" fmla="*/ 172812 h 720001"/>
              <a:gd name="connsiteY22" fmla="*/ 282638 h 720001"/>
              <a:gd name="connsiteY23" fmla="*/ 493091 h 720001"/>
              <a:gd name="connsiteY24" fmla="*/ 585551 h 720001"/>
              <a:gd name="connsiteY25" fmla="*/ 614275 h 720001"/>
              <a:gd name="connsiteY26" fmla="*/ 628918 h 720001"/>
              <a:gd name="connsiteY27" fmla="*/ 628918 h 720001"/>
              <a:gd name="connsiteY28" fmla="*/ 614462 h 720001"/>
              <a:gd name="connsiteY29" fmla="*/ 585927 h 720001"/>
              <a:gd name="connsiteY3" fmla="*/ 663680 h 720001"/>
              <a:gd name="connsiteY30" fmla="*/ 489336 h 720001"/>
              <a:gd name="connsiteY31" fmla="*/ 282638 h 720001"/>
              <a:gd name="connsiteY32" fmla="*/ 172812 h 720001"/>
              <a:gd name="connsiteY33" fmla="*/ 82980 h 720001"/>
              <a:gd name="connsiteY34" fmla="*/ 22341 h 720001"/>
              <a:gd name="connsiteY35" fmla="*/ 0 h 720001"/>
              <a:gd name="connsiteY4" fmla="*/ 663680 h 720001"/>
              <a:gd name="connsiteY5" fmla="*/ 663680 h 720001"/>
              <a:gd name="connsiteY6" fmla="*/ 691841 h 720001"/>
              <a:gd name="connsiteY7" fmla="*/ 720001 h 720001"/>
              <a:gd name="connsiteY8" fmla="*/ 720001 h 720001"/>
              <a:gd name="connsiteY9" fmla="*/ 720001 h 720001"/>
            </a:gdLst>
            <a:rect l="l" t="t" r="r" b="b"/>
            <a:pathLst>
              <a:path h="720001" w="692417">
                <a:moveTo>
                  <a:pt x="198153" y="663680"/>
                </a:moveTo>
                <a:lnTo>
                  <a:pt x="239787" y="663680"/>
                </a:lnTo>
                <a:lnTo>
                  <a:pt x="295235" y="663680"/>
                </a:lnTo>
                <a:lnTo>
                  <a:pt x="397182" y="663680"/>
                </a:lnTo>
                <a:lnTo>
                  <a:pt x="452630" y="663680"/>
                </a:lnTo>
                <a:lnTo>
                  <a:pt x="494264" y="663680"/>
                </a:lnTo>
                <a:cubicBezTo>
                  <a:pt x="509847" y="663680"/>
                  <a:pt x="522425" y="676259"/>
                  <a:pt x="522425" y="691841"/>
                </a:cubicBezTo>
                <a:cubicBezTo>
                  <a:pt x="522425" y="707423"/>
                  <a:pt x="509753" y="720001"/>
                  <a:pt x="494264" y="720001"/>
                </a:cubicBezTo>
                <a:lnTo>
                  <a:pt x="452630" y="720001"/>
                </a:lnTo>
                <a:lnTo>
                  <a:pt x="397182" y="720001"/>
                </a:lnTo>
                <a:lnTo>
                  <a:pt x="295235" y="720001"/>
                </a:lnTo>
                <a:lnTo>
                  <a:pt x="239787" y="720001"/>
                </a:lnTo>
                <a:lnTo>
                  <a:pt x="198153" y="720001"/>
                </a:lnTo>
                <a:cubicBezTo>
                  <a:pt x="182571" y="720001"/>
                  <a:pt x="169992" y="707423"/>
                  <a:pt x="169992" y="691841"/>
                </a:cubicBezTo>
                <a:cubicBezTo>
                  <a:pt x="169992" y="676259"/>
                  <a:pt x="182571" y="663680"/>
                  <a:pt x="198153" y="663680"/>
                </a:cubicBezTo>
                <a:close/>
                <a:moveTo>
                  <a:pt x="154400" y="572143"/>
                </a:moveTo>
                <a:lnTo>
                  <a:pt x="154241" y="572597"/>
                </a:lnTo>
                <a:lnTo>
                  <a:pt x="160423" y="572597"/>
                </a:lnTo>
                <a:close/>
                <a:moveTo>
                  <a:pt x="346215" y="0"/>
                </a:moveTo>
                <a:cubicBezTo>
                  <a:pt x="384232" y="0"/>
                  <a:pt x="421122" y="7510"/>
                  <a:pt x="456041" y="22341"/>
                </a:cubicBezTo>
                <a:cubicBezTo>
                  <a:pt x="489646" y="36609"/>
                  <a:pt x="519872" y="57072"/>
                  <a:pt x="545873" y="82980"/>
                </a:cubicBezTo>
                <a:cubicBezTo>
                  <a:pt x="571875" y="108981"/>
                  <a:pt x="592245" y="139207"/>
                  <a:pt x="606513" y="172812"/>
                </a:cubicBezTo>
                <a:cubicBezTo>
                  <a:pt x="621344" y="207637"/>
                  <a:pt x="628853" y="244621"/>
                  <a:pt x="628853" y="282638"/>
                </a:cubicBezTo>
                <a:lnTo>
                  <a:pt x="628853" y="493091"/>
                </a:lnTo>
                <a:lnTo>
                  <a:pt x="687990" y="585551"/>
                </a:lnTo>
                <a:cubicBezTo>
                  <a:pt x="693528" y="594187"/>
                  <a:pt x="693904" y="605263"/>
                  <a:pt x="688929" y="614275"/>
                </a:cubicBezTo>
                <a:cubicBezTo>
                  <a:pt x="684048" y="623286"/>
                  <a:pt x="674567" y="628918"/>
                  <a:pt x="664336" y="628918"/>
                </a:cubicBezTo>
                <a:lnTo>
                  <a:pt x="28189" y="628918"/>
                </a:lnTo>
                <a:cubicBezTo>
                  <a:pt x="17958" y="628918"/>
                  <a:pt x="8571" y="623380"/>
                  <a:pt x="3596" y="614462"/>
                </a:cubicBezTo>
                <a:cubicBezTo>
                  <a:pt x="-1380" y="605545"/>
                  <a:pt x="-1192" y="594656"/>
                  <a:pt x="4159" y="585927"/>
                </a:cubicBezTo>
                <a:lnTo>
                  <a:pt x="63578" y="489336"/>
                </a:lnTo>
                <a:lnTo>
                  <a:pt x="63578" y="282638"/>
                </a:lnTo>
                <a:cubicBezTo>
                  <a:pt x="63578" y="244621"/>
                  <a:pt x="71087" y="207731"/>
                  <a:pt x="85919" y="172812"/>
                </a:cubicBezTo>
                <a:cubicBezTo>
                  <a:pt x="100186" y="139207"/>
                  <a:pt x="120650" y="108981"/>
                  <a:pt x="146558" y="82980"/>
                </a:cubicBezTo>
                <a:cubicBezTo>
                  <a:pt x="172465" y="56978"/>
                  <a:pt x="202785" y="36609"/>
                  <a:pt x="236389" y="22341"/>
                </a:cubicBezTo>
                <a:cubicBezTo>
                  <a:pt x="271214" y="7510"/>
                  <a:pt x="308199" y="0"/>
                  <a:pt x="346215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13"/>
          <p:cNvSpPr txBox="1"/>
          <p:nvPr/>
        </p:nvSpPr>
        <p:spPr>
          <a:xfrm rot="0" flipH="0" flipV="0">
            <a:off x="740253" y="5149618"/>
            <a:ext cx="200508" cy="217199"/>
          </a:xfrm>
          <a:custGeom>
            <a:avLst/>
            <a:gdLst>
              <a:gd name="connsiteX0" fmla="*/ 332293 w 664672"/>
              <a:gd name="connsiteX1" fmla="*/ 660804 w 664672"/>
              <a:gd name="connsiteX10" fmla="*/ 332293 w 664672"/>
              <a:gd name="connsiteX2" fmla="*/ 563560 w 664672"/>
              <a:gd name="connsiteX3" fmla="*/ 101112 w 664672"/>
              <a:gd name="connsiteX4" fmla="*/ 3868 w 664672"/>
              <a:gd name="connsiteX5" fmla="*/ 332293 w 664672"/>
              <a:gd name="connsiteX6" fmla="*/ 332293 w 664672"/>
              <a:gd name="connsiteX7" fmla="*/ 509517 w 664672"/>
              <a:gd name="connsiteX8" fmla="*/ 332293 w 664672"/>
              <a:gd name="connsiteX9" fmla="*/ 155069 w 664672"/>
              <a:gd name="connsiteY0" fmla="*/ 387672 h 720001"/>
              <a:gd name="connsiteY1" fmla="*/ 598902 h 720001"/>
              <a:gd name="connsiteY10" fmla="*/ 0 h 720001"/>
              <a:gd name="connsiteY2" fmla="*/ 720001 h 720001"/>
              <a:gd name="connsiteY3" fmla="*/ 720001 h 720001"/>
              <a:gd name="connsiteY4" fmla="*/ 598902 h 720001"/>
              <a:gd name="connsiteY5" fmla="*/ 387672 h 720001"/>
              <a:gd name="connsiteY6" fmla="*/ 0 h 720001"/>
              <a:gd name="connsiteY7" fmla="*/ 177224 h 720001"/>
              <a:gd name="connsiteY8" fmla="*/ 354448 h 720001"/>
              <a:gd name="connsiteY9" fmla="*/ 177224 h 720001"/>
            </a:gdLst>
            <a:rect l="l" t="t" r="r" b="b"/>
            <a:pathLst>
              <a:path h="720001" w="664672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7" name="直接连接符 39"/>
          <p:cNvCxnSpPr/>
          <p:nvPr/>
        </p:nvCxnSpPr>
        <p:spPr>
          <a:xfrm rot="0" flipH="0" flipV="0">
            <a:off x="5144699" y="5255972"/>
            <a:ext cx="1342104" cy="0"/>
          </a:xfrm>
          <a:prstGeom prst="line">
            <a:avLst/>
          </a:prstGeom>
          <a:noFill/>
          <a:ln w="47625" cap="sq">
            <a:solidFill>
              <a:schemeClr val="bg1"/>
            </a:solidFill>
            <a:prstDash val="solid"/>
            <a:miter/>
          </a:ln>
        </p:spPr>
      </p:cxnSp>
      <p:sp>
        <p:nvSpPr>
          <p:cNvPr id="18" name="弧形 41"/>
          <p:cNvSpPr txBox="1"/>
          <p:nvPr/>
        </p:nvSpPr>
        <p:spPr>
          <a:xfrm rot="0" flipH="1" flipV="0">
            <a:off x="6325632" y="5255972"/>
            <a:ext cx="322342" cy="322342"/>
          </a:xfrm>
          <a:prstGeom prst="arc">
            <a:avLst/>
          </a:prstGeom>
          <a:noFill/>
          <a:ln w="63500" cap="sq">
            <a:solidFill>
              <a:schemeClr val="bg1"/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弧形 42"/>
          <p:cNvSpPr txBox="1"/>
          <p:nvPr/>
        </p:nvSpPr>
        <p:spPr>
          <a:xfrm rot="0" flipH="1" flipV="1">
            <a:off x="6325632" y="4933630"/>
            <a:ext cx="322342" cy="322342"/>
          </a:xfrm>
          <a:prstGeom prst="arc">
            <a:avLst/>
          </a:prstGeom>
          <a:noFill/>
          <a:ln w="63500" cap="sq">
            <a:solidFill>
              <a:schemeClr val="bg1"/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文本框 44"/>
          <p:cNvSpPr txBox="1"/>
          <p:nvPr/>
        </p:nvSpPr>
        <p:spPr>
          <a:xfrm rot="0" flipH="0" flipV="0">
            <a:off x="650876" y="1640421"/>
            <a:ext cx="3240270" cy="120906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8800">
                <a:ln w="12700">
                  <a:solidFill>
                    <a:srgbClr val="000000">
                      <a:alpha val="100000"/>
                    </a:srgbClr>
                  </a:solidFill>
                </a:ln>
                <a:noFill/>
                <a:latin typeface="Source Han Serif SC Regular"/>
                <a:ea typeface="Source Han Serif SC Regular"/>
                <a:cs typeface="Source Han Serif SC Regular"/>
              </a:rPr>
              <a:t>202X</a:t>
            </a:r>
            <a:endParaRPr kumimoji="1" lang="zh-CN" altLang="en-US"/>
          </a:p>
        </p:txBody>
      </p:sp>
      <p:sp>
        <p:nvSpPr>
          <p:cNvPr id="21" name="文本框 45"/>
          <p:cNvSpPr txBox="1"/>
          <p:nvPr/>
        </p:nvSpPr>
        <p:spPr>
          <a:xfrm rot="0" flipH="0" flipV="0">
            <a:off x="660401" y="2348039"/>
            <a:ext cx="6502206" cy="205199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谢谢大家</a:t>
            </a:r>
            <a:endParaRPr kumimoji="1" lang="zh-CN" altLang="en-US"/>
          </a:p>
        </p:txBody>
      </p:sp>
      <p:sp>
        <p:nvSpPr>
          <p:cNvPr id="22" name="矩形: 圆角 47"/>
          <p:cNvSpPr txBox="1"/>
          <p:nvPr/>
        </p:nvSpPr>
        <p:spPr>
          <a:xfrm rot="0" flipH="0" flipV="0">
            <a:off x="660400" y="467783"/>
            <a:ext cx="1973399" cy="523059"/>
          </a:xfrm>
          <a:prstGeom prst="roundRect">
            <a:avLst/>
          </a:prstGeom>
          <a:solidFill>
            <a:schemeClr val="accent2"/>
          </a:solidFill>
          <a:ln w="12700" cap="sq">
            <a:solidFill>
              <a:schemeClr val="bg1"/>
            </a:solidFill>
            <a:prstDash val="solid"/>
            <a:miter/>
          </a:ln>
          <a:effectLst>
            <a:outerShdw dist="50800" blurRad="101600" dir="5400000" sx="100000" sy="100000" kx="0" ky="0" algn="t" rotWithShape="0">
              <a:srgbClr val="000000">
                <a:alpha val="19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任意多边形: 形状 48"/>
          <p:cNvSpPr txBox="1"/>
          <p:nvPr/>
        </p:nvSpPr>
        <p:spPr>
          <a:xfrm rot="0" flipH="0" flipV="0">
            <a:off x="860052" y="635624"/>
            <a:ext cx="1570284" cy="194996"/>
          </a:xfrm>
          <a:custGeom>
            <a:avLst/>
            <a:gdLst>
              <a:gd name="connsiteX0" fmla="*/ 353068 w 1228797"/>
              <a:gd name="connsiteX1" fmla="*/ 353259 w 1228797"/>
              <a:gd name="connsiteX10" fmla="*/ 504450 w 1228797"/>
              <a:gd name="connsiteX100" fmla="*/ 1154216 w 1228797"/>
              <a:gd name="connsiteX101" fmla="*/ 1079445 w 1228797"/>
              <a:gd name="connsiteX102" fmla="*/ 1154026 w 1228797"/>
              <a:gd name="connsiteX103" fmla="*/ 646058 w 1228797"/>
              <a:gd name="connsiteX104" fmla="*/ 659774 w 1228797"/>
              <a:gd name="connsiteX105" fmla="*/ 666060 w 1228797"/>
              <a:gd name="connsiteX106" fmla="*/ 666060 w 1228797"/>
              <a:gd name="connsiteX107" fmla="*/ 672346 w 1228797"/>
              <a:gd name="connsiteX108" fmla="*/ 750166 w 1228797"/>
              <a:gd name="connsiteX109" fmla="*/ 756452 w 1228797"/>
              <a:gd name="connsiteX11" fmla="*/ 503183 w 1228797"/>
              <a:gd name="connsiteX110" fmla="*/ 756452 w 1228797"/>
              <a:gd name="connsiteX111" fmla="*/ 750356 w 1228797"/>
              <a:gd name="connsiteX112" fmla="*/ 750166 w 1228797"/>
              <a:gd name="connsiteX113" fmla="*/ 646058 w 1228797"/>
              <a:gd name="connsiteX114" fmla="*/ 639771 w 1228797"/>
              <a:gd name="connsiteX115" fmla="*/ 639771 w 1228797"/>
              <a:gd name="connsiteX116" fmla="*/ 646058 w 1228797"/>
              <a:gd name="connsiteX117" fmla="*/ 995720 w 1228797"/>
              <a:gd name="connsiteX118" fmla="*/ 1040488 w 1228797"/>
              <a:gd name="connsiteX119" fmla="*/ 1051060 w 1228797"/>
              <a:gd name="connsiteX12" fmla="*/ 1154216 w 1228797"/>
              <a:gd name="connsiteX120" fmla="*/ 1051251 w 1228797"/>
              <a:gd name="connsiteX121" fmla="*/ 1049536 w 1228797"/>
              <a:gd name="connsiteX122" fmla="*/ 1038964 w 1228797"/>
              <a:gd name="connsiteX123" fmla="*/ 1030867 w 1228797"/>
              <a:gd name="connsiteX124" fmla="*/ 1028010 w 1228797"/>
              <a:gd name="connsiteX125" fmla="*/ 1027343 w 1228797"/>
              <a:gd name="connsiteX126" fmla="*/ 995911 w 1228797"/>
              <a:gd name="connsiteX127" fmla="*/ 993815 w 1228797"/>
              <a:gd name="connsiteX128" fmla="*/ 990386 w 1228797"/>
              <a:gd name="connsiteX129" fmla="*/ 981623 w 1228797"/>
              <a:gd name="connsiteX13" fmla="*/ 1154216 w 1228797"/>
              <a:gd name="connsiteX130" fmla="*/ 947638 w 1228797"/>
              <a:gd name="connsiteX131" fmla="*/ 984957 w 1228797"/>
              <a:gd name="connsiteX132" fmla="*/ 988957 w 1228797"/>
              <a:gd name="connsiteX133" fmla="*/ 992291 w 1228797"/>
              <a:gd name="connsiteX134" fmla="*/ 1001816 w 1228797"/>
              <a:gd name="connsiteX135" fmla="*/ 1009150 w 1228797"/>
              <a:gd name="connsiteX136" fmla="*/ 1010484 w 1228797"/>
              <a:gd name="connsiteX137" fmla="*/ 1011817 w 1228797"/>
              <a:gd name="connsiteX138" fmla="*/ 1017437 w 1228797"/>
              <a:gd name="connsiteX139" fmla="*/ 1018580 w 1228797"/>
              <a:gd name="connsiteX14" fmla="*/ 1104877 w 1228797"/>
              <a:gd name="connsiteX140" fmla="*/ 1019723 w 1228797"/>
              <a:gd name="connsiteX141" fmla="*/ 1020866 w 1228797"/>
              <a:gd name="connsiteX142" fmla="*/ 1023438 w 1228797"/>
              <a:gd name="connsiteX143" fmla="*/ 1024200 w 1228797"/>
              <a:gd name="connsiteX144" fmla="*/ 1041154 w 1228797"/>
              <a:gd name="connsiteX145" fmla="*/ 1040202 w 1228797"/>
              <a:gd name="connsiteX146" fmla="*/ 1036106 w 1228797"/>
              <a:gd name="connsiteX147" fmla="*/ 1008579 w 1228797"/>
              <a:gd name="connsiteX148" fmla="*/ 1002292 w 1228797"/>
              <a:gd name="connsiteX149" fmla="*/ 1002292 w 1228797"/>
              <a:gd name="connsiteX15" fmla="*/ 1154026 w 1228797"/>
              <a:gd name="connsiteX150" fmla="*/ 1002292 w 1228797"/>
              <a:gd name="connsiteX151" fmla="*/ 1008579 w 1228797"/>
              <a:gd name="connsiteX152" fmla="*/ 1065729 w 1228797"/>
              <a:gd name="connsiteX153" fmla="*/ 1066205 w 1228797"/>
              <a:gd name="connsiteX154" fmla="*/ 1066777 w 1228797"/>
              <a:gd name="connsiteX155" fmla="*/ 1068205 w 1228797"/>
              <a:gd name="connsiteX156" fmla="*/ 1068205 w 1228797"/>
              <a:gd name="connsiteX157" fmla="*/ 1043155 w 1228797"/>
              <a:gd name="connsiteX158" fmla="*/ 1040869 w 1228797"/>
              <a:gd name="connsiteX159" fmla="*/ 1039630 w 1228797"/>
              <a:gd name="connsiteX16" fmla="*/ 1203365 w 1228797"/>
              <a:gd name="connsiteX160" fmla="*/ 1037249 w 1228797"/>
              <a:gd name="connsiteX161" fmla="*/ 1036011 w 1228797"/>
              <a:gd name="connsiteX162" fmla="*/ 1033630 w 1228797"/>
              <a:gd name="connsiteX163" fmla="*/ 1032391 w 1228797"/>
              <a:gd name="connsiteX164" fmla="*/ 1029915 w 1228797"/>
              <a:gd name="connsiteX165" fmla="*/ 1029343 w 1228797"/>
              <a:gd name="connsiteX166" fmla="*/ 1025343 w 1228797"/>
              <a:gd name="connsiteX167" fmla="*/ 1024676 w 1228797"/>
              <a:gd name="connsiteX168" fmla="*/ 1022104 w 1228797"/>
              <a:gd name="connsiteX169" fmla="*/ 1020866 w 1228797"/>
              <a:gd name="connsiteX17" fmla="*/ 1203365 w 1228797"/>
              <a:gd name="connsiteX170" fmla="*/ 1020104 w 1228797"/>
              <a:gd name="connsiteX171" fmla="*/ 1018009 w 1228797"/>
              <a:gd name="connsiteX172" fmla="*/ 1017151 w 1228797"/>
              <a:gd name="connsiteX173" fmla="*/ 1015913 w 1228797"/>
              <a:gd name="connsiteX174" fmla="*/ 1015056 w 1228797"/>
              <a:gd name="connsiteX175" fmla="*/ 1013151 w 1228797"/>
              <a:gd name="connsiteX176" fmla="*/ 1012103 w 1228797"/>
              <a:gd name="connsiteX177" fmla="*/ 1010960 w 1228797"/>
              <a:gd name="connsiteX178" fmla="*/ 1009912 w 1228797"/>
              <a:gd name="connsiteX179" fmla="*/ 1008103 w 1228797"/>
              <a:gd name="connsiteX18" fmla="*/ 1154502 w 1228797"/>
              <a:gd name="connsiteX180" fmla="*/ 1006960 w 1228797"/>
              <a:gd name="connsiteX181" fmla="*/ 1005817 w 1228797"/>
              <a:gd name="connsiteX182" fmla="*/ 1004578 w 1228797"/>
              <a:gd name="connsiteX183" fmla="*/ 1002864 w 1228797"/>
              <a:gd name="connsiteX184" fmla="*/ 995720 w 1228797"/>
              <a:gd name="connsiteX185" fmla="*/ 990386 w 1228797"/>
              <a:gd name="connsiteX186" fmla="*/ 918425 w 1228797"/>
              <a:gd name="connsiteX187" fmla="*/ 995720 w 1228797"/>
              <a:gd name="connsiteX188" fmla="*/ 836558 w 1228797"/>
              <a:gd name="connsiteX189" fmla="*/ 911234 w 1228797"/>
              <a:gd name="connsiteX19" fmla="*/ 1154216 w 1228797"/>
              <a:gd name="connsiteX190" fmla="*/ 836558 w 1228797"/>
              <a:gd name="connsiteX191" fmla="*/ 761882 w 1228797"/>
              <a:gd name="connsiteX192" fmla="*/ 836558 w 1228797"/>
              <a:gd name="connsiteX193" fmla="*/ 200954 w 1228797"/>
              <a:gd name="connsiteX194" fmla="*/ 275821 w 1228797"/>
              <a:gd name="connsiteX195" fmla="*/ 200954 w 1228797"/>
              <a:gd name="connsiteX196" fmla="*/ 126088 w 1228797"/>
              <a:gd name="connsiteX197" fmla="*/ 200954 w 1228797"/>
              <a:gd name="connsiteX2" fmla="*/ 352878 w 1228797"/>
              <a:gd name="connsiteX20" fmla="*/ 836558 w 1228797"/>
              <a:gd name="connsiteX21" fmla="*/ 787314 w 1228797"/>
              <a:gd name="connsiteX22" fmla="*/ 836558 w 1228797"/>
              <a:gd name="connsiteX23" fmla="*/ 885802 w 1228797"/>
              <a:gd name="connsiteX24" fmla="*/ 885802 w 1228797"/>
              <a:gd name="connsiteX25" fmla="*/ 836558 w 1228797"/>
              <a:gd name="connsiteX26" fmla="*/ 200954 w 1228797"/>
              <a:gd name="connsiteX27" fmla="*/ 200954 w 1228797"/>
              <a:gd name="connsiteX28" fmla="*/ 151424 w 1228797"/>
              <a:gd name="connsiteX29" fmla="*/ 200764 w 1228797"/>
              <a:gd name="connsiteX3" fmla="*/ 463654 w 1228797"/>
              <a:gd name="connsiteX30" fmla="*/ 250294 w 1228797"/>
              <a:gd name="connsiteX31" fmla="*/ 250294 w 1228797"/>
              <a:gd name="connsiteX32" fmla="*/ 201145 w 1228797"/>
              <a:gd name="connsiteX33" fmla="*/ 200954 w 1228797"/>
              <a:gd name="connsiteX34" fmla="*/ 437841 w 1228797"/>
              <a:gd name="connsiteX35" fmla="*/ 502040 w 1228797"/>
              <a:gd name="connsiteX36" fmla="*/ 535949 w 1228797"/>
              <a:gd name="connsiteX37" fmla="*/ 550808 w 1228797"/>
              <a:gd name="connsiteX38" fmla="*/ 528615 w 1228797"/>
              <a:gd name="connsiteX39" fmla="*/ 526233 w 1228797"/>
              <a:gd name="connsiteX4" fmla="*/ 457368 w 1228797"/>
              <a:gd name="connsiteX40" fmla="*/ 544712 w 1228797"/>
              <a:gd name="connsiteX41" fmla="*/ 541683 w 1228797"/>
              <a:gd name="connsiteX42" fmla="*/ 538997 w 1228797"/>
              <a:gd name="connsiteX43" fmla="*/ 525567 w 1228797"/>
              <a:gd name="connsiteX44" fmla="*/ 519947 w 1228797"/>
              <a:gd name="connsiteX45" fmla="*/ 500230 w 1228797"/>
              <a:gd name="connsiteX46" fmla="*/ 494611 w 1228797"/>
              <a:gd name="connsiteX47" fmla="*/ 463654 w 1228797"/>
              <a:gd name="connsiteX48" fmla="*/ 457368 w 1228797"/>
              <a:gd name="connsiteX49" fmla="*/ 457368 w 1228797"/>
              <a:gd name="connsiteX5" fmla="*/ 457368 w 1228797"/>
              <a:gd name="connsiteX50" fmla="*/ 457368 w 1228797"/>
              <a:gd name="connsiteX51" fmla="*/ 451081 w 1228797"/>
              <a:gd name="connsiteX52" fmla="*/ 437841 w 1228797"/>
              <a:gd name="connsiteX53" fmla="*/ 431555 w 1228797"/>
              <a:gd name="connsiteX54" fmla="*/ 431555 w 1228797"/>
              <a:gd name="connsiteX55" fmla="*/ 437841 w 1228797"/>
              <a:gd name="connsiteX56" fmla="*/ 293633 w 1228797"/>
              <a:gd name="connsiteX57" fmla="*/ 306777 w 1228797"/>
              <a:gd name="connsiteX58" fmla="*/ 312683 w 1228797"/>
              <a:gd name="connsiteX59" fmla="*/ 312683 w 1228797"/>
              <a:gd name="connsiteX6" fmla="*/ 463464 w 1228797"/>
              <a:gd name="connsiteX60" fmla="*/ 350592 w 1228797"/>
              <a:gd name="connsiteX61" fmla="*/ 392950 w 1228797"/>
              <a:gd name="connsiteX62" fmla="*/ 392978 w 1228797"/>
              <a:gd name="connsiteX63" fmla="*/ 392978 w 1228797"/>
              <a:gd name="connsiteX64" fmla="*/ 399265 w 1228797"/>
              <a:gd name="connsiteX65" fmla="*/ 412505 w 1228797"/>
              <a:gd name="connsiteX66" fmla="*/ 418696 w 1228797"/>
              <a:gd name="connsiteX67" fmla="*/ 418696 w 1228797"/>
              <a:gd name="connsiteX68" fmla="*/ 378496 w 1228797"/>
              <a:gd name="connsiteX69" fmla="*/ 353068 w 1228797"/>
              <a:gd name="connsiteX7" fmla="*/ 463654 w 1228797"/>
              <a:gd name="connsiteX70" fmla="*/ 327634 w 1228797"/>
              <a:gd name="connsiteX71" fmla="*/ 287346 w 1228797"/>
              <a:gd name="connsiteX72" fmla="*/ 287346 w 1228797"/>
              <a:gd name="connsiteX73" fmla="*/ 287346 w 1228797"/>
              <a:gd name="connsiteX74" fmla="*/ 293633 w 1228797"/>
              <a:gd name="connsiteX75" fmla="*/ 6264 w 1228797"/>
              <a:gd name="connsiteX76" fmla="*/ 18646 w 1228797"/>
              <a:gd name="connsiteX77" fmla="*/ 23790 w 1228797"/>
              <a:gd name="connsiteX78" fmla="*/ 61890 w 1228797"/>
              <a:gd name="connsiteX79" fmla="*/ 67033 w 1228797"/>
              <a:gd name="connsiteX8" fmla="*/ 502611 w 1228797"/>
              <a:gd name="connsiteX80" fmla="*/ 72081 w 1228797"/>
              <a:gd name="connsiteX81" fmla="*/ 110181 w 1228797"/>
              <a:gd name="connsiteX82" fmla="*/ 115325 w 1228797"/>
              <a:gd name="connsiteX83" fmla="*/ 127707 w 1228797"/>
              <a:gd name="connsiteX84" fmla="*/ 134065 w 1228797"/>
              <a:gd name="connsiteX85" fmla="*/ 132851 w 1228797"/>
              <a:gd name="connsiteX86" fmla="*/ 81702 w 1228797"/>
              <a:gd name="connsiteX87" fmla="*/ 79987 w 1228797"/>
              <a:gd name="connsiteX88" fmla="*/ 79987 w 1228797"/>
              <a:gd name="connsiteX89" fmla="*/ 73701 w 1228797"/>
              <a:gd name="connsiteX9" fmla="*/ 525281 w 1228797"/>
              <a:gd name="connsiteX90" fmla="*/ 60270 w 1228797"/>
              <a:gd name="connsiteX91" fmla="*/ 53984 w 1228797"/>
              <a:gd name="connsiteX92" fmla="*/ 53984 w 1228797"/>
              <a:gd name="connsiteX93" fmla="*/ 52269 w 1228797"/>
              <a:gd name="connsiteX94" fmla="*/ 1215 w 1228797"/>
              <a:gd name="connsiteX95" fmla="*/ 2572 w 1228797"/>
              <a:gd name="connsiteX96" fmla="*/ 6264 w 1228797"/>
              <a:gd name="connsiteX97" fmla="*/ 1154026 w 1228797"/>
              <a:gd name="connsiteX98" fmla="*/ 1228797 w 1228797"/>
              <a:gd name="connsiteX99" fmla="*/ 1228797 w 1228797"/>
              <a:gd name="connsiteY0" fmla="*/ 146933 h 152590"/>
              <a:gd name="connsiteY1" fmla="*/ 146971 h 152590"/>
              <a:gd name="connsiteY10" fmla="*/ 28795 h 152590"/>
              <a:gd name="connsiteY100" fmla="*/ 152590 h 152590"/>
              <a:gd name="connsiteY101" fmla="*/ 78009 h 152590"/>
              <a:gd name="connsiteY102" fmla="*/ 3238 h 152590"/>
              <a:gd name="connsiteY103" fmla="*/ 2096 h 152590"/>
              <a:gd name="connsiteY104" fmla="*/ 2096 h 152590"/>
              <a:gd name="connsiteY105" fmla="*/ 8382 h 152590"/>
              <a:gd name="connsiteY106" fmla="*/ 116491 h 152590"/>
              <a:gd name="connsiteY107" fmla="*/ 122778 h 152590"/>
              <a:gd name="connsiteY108" fmla="*/ 122778 h 152590"/>
              <a:gd name="connsiteY109" fmla="*/ 129064 h 152590"/>
              <a:gd name="connsiteY11" fmla="*/ 28766 h 152590"/>
              <a:gd name="connsiteY110" fmla="*/ 141733 h 152590"/>
              <a:gd name="connsiteY111" fmla="*/ 148019 h 152590"/>
              <a:gd name="connsiteY112" fmla="*/ 148019 h 152590"/>
              <a:gd name="connsiteY113" fmla="*/ 148019 h 152590"/>
              <a:gd name="connsiteY114" fmla="*/ 141733 h 152590"/>
              <a:gd name="connsiteY115" fmla="*/ 8382 h 152590"/>
              <a:gd name="connsiteY116" fmla="*/ 2096 h 152590"/>
              <a:gd name="connsiteY117" fmla="*/ 191 h 152590"/>
              <a:gd name="connsiteY118" fmla="*/ 15621 h 152590"/>
              <a:gd name="connsiteY119" fmla="*/ 25146 h 152590"/>
              <a:gd name="connsiteY12" fmla="*/ 28194 h 152590"/>
              <a:gd name="connsiteY120" fmla="*/ 25418 h 152590"/>
              <a:gd name="connsiteY121" fmla="*/ 34004 h 152590"/>
              <a:gd name="connsiteY122" fmla="*/ 41434 h 152590"/>
              <a:gd name="connsiteY123" fmla="*/ 40767 h 152590"/>
              <a:gd name="connsiteY124" fmla="*/ 38100 h 152590"/>
              <a:gd name="connsiteY125" fmla="*/ 37624 h 152590"/>
              <a:gd name="connsiteY126" fmla="*/ 26194 h 152590"/>
              <a:gd name="connsiteY127" fmla="*/ 26194 h 152590"/>
              <a:gd name="connsiteY128" fmla="*/ 26194 h 152590"/>
              <a:gd name="connsiteY129" fmla="*/ 28004 h 152590"/>
              <a:gd name="connsiteY13" fmla="*/ 28765 h 152590"/>
              <a:gd name="connsiteY130" fmla="*/ 64456 h 152590"/>
              <a:gd name="connsiteY131" fmla="*/ 123254 h 152590"/>
              <a:gd name="connsiteY132" fmla="*/ 124016 h 152590"/>
              <a:gd name="connsiteY133" fmla="*/ 122968 h 152590"/>
              <a:gd name="connsiteY134" fmla="*/ 122968 h 152590"/>
              <a:gd name="connsiteY135" fmla="*/ 121920 h 152590"/>
              <a:gd name="connsiteY136" fmla="*/ 121920 h 152590"/>
              <a:gd name="connsiteY137" fmla="*/ 121920 h 152590"/>
              <a:gd name="connsiteY138" fmla="*/ 119920 h 152590"/>
              <a:gd name="connsiteY139" fmla="*/ 119444 h 152590"/>
              <a:gd name="connsiteY14" fmla="*/ 77914 h 152590"/>
              <a:gd name="connsiteY140" fmla="*/ 118967 h 152590"/>
              <a:gd name="connsiteY141" fmla="*/ 118396 h 152590"/>
              <a:gd name="connsiteY142" fmla="*/ 117062 h 152590"/>
              <a:gd name="connsiteY143" fmla="*/ 116491 h 152590"/>
              <a:gd name="connsiteY144" fmla="*/ 95345 h 152590"/>
              <a:gd name="connsiteY145" fmla="*/ 90297 h 152590"/>
              <a:gd name="connsiteY146" fmla="*/ 88583 h 152590"/>
              <a:gd name="connsiteY147" fmla="*/ 88583 h 152590"/>
              <a:gd name="connsiteY148" fmla="*/ 82296 h 152590"/>
              <a:gd name="connsiteY149" fmla="*/ 69437 h 152590"/>
              <a:gd name="connsiteY15" fmla="*/ 127254 h 152590"/>
              <a:gd name="connsiteY150" fmla="*/ 69245 h 152590"/>
              <a:gd name="connsiteY151" fmla="*/ 63151 h 152590"/>
              <a:gd name="connsiteY152" fmla="*/ 63151 h 152590"/>
              <a:gd name="connsiteY153" fmla="*/ 63151 h 152590"/>
              <a:gd name="connsiteY154" fmla="*/ 63151 h 152590"/>
              <a:gd name="connsiteY155" fmla="*/ 68771 h 152590"/>
              <a:gd name="connsiteY156" fmla="*/ 80391 h 152590"/>
              <a:gd name="connsiteY157" fmla="*/ 136112 h 152590"/>
              <a:gd name="connsiteY158" fmla="*/ 138113 h 152590"/>
              <a:gd name="connsiteY159" fmla="*/ 139065 h 152590"/>
              <a:gd name="connsiteY16" fmla="*/ 78105 h 152590"/>
              <a:gd name="connsiteY160" fmla="*/ 140780 h 152590"/>
              <a:gd name="connsiteY161" fmla="*/ 141637 h 152590"/>
              <a:gd name="connsiteY162" fmla="*/ 143161 h 152590"/>
              <a:gd name="connsiteY163" fmla="*/ 143923 h 152590"/>
              <a:gd name="connsiteY164" fmla="*/ 145352 h 152590"/>
              <a:gd name="connsiteY165" fmla="*/ 145352 h 152590"/>
              <a:gd name="connsiteY166" fmla="*/ 147257 h 152590"/>
              <a:gd name="connsiteY167" fmla="*/ 147257 h 152590"/>
              <a:gd name="connsiteY168" fmla="*/ 148209 h 152590"/>
              <a:gd name="connsiteY169" fmla="*/ 148209 h 152590"/>
              <a:gd name="connsiteY17" fmla="*/ 78009 h 152590"/>
              <a:gd name="connsiteY170" fmla="*/ 148209 h 152590"/>
              <a:gd name="connsiteY171" fmla="*/ 148971 h 152590"/>
              <a:gd name="connsiteY172" fmla="*/ 148971 h 152590"/>
              <a:gd name="connsiteY173" fmla="*/ 148971 h 152590"/>
              <a:gd name="connsiteY174" fmla="*/ 148971 h 152590"/>
              <a:gd name="connsiteY175" fmla="*/ 149447 h 152590"/>
              <a:gd name="connsiteY176" fmla="*/ 149447 h 152590"/>
              <a:gd name="connsiteY177" fmla="*/ 149447 h 152590"/>
              <a:gd name="connsiteY178" fmla="*/ 149447 h 152590"/>
              <a:gd name="connsiteY179" fmla="*/ 149447 h 152590"/>
              <a:gd name="connsiteY18" fmla="*/ 28195 h 152590"/>
              <a:gd name="connsiteY180" fmla="*/ 149447 h 152590"/>
              <a:gd name="connsiteY181" fmla="*/ 149447 h 152590"/>
              <a:gd name="connsiteY182" fmla="*/ 149447 h 152590"/>
              <a:gd name="connsiteY183" fmla="*/ 149447 h 152590"/>
              <a:gd name="connsiteY184" fmla="*/ 149447 h 152590"/>
              <a:gd name="connsiteY185" fmla="*/ 149447 h 152590"/>
              <a:gd name="connsiteY186" fmla="*/ 72152 h 152590"/>
              <a:gd name="connsiteY187" fmla="*/ 191 h 152590"/>
              <a:gd name="connsiteY188" fmla="*/ 191 h 152590"/>
              <a:gd name="connsiteY189" fmla="*/ 74867 h 152590"/>
              <a:gd name="connsiteY19" fmla="*/ 28194 h 152590"/>
              <a:gd name="connsiteY190" fmla="*/ 149543 h 152590"/>
              <a:gd name="connsiteY191" fmla="*/ 74867 h 152590"/>
              <a:gd name="connsiteY192" fmla="*/ 191 h 152590"/>
              <a:gd name="connsiteY193" fmla="*/ 0 h 152590"/>
              <a:gd name="connsiteY194" fmla="*/ 74867 h 152590"/>
              <a:gd name="connsiteY195" fmla="*/ 149733 h 152590"/>
              <a:gd name="connsiteY196" fmla="*/ 74867 h 152590"/>
              <a:gd name="connsiteY197" fmla="*/ 0 h 152590"/>
              <a:gd name="connsiteY2" fmla="*/ 146971 h 152590"/>
              <a:gd name="connsiteY20" fmla="*/ 25718 h 152590"/>
              <a:gd name="connsiteY21" fmla="*/ 74962 h 152590"/>
              <a:gd name="connsiteY22" fmla="*/ 124207 h 152590"/>
              <a:gd name="connsiteY23" fmla="*/ 74962 h 152590"/>
              <a:gd name="connsiteY24" fmla="*/ 74867 h 152590"/>
              <a:gd name="connsiteY25" fmla="*/ 25718 h 152590"/>
              <a:gd name="connsiteY26" fmla="*/ 25527 h 152590"/>
              <a:gd name="connsiteY27" fmla="*/ 25908 h 152590"/>
              <a:gd name="connsiteY28" fmla="*/ 75248 h 152590"/>
              <a:gd name="connsiteY29" fmla="*/ 124778 h 152590"/>
              <a:gd name="connsiteY3" fmla="*/ 28766 h 152590"/>
              <a:gd name="connsiteY30" fmla="*/ 75438 h 152590"/>
              <a:gd name="connsiteY31" fmla="*/ 75248 h 152590"/>
              <a:gd name="connsiteY32" fmla="*/ 25528 h 152590"/>
              <a:gd name="connsiteY33" fmla="*/ 25527 h 152590"/>
              <a:gd name="connsiteY34" fmla="*/ 3429 h 152590"/>
              <a:gd name="connsiteY35" fmla="*/ 3429 h 152590"/>
              <a:gd name="connsiteY36" fmla="*/ 16764 h 152590"/>
              <a:gd name="connsiteY37" fmla="*/ 49340 h 152590"/>
              <a:gd name="connsiteY38" fmla="*/ 91345 h 152590"/>
              <a:gd name="connsiteY39" fmla="*/ 99251 h 152590"/>
              <a:gd name="connsiteY4" fmla="*/ 35052 h 152590"/>
              <a:gd name="connsiteY40" fmla="*/ 138017 h 152590"/>
              <a:gd name="connsiteY41" fmla="*/ 146377 h 152590"/>
              <a:gd name="connsiteY42" fmla="*/ 146971 h 152590"/>
              <a:gd name="connsiteY43" fmla="*/ 146971 h 152590"/>
              <a:gd name="connsiteY44" fmla="*/ 143447 h 152590"/>
              <a:gd name="connsiteY45" fmla="*/ 102203 h 152590"/>
              <a:gd name="connsiteY46" fmla="*/ 98679 h 152590"/>
              <a:gd name="connsiteY47" fmla="*/ 98679 h 152590"/>
              <a:gd name="connsiteY48" fmla="*/ 104773 h 152590"/>
              <a:gd name="connsiteY49" fmla="*/ 104966 h 152590"/>
              <a:gd name="connsiteY5" fmla="*/ 66866 h 152590"/>
              <a:gd name="connsiteY50" fmla="*/ 140684 h 152590"/>
              <a:gd name="connsiteY51" fmla="*/ 146971 h 152590"/>
              <a:gd name="connsiteY52" fmla="*/ 146971 h 152590"/>
              <a:gd name="connsiteY53" fmla="*/ 140684 h 152590"/>
              <a:gd name="connsiteY54" fmla="*/ 9716 h 152590"/>
              <a:gd name="connsiteY55" fmla="*/ 3429 h 152590"/>
              <a:gd name="connsiteY56" fmla="*/ 3429 h 152590"/>
              <a:gd name="connsiteY57" fmla="*/ 3429 h 152590"/>
              <a:gd name="connsiteY58" fmla="*/ 9715 h 152590"/>
              <a:gd name="connsiteY59" fmla="*/ 80677 h 152590"/>
              <a:gd name="connsiteY6" fmla="*/ 73152 h 152590"/>
              <a:gd name="connsiteY60" fmla="*/ 123032 h 152590"/>
              <a:gd name="connsiteY61" fmla="*/ 85118 h 152590"/>
              <a:gd name="connsiteY62" fmla="*/ 81248 h 152590"/>
              <a:gd name="connsiteY63" fmla="*/ 9715 h 152590"/>
              <a:gd name="connsiteY64" fmla="*/ 3429 h 152590"/>
              <a:gd name="connsiteY65" fmla="*/ 3429 h 152590"/>
              <a:gd name="connsiteY66" fmla="*/ 9715 h 152590"/>
              <a:gd name="connsiteY67" fmla="*/ 81153 h 152590"/>
              <a:gd name="connsiteY68" fmla="*/ 141799 h 152590"/>
              <a:gd name="connsiteY69" fmla="*/ 146933 h 152590"/>
              <a:gd name="connsiteY7" fmla="*/ 73152 h 152590"/>
              <a:gd name="connsiteY70" fmla="*/ 141836 h 152590"/>
              <a:gd name="connsiteY71" fmla="*/ 81248 h 152590"/>
              <a:gd name="connsiteY72" fmla="*/ 81153 h 152590"/>
              <a:gd name="connsiteY73" fmla="*/ 9715 h 152590"/>
              <a:gd name="connsiteY74" fmla="*/ 3429 h 152590"/>
              <a:gd name="connsiteY75" fmla="*/ 3333 h 152590"/>
              <a:gd name="connsiteY76" fmla="*/ 3333 h 152590"/>
              <a:gd name="connsiteY77" fmla="*/ 6000 h 152590"/>
              <a:gd name="connsiteY78" fmla="*/ 59817 h 152590"/>
              <a:gd name="connsiteY79" fmla="*/ 62388 h 152590"/>
              <a:gd name="connsiteY8" fmla="*/ 73152 h 152590"/>
              <a:gd name="connsiteY80" fmla="*/ 59817 h 152590"/>
              <a:gd name="connsiteY81" fmla="*/ 6000 h 152590"/>
              <a:gd name="connsiteY82" fmla="*/ 3333 h 152590"/>
              <a:gd name="connsiteY83" fmla="*/ 3333 h 152590"/>
              <a:gd name="connsiteY84" fmla="*/ 9548 h 152590"/>
              <a:gd name="connsiteY85" fmla="*/ 13335 h 152590"/>
              <a:gd name="connsiteY86" fmla="*/ 83724 h 152590"/>
              <a:gd name="connsiteY87" fmla="*/ 89154 h 152590"/>
              <a:gd name="connsiteY88" fmla="*/ 140684 h 152590"/>
              <a:gd name="connsiteY89" fmla="*/ 146970 h 152590"/>
              <a:gd name="connsiteY9" fmla="*/ 51911 h 152590"/>
              <a:gd name="connsiteY90" fmla="*/ 146970 h 152590"/>
              <a:gd name="connsiteY91" fmla="*/ 140684 h 152590"/>
              <a:gd name="connsiteY92" fmla="*/ 89154 h 152590"/>
              <a:gd name="connsiteY93" fmla="*/ 83724 h 152590"/>
              <a:gd name="connsiteY94" fmla="*/ 13335 h 152590"/>
              <a:gd name="connsiteY95" fmla="*/ 4549 h 152590"/>
              <a:gd name="connsiteY96" fmla="*/ 3333 h 152590"/>
              <a:gd name="connsiteY97" fmla="*/ 3238 h 152590"/>
              <a:gd name="connsiteY98" fmla="*/ 77819 h 152590"/>
              <a:gd name="connsiteY99" fmla="*/ 77914 h 152590"/>
            </a:gdLst>
            <a:rect l="l" t="t" r="r" b="b"/>
            <a:pathLst>
              <a:path h="152590" w="1228797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矩形: 圆顶角 49"/>
          <p:cNvSpPr txBox="1"/>
          <p:nvPr/>
        </p:nvSpPr>
        <p:spPr>
          <a:xfrm rot="0" flipH="0" flipV="0">
            <a:off x="7554266" y="473337"/>
            <a:ext cx="3937299" cy="638466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  <a:effectLst>
            <a:outerShdw dist="0" blurRad="215900" dir="0" sx="102000" sy="102000" kx="0" ky="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5" name="图片 50"/>
          <p:cNvPicPr>
            <a:picLocks noChangeAspect="1"/>
          </p:cNvPicPr>
          <p:nvPr/>
        </p:nvPicPr>
        <p:blipFill>
          <a:blip r:embed="rId2">
            <a:alphaModFix amt="100000"/>
          </a:blip>
          <a:srcRect l="33191" t="0" r="33191" b="0"/>
          <a:stretch>
            <a:fillRect/>
          </a:stretch>
        </p:blipFill>
        <p:spPr>
          <a:xfrm rot="0" flipH="0" flipV="0">
            <a:off x="7630557" y="548638"/>
            <a:ext cx="3784718" cy="6309362"/>
          </a:xfrm>
          <a:custGeom>
            <a:avLst/>
            <a:gdLst>
              <a:gd name="connsiteX0" fmla="*/ 1892359 w 3784718"/>
              <a:gd name="connsiteX1" fmla="*/ 3784718 w 3784718"/>
              <a:gd name="connsiteX2" fmla="*/ 3784717 w 3784718"/>
              <a:gd name="connsiteX3" fmla="*/ 0 w 3784718"/>
              <a:gd name="connsiteX4" fmla="*/ 0 w 3784718"/>
              <a:gd name="connsiteX5" fmla="*/ 1892359 w 3784718"/>
              <a:gd name="connsiteY0" fmla="*/ 0 h 6309362"/>
              <a:gd name="connsiteY1" fmla="*/ 1892359 h 6309362"/>
              <a:gd name="connsiteY2" fmla="*/ 6309362 h 6309362"/>
              <a:gd name="connsiteY3" fmla="*/ 6309362 h 6309362"/>
              <a:gd name="connsiteY4" fmla="*/ 1892359 h 6309362"/>
              <a:gd name="connsiteY5" fmla="*/ 0 h 6309362"/>
            </a:gdLst>
            <a:rect l="l" t="t" r="r" b="b"/>
            <a:pathLst>
              <a:path h="6309362" w="3784718">
                <a:moveTo>
                  <a:pt x="1892359" y="0"/>
                </a:moveTo>
                <a:cubicBezTo>
                  <a:pt x="2937480" y="0"/>
                  <a:pt x="3784718" y="847238"/>
                  <a:pt x="3784718" y="1892359"/>
                </a:cubicBezTo>
                <a:cubicBezTo>
                  <a:pt x="3784718" y="3364693"/>
                  <a:pt x="3784717" y="4837028"/>
                  <a:pt x="3784717" y="6309362"/>
                </a:cubicBezTo>
                <a:lnTo>
                  <a:pt x="0" y="6309362"/>
                </a:lnTo>
                <a:lnTo>
                  <a:pt x="0" y="1892359"/>
                </a:lnTo>
                <a:cubicBezTo>
                  <a:pt x="0" y="847238"/>
                  <a:pt x="847238" y="0"/>
                  <a:pt x="1892359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6" name="77"/>
          <p:cNvSpPr txBox="1"/>
          <p:nvPr/>
        </p:nvSpPr>
        <p:spPr>
          <a:xfrm rot="0" flipH="0" flipV="0">
            <a:off x="0" y="6392958"/>
            <a:ext cx="11184556" cy="465042"/>
          </a:xfrm>
          <a:prstGeom prst="round1Rect">
            <a:avLst>
              <a:gd name="adj" fmla="val 50000"/>
            </a:avLst>
          </a:pr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51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b="100000" r="100000"/>
            </a:path>
            <a:tileRect t="-100000" l="-100000"/>
          </a:gradFill>
          <a:ln w="9525" cap="flat">
            <a:noFill/>
            <a:prstDash val="solid"/>
            <a:miter/>
          </a:ln>
          <a:effectLst>
            <a:outerShdw dist="152400" blurRad="241300" dir="2699999" sx="100000" sy="100000" kx="0" ky="0" algn="tl" rotWithShape="0">
              <a:schemeClr val="accent1">
                <a:alpha val="22000"/>
              </a:schemeClr>
            </a:outerShdw>
          </a:effectLst>
        </p:spPr>
        <p:txBody>
          <a:bodyPr vert="horz" wrap="square" lIns="103113" tIns="51556" rIns="103113" bIns="51556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78"/>
          <p:cNvSpPr txBox="1"/>
          <p:nvPr/>
        </p:nvSpPr>
        <p:spPr>
          <a:xfrm rot="0" flipH="1" flipV="0">
            <a:off x="11184556" y="6392958"/>
            <a:ext cx="1007444" cy="465042"/>
          </a:xfrm>
          <a:prstGeom prst="round1Rect">
            <a:avLst>
              <a:gd name="adj" fmla="val 50000"/>
            </a:avLst>
          </a:prstGeom>
          <a:gradFill>
            <a:gsLst>
              <a:gs pos="1000">
                <a:schemeClr val="accent2">
                  <a:lumMod val="60000"/>
                  <a:lumOff val="40000"/>
                </a:schemeClr>
              </a:gs>
              <a:gs pos="51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  <a:effectLst>
            <a:outerShdw dist="152400" blurRad="241300" dir="2699999" sx="100000" sy="100000" kx="0" ky="0" algn="tl" rotWithShape="0">
              <a:schemeClr val="accent1">
                <a:alpha val="22000"/>
              </a:schemeClr>
            </a:outerShdw>
          </a:effectLst>
        </p:spPr>
        <p:txBody>
          <a:bodyPr vert="horz" wrap="square" lIns="103113" tIns="51556" rIns="103113" bIns="51556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79"/>
          <p:cNvSpPr txBox="1"/>
          <p:nvPr/>
        </p:nvSpPr>
        <p:spPr>
          <a:xfrm rot="0" flipH="0" flipV="0">
            <a:off x="483373" y="6596608"/>
            <a:ext cx="10476000" cy="4320"/>
          </a:xfrm>
          <a:prstGeom prst="rect">
            <a:avLst/>
          </a:prstGeom>
          <a:solidFill>
            <a:schemeClr val="bg1"/>
          </a:solidFill>
          <a:ln w="12700" cap="sq">
            <a:noFill/>
            <a:prstDash val="solid"/>
            <a:miter/>
          </a:ln>
          <a:effectLst/>
        </p:spPr>
        <p:txBody>
          <a:bodyPr vert="horz" wrap="square" lIns="109728" tIns="54864" rIns="109728" bIns="5486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710"/>
          <p:cNvSpPr txBox="1"/>
          <p:nvPr/>
        </p:nvSpPr>
        <p:spPr>
          <a:xfrm rot="0" flipH="0" flipV="0">
            <a:off x="11384855" y="6596608"/>
            <a:ext cx="720000" cy="4320"/>
          </a:xfrm>
          <a:prstGeom prst="rect">
            <a:avLst/>
          </a:prstGeom>
          <a:solidFill>
            <a:schemeClr val="bg1"/>
          </a:solidFill>
          <a:ln w="12700" cap="sq">
            <a:noFill/>
            <a:prstDash val="solid"/>
            <a:miter/>
          </a:ln>
          <a:effectLst/>
        </p:spPr>
        <p:txBody>
          <a:bodyPr vert="horz" wrap="square" lIns="109728" tIns="54864" rIns="109728" bIns="5486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1149"/>
          <p:cNvSpPr txBox="1"/>
          <p:nvPr/>
        </p:nvSpPr>
        <p:spPr>
          <a:xfrm rot="0" flipH="0" flipV="0">
            <a:off x="180199" y="6556637"/>
            <a:ext cx="24256" cy="24256"/>
          </a:xfrm>
          <a:prstGeom prst="ellipse">
            <a:avLst/>
          </a:prstGeom>
          <a:noFill/>
          <a:ln w="3175" cap="flat">
            <a:solidFill>
              <a:schemeClr val="bg1"/>
            </a:solidFill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1150"/>
          <p:cNvSpPr txBox="1"/>
          <p:nvPr/>
        </p:nvSpPr>
        <p:spPr>
          <a:xfrm rot="0" flipH="0" flipV="0">
            <a:off x="232098" y="6556637"/>
            <a:ext cx="24256" cy="24256"/>
          </a:xfrm>
          <a:prstGeom prst="ellipse">
            <a:avLst/>
          </a:prstGeom>
          <a:noFill/>
          <a:ln w="3175" cap="flat">
            <a:solidFill>
              <a:schemeClr val="bg1"/>
            </a:solidFill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1156"/>
          <p:cNvSpPr txBox="1"/>
          <p:nvPr/>
        </p:nvSpPr>
        <p:spPr>
          <a:xfrm rot="0" flipH="0" flipV="0">
            <a:off x="180199" y="6616644"/>
            <a:ext cx="24256" cy="2425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1157"/>
          <p:cNvSpPr txBox="1"/>
          <p:nvPr/>
        </p:nvSpPr>
        <p:spPr>
          <a:xfrm rot="0" flipH="0" flipV="0">
            <a:off x="232098" y="6616644"/>
            <a:ext cx="24256" cy="2425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1149"/>
          <p:cNvSpPr txBox="1"/>
          <p:nvPr/>
        </p:nvSpPr>
        <p:spPr>
          <a:xfrm rot="0" flipH="0" flipV="0">
            <a:off x="286151" y="6556637"/>
            <a:ext cx="24256" cy="24256"/>
          </a:xfrm>
          <a:prstGeom prst="ellipse">
            <a:avLst/>
          </a:prstGeom>
          <a:noFill/>
          <a:ln w="3175" cap="flat">
            <a:solidFill>
              <a:schemeClr val="bg1"/>
            </a:solidFill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5" name="1150"/>
          <p:cNvSpPr txBox="1"/>
          <p:nvPr/>
        </p:nvSpPr>
        <p:spPr>
          <a:xfrm rot="0" flipH="0" flipV="0">
            <a:off x="338050" y="6556637"/>
            <a:ext cx="24256" cy="24256"/>
          </a:xfrm>
          <a:prstGeom prst="ellipse">
            <a:avLst/>
          </a:prstGeom>
          <a:noFill/>
          <a:ln w="3175" cap="flat">
            <a:solidFill>
              <a:schemeClr val="bg1"/>
            </a:solidFill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6" name="1156"/>
          <p:cNvSpPr txBox="1"/>
          <p:nvPr/>
        </p:nvSpPr>
        <p:spPr>
          <a:xfrm rot="0" flipH="0" flipV="0">
            <a:off x="286151" y="6616644"/>
            <a:ext cx="24256" cy="2425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7" name="1157"/>
          <p:cNvSpPr txBox="1"/>
          <p:nvPr/>
        </p:nvSpPr>
        <p:spPr>
          <a:xfrm rot="0" flipH="0" flipV="0">
            <a:off x="338050" y="6616644"/>
            <a:ext cx="24256" cy="2425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8" name="任意多边形: 形状 9"/>
          <p:cNvSpPr txBox="1"/>
          <p:nvPr/>
        </p:nvSpPr>
        <p:spPr>
          <a:xfrm rot="0" flipH="0" flipV="0">
            <a:off x="0" y="6072026"/>
            <a:ext cx="953253" cy="796247"/>
          </a:xfrm>
          <a:custGeom>
            <a:avLst/>
            <a:gdLst>
              <a:gd name="connsiteX0" fmla="*/ 0 w 1295400"/>
              <a:gd name="connsiteX1" fmla="*/ 746760 w 1295400"/>
              <a:gd name="connsiteX2" fmla="*/ 883906 w 1295400"/>
              <a:gd name="connsiteX3" fmla="*/ 1295400 w 1295400"/>
              <a:gd name="connsiteX4" fmla="*/ 1295400 w 1295400"/>
              <a:gd name="connsiteX5" fmla="*/ 0 w 1295400"/>
              <a:gd name="connsiteX6" fmla="*/ 0 w 1295400"/>
              <a:gd name="connsiteY0" fmla="*/ 0 h 1082040"/>
              <a:gd name="connsiteY1" fmla="*/ 0 h 1082040"/>
              <a:gd name="connsiteY2" fmla="*/ 0 h 1082040"/>
              <a:gd name="connsiteY3" fmla="*/ 411494 h 1082040"/>
              <a:gd name="connsiteY4" fmla="*/ 1082040 h 1082040"/>
              <a:gd name="connsiteY5" fmla="*/ 1082040 h 1082040"/>
              <a:gd name="connsiteY6" fmla="*/ 0 h 1082040"/>
            </a:gdLst>
            <a:rect l="l" t="t" r="r" b="b"/>
            <a:pathLst>
              <a:path h="1082040" w="1295400">
                <a:moveTo>
                  <a:pt x="0" y="0"/>
                </a:moveTo>
                <a:lnTo>
                  <a:pt x="746760" y="0"/>
                </a:lnTo>
                <a:lnTo>
                  <a:pt x="883906" y="0"/>
                </a:lnTo>
                <a:cubicBezTo>
                  <a:pt x="1111168" y="0"/>
                  <a:pt x="1295400" y="184232"/>
                  <a:pt x="1295400" y="411494"/>
                </a:cubicBezTo>
                <a:lnTo>
                  <a:pt x="1295400" y="1082040"/>
                </a:lnTo>
                <a:lnTo>
                  <a:pt x="0" y="108204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 cap="sq">
            <a:solidFill>
              <a:schemeClr val="bg1"/>
            </a:solidFill>
            <a:prstDash val="solid"/>
            <a:miter/>
          </a:ln>
          <a:effectLst>
            <a:outerShdw dist="38100" blurRad="215900" dir="2700000" sx="100000" sy="100000" kx="0" ky="0" algn="tl" rotWithShape="0">
              <a:srgbClr val="000000">
                <a:alpha val="22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39" name="直接连接符 11"/>
          <p:cNvCxnSpPr/>
          <p:nvPr/>
        </p:nvCxnSpPr>
        <p:spPr>
          <a:xfrm rot="0" flipH="0" flipV="0">
            <a:off x="222402" y="6482931"/>
            <a:ext cx="469065" cy="0"/>
          </a:xfrm>
          <a:prstGeom prst="line">
            <a:avLst/>
          </a:prstGeom>
          <a:noFill/>
          <a:ln w="22225" cap="rnd">
            <a:solidFill>
              <a:schemeClr val="bg1"/>
            </a:solidFill>
            <a:prstDash val="solid"/>
            <a:miter/>
          </a:ln>
        </p:spPr>
      </p:cxnSp>
      <p:cxnSp>
        <p:nvCxnSpPr>
          <p:cNvPr id="40" name="直接连接符 12"/>
          <p:cNvCxnSpPr/>
          <p:nvPr/>
        </p:nvCxnSpPr>
        <p:spPr>
          <a:xfrm rot="2700000" flipH="0" flipV="0">
            <a:off x="459170" y="6380185"/>
            <a:ext cx="290371" cy="0"/>
          </a:xfrm>
          <a:prstGeom prst="line">
            <a:avLst/>
          </a:prstGeom>
          <a:noFill/>
          <a:ln w="22225" cap="rnd">
            <a:solidFill>
              <a:schemeClr val="bg1"/>
            </a:solidFill>
            <a:prstDash val="solid"/>
            <a:miter/>
          </a:ln>
        </p:spPr>
      </p:cxnSp>
      <p:cxnSp>
        <p:nvCxnSpPr>
          <p:cNvPr id="41" name="直接连接符 13"/>
          <p:cNvCxnSpPr/>
          <p:nvPr/>
        </p:nvCxnSpPr>
        <p:spPr>
          <a:xfrm rot="18900000" flipH="1" flipV="0">
            <a:off x="459170" y="6585678"/>
            <a:ext cx="290371" cy="0"/>
          </a:xfrm>
          <a:prstGeom prst="line">
            <a:avLst/>
          </a:prstGeom>
          <a:noFill/>
          <a:ln w="22225" cap="rnd">
            <a:solidFill>
              <a:schemeClr val="bg1"/>
            </a:solidFill>
            <a:prstDash val="solid"/>
            <a:miter/>
          </a:ln>
        </p:spPr>
      </p:cxnSp>
      <p:sp>
        <p:nvSpPr>
          <p:cNvPr id="42" name="PPT-12"/>
          <p:cNvSpPr txBox="1"/>
          <p:nvPr/>
        </p:nvSpPr>
        <p:spPr>
          <a:xfrm rot="5400000" flipH="0" flipV="0">
            <a:off x="5494510" y="773035"/>
            <a:ext cx="540562" cy="937497"/>
          </a:xfrm>
          <a:custGeom>
            <a:avLst/>
            <a:gdLst>
              <a:gd name="connsiteX0" fmla="*/ 0 w 812409"/>
              <a:gd name="connsiteX1" fmla="*/ 31653 w 812409"/>
              <a:gd name="connsiteX10" fmla="*/ 374553 w 812409"/>
              <a:gd name="connsiteX100" fmla="*/ 749104 w 812409"/>
              <a:gd name="connsiteX101" fmla="*/ 780757 w 812409"/>
              <a:gd name="connsiteX102" fmla="*/ 812410 w 812409"/>
              <a:gd name="connsiteX103" fmla="*/ 780757 w 812409"/>
              <a:gd name="connsiteX104" fmla="*/ 749104 w 812409"/>
              <a:gd name="connsiteX105" fmla="*/ 187276 w 812409"/>
              <a:gd name="connsiteX106" fmla="*/ 218929 w 812409"/>
              <a:gd name="connsiteX107" fmla="*/ 250581 w 812409"/>
              <a:gd name="connsiteX108" fmla="*/ 218929 w 812409"/>
              <a:gd name="connsiteX109" fmla="*/ 187276 w 812409"/>
              <a:gd name="connsiteX11" fmla="*/ 406204 w 812409"/>
              <a:gd name="connsiteX110" fmla="*/ 374553 w 812409"/>
              <a:gd name="connsiteX111" fmla="*/ 406204 w 812409"/>
              <a:gd name="connsiteX112" fmla="*/ 437857 w 812409"/>
              <a:gd name="connsiteX113" fmla="*/ 406204 w 812409"/>
              <a:gd name="connsiteX114" fmla="*/ 374553 w 812409"/>
              <a:gd name="connsiteX115" fmla="*/ 561829 w 812409"/>
              <a:gd name="connsiteX116" fmla="*/ 593481 w 812409"/>
              <a:gd name="connsiteX117" fmla="*/ 625133 w 812409"/>
              <a:gd name="connsiteX118" fmla="*/ 593481 w 812409"/>
              <a:gd name="connsiteX119" fmla="*/ 561829 w 812409"/>
              <a:gd name="connsiteX12" fmla="*/ 437857 w 812409"/>
              <a:gd name="connsiteX120" fmla="*/ 749104 w 812409"/>
              <a:gd name="connsiteX121" fmla="*/ 780757 w 812409"/>
              <a:gd name="connsiteX122" fmla="*/ 812410 w 812409"/>
              <a:gd name="connsiteX123" fmla="*/ 780757 w 812409"/>
              <a:gd name="connsiteX124" fmla="*/ 749104 w 812409"/>
              <a:gd name="connsiteX125" fmla="*/ 187276 w 812409"/>
              <a:gd name="connsiteX126" fmla="*/ 218929 w 812409"/>
              <a:gd name="connsiteX127" fmla="*/ 250581 w 812409"/>
              <a:gd name="connsiteX128" fmla="*/ 218929 w 812409"/>
              <a:gd name="connsiteX129" fmla="*/ 187276 w 812409"/>
              <a:gd name="connsiteX13" fmla="*/ 406204 w 812409"/>
              <a:gd name="connsiteX130" fmla="*/ 374553 w 812409"/>
              <a:gd name="connsiteX131" fmla="*/ 406204 w 812409"/>
              <a:gd name="connsiteX132" fmla="*/ 437857 w 812409"/>
              <a:gd name="connsiteX133" fmla="*/ 406204 w 812409"/>
              <a:gd name="connsiteX134" fmla="*/ 374553 w 812409"/>
              <a:gd name="connsiteX135" fmla="*/ 561829 w 812409"/>
              <a:gd name="connsiteX136" fmla="*/ 593481 w 812409"/>
              <a:gd name="connsiteX137" fmla="*/ 625133 w 812409"/>
              <a:gd name="connsiteX138" fmla="*/ 593481 w 812409"/>
              <a:gd name="connsiteX139" fmla="*/ 561829 w 812409"/>
              <a:gd name="connsiteX14" fmla="*/ 374553 w 812409"/>
              <a:gd name="connsiteX140" fmla="*/ 749104 w 812409"/>
              <a:gd name="connsiteX141" fmla="*/ 780757 w 812409"/>
              <a:gd name="connsiteX142" fmla="*/ 812410 w 812409"/>
              <a:gd name="connsiteX143" fmla="*/ 780757 w 812409"/>
              <a:gd name="connsiteX144" fmla="*/ 749104 w 812409"/>
              <a:gd name="connsiteX145" fmla="*/ 187276 w 812409"/>
              <a:gd name="connsiteX146" fmla="*/ 218929 w 812409"/>
              <a:gd name="connsiteX147" fmla="*/ 250581 w 812409"/>
              <a:gd name="connsiteX148" fmla="*/ 218929 w 812409"/>
              <a:gd name="connsiteX149" fmla="*/ 187276 w 812409"/>
              <a:gd name="connsiteX15" fmla="*/ 561829 w 812409"/>
              <a:gd name="connsiteX150" fmla="*/ 374553 w 812409"/>
              <a:gd name="connsiteX151" fmla="*/ 406204 w 812409"/>
              <a:gd name="connsiteX152" fmla="*/ 437857 w 812409"/>
              <a:gd name="connsiteX153" fmla="*/ 406204 w 812409"/>
              <a:gd name="connsiteX154" fmla="*/ 374553 w 812409"/>
              <a:gd name="connsiteX155" fmla="*/ 561829 w 812409"/>
              <a:gd name="connsiteX156" fmla="*/ 593481 w 812409"/>
              <a:gd name="connsiteX157" fmla="*/ 625133 w 812409"/>
              <a:gd name="connsiteX158" fmla="*/ 593481 w 812409"/>
              <a:gd name="connsiteX159" fmla="*/ 561829 w 812409"/>
              <a:gd name="connsiteX16" fmla="*/ 593481 w 812409"/>
              <a:gd name="connsiteX160" fmla="*/ 749104 w 812409"/>
              <a:gd name="connsiteX161" fmla="*/ 780757 w 812409"/>
              <a:gd name="connsiteX162" fmla="*/ 812410 w 812409"/>
              <a:gd name="connsiteX163" fmla="*/ 780757 w 812409"/>
              <a:gd name="connsiteX164" fmla="*/ 749104 w 812409"/>
              <a:gd name="connsiteX165" fmla="*/ 187276 w 812409"/>
              <a:gd name="connsiteX166" fmla="*/ 218929 w 812409"/>
              <a:gd name="connsiteX167" fmla="*/ 250581 w 812409"/>
              <a:gd name="connsiteX168" fmla="*/ 218929 w 812409"/>
              <a:gd name="connsiteX169" fmla="*/ 187276 w 812409"/>
              <a:gd name="connsiteX17" fmla="*/ 625133 w 812409"/>
              <a:gd name="connsiteX170" fmla="*/ 374553 w 812409"/>
              <a:gd name="connsiteX171" fmla="*/ 406204 w 812409"/>
              <a:gd name="connsiteX172" fmla="*/ 437857 w 812409"/>
              <a:gd name="connsiteX173" fmla="*/ 406204 w 812409"/>
              <a:gd name="connsiteX174" fmla="*/ 374553 w 812409"/>
              <a:gd name="connsiteX175" fmla="*/ 561829 w 812409"/>
              <a:gd name="connsiteX176" fmla="*/ 593481 w 812409"/>
              <a:gd name="connsiteX177" fmla="*/ 625133 w 812409"/>
              <a:gd name="connsiteX178" fmla="*/ 593481 w 812409"/>
              <a:gd name="connsiteX179" fmla="*/ 561829 w 812409"/>
              <a:gd name="connsiteX18" fmla="*/ 593481 w 812409"/>
              <a:gd name="connsiteX180" fmla="*/ 749104 w 812409"/>
              <a:gd name="connsiteX181" fmla="*/ 780757 w 812409"/>
              <a:gd name="connsiteX182" fmla="*/ 812410 w 812409"/>
              <a:gd name="connsiteX183" fmla="*/ 780757 w 812409"/>
              <a:gd name="connsiteX184" fmla="*/ 749104 w 812409"/>
              <a:gd name="connsiteX185" fmla="*/ 31653 w 812409"/>
              <a:gd name="connsiteX186" fmla="*/ 63304 w 812409"/>
              <a:gd name="connsiteX187" fmla="*/ 31653 w 812409"/>
              <a:gd name="connsiteX188" fmla="*/ 0 w 812409"/>
              <a:gd name="connsiteX189" fmla="*/ 31653 w 812409"/>
              <a:gd name="connsiteX19" fmla="*/ 561829 w 812409"/>
              <a:gd name="connsiteX190" fmla="*/ 31653 w 812409"/>
              <a:gd name="connsiteX191" fmla="*/ 63304 w 812409"/>
              <a:gd name="connsiteX192" fmla="*/ 31653 w 812409"/>
              <a:gd name="connsiteX193" fmla="*/ 0 w 812409"/>
              <a:gd name="connsiteX194" fmla="*/ 31653 w 812409"/>
              <a:gd name="connsiteX195" fmla="*/ 31653 w 812409"/>
              <a:gd name="connsiteX196" fmla="*/ 63304 w 812409"/>
              <a:gd name="connsiteX197" fmla="*/ 31653 w 812409"/>
              <a:gd name="connsiteX198" fmla="*/ 0 w 812409"/>
              <a:gd name="connsiteX199" fmla="*/ 31653 w 812409"/>
              <a:gd name="connsiteX2" fmla="*/ 63304 w 812409"/>
              <a:gd name="connsiteX20" fmla="*/ 749104 w 812409"/>
              <a:gd name="connsiteX200" fmla="*/ 31653 w 812409"/>
              <a:gd name="connsiteX201" fmla="*/ 63304 w 812409"/>
              <a:gd name="connsiteX202" fmla="*/ 31653 w 812409"/>
              <a:gd name="connsiteX203" fmla="*/ 0 w 812409"/>
              <a:gd name="connsiteX204" fmla="*/ 31653 w 812409"/>
              <a:gd name="connsiteX205" fmla="*/ 31653 w 812409"/>
              <a:gd name="connsiteX206" fmla="*/ 63304 w 812409"/>
              <a:gd name="connsiteX207" fmla="*/ 31653 w 812409"/>
              <a:gd name="connsiteX208" fmla="*/ 0 w 812409"/>
              <a:gd name="connsiteX209" fmla="*/ 31653 w 812409"/>
              <a:gd name="connsiteX21" fmla="*/ 780757 w 812409"/>
              <a:gd name="connsiteX210" fmla="*/ 31653 w 812409"/>
              <a:gd name="connsiteX211" fmla="*/ 63304 w 812409"/>
              <a:gd name="connsiteX212" fmla="*/ 31653 w 812409"/>
              <a:gd name="connsiteX213" fmla="*/ 0 w 812409"/>
              <a:gd name="connsiteX214" fmla="*/ 31653 w 812409"/>
              <a:gd name="connsiteX215" fmla="*/ 31653 w 812409"/>
              <a:gd name="connsiteX216" fmla="*/ 63304 w 812409"/>
              <a:gd name="connsiteX217" fmla="*/ 31653 w 812409"/>
              <a:gd name="connsiteX218" fmla="*/ 0 w 812409"/>
              <a:gd name="connsiteX219" fmla="*/ 31653 w 812409"/>
              <a:gd name="connsiteX22" fmla="*/ 812410 w 812409"/>
              <a:gd name="connsiteX220" fmla="*/ 31653 w 812409"/>
              <a:gd name="connsiteX221" fmla="*/ 63304 w 812409"/>
              <a:gd name="connsiteX222" fmla="*/ 31653 w 812409"/>
              <a:gd name="connsiteX223" fmla="*/ 0 w 812409"/>
              <a:gd name="connsiteX224" fmla="*/ 31653 w 812409"/>
              <a:gd name="connsiteX23" fmla="*/ 780757 w 812409"/>
              <a:gd name="connsiteX24" fmla="*/ 749104 w 812409"/>
              <a:gd name="connsiteX25" fmla="*/ 187276 w 812409"/>
              <a:gd name="connsiteX26" fmla="*/ 218929 w 812409"/>
              <a:gd name="connsiteX27" fmla="*/ 250581 w 812409"/>
              <a:gd name="connsiteX28" fmla="*/ 218929 w 812409"/>
              <a:gd name="connsiteX29" fmla="*/ 187276 w 812409"/>
              <a:gd name="connsiteX3" fmla="*/ 31653 w 812409"/>
              <a:gd name="connsiteX30" fmla="*/ 374553 w 812409"/>
              <a:gd name="connsiteX31" fmla="*/ 406204 w 812409"/>
              <a:gd name="connsiteX32" fmla="*/ 437857 w 812409"/>
              <a:gd name="connsiteX33" fmla="*/ 406204 w 812409"/>
              <a:gd name="connsiteX34" fmla="*/ 374553 w 812409"/>
              <a:gd name="connsiteX35" fmla="*/ 561829 w 812409"/>
              <a:gd name="connsiteX36" fmla="*/ 593481 w 812409"/>
              <a:gd name="connsiteX37" fmla="*/ 625133 w 812409"/>
              <a:gd name="connsiteX38" fmla="*/ 593481 w 812409"/>
              <a:gd name="connsiteX39" fmla="*/ 561829 w 812409"/>
              <a:gd name="connsiteX4" fmla="*/ 0 w 812409"/>
              <a:gd name="connsiteX40" fmla="*/ 749104 w 812409"/>
              <a:gd name="connsiteX41" fmla="*/ 780757 w 812409"/>
              <a:gd name="connsiteX42" fmla="*/ 812410 w 812409"/>
              <a:gd name="connsiteX43" fmla="*/ 780757 w 812409"/>
              <a:gd name="connsiteX44" fmla="*/ 749104 w 812409"/>
              <a:gd name="connsiteX45" fmla="*/ 187276 w 812409"/>
              <a:gd name="connsiteX46" fmla="*/ 218929 w 812409"/>
              <a:gd name="connsiteX47" fmla="*/ 250581 w 812409"/>
              <a:gd name="connsiteX48" fmla="*/ 218929 w 812409"/>
              <a:gd name="connsiteX49" fmla="*/ 187276 w 812409"/>
              <a:gd name="connsiteX5" fmla="*/ 187276 w 812409"/>
              <a:gd name="connsiteX50" fmla="*/ 374553 w 812409"/>
              <a:gd name="connsiteX51" fmla="*/ 406204 w 812409"/>
              <a:gd name="connsiteX52" fmla="*/ 437857 w 812409"/>
              <a:gd name="connsiteX53" fmla="*/ 406204 w 812409"/>
              <a:gd name="connsiteX54" fmla="*/ 374553 w 812409"/>
              <a:gd name="connsiteX55" fmla="*/ 561829 w 812409"/>
              <a:gd name="connsiteX56" fmla="*/ 593481 w 812409"/>
              <a:gd name="connsiteX57" fmla="*/ 625133 w 812409"/>
              <a:gd name="connsiteX58" fmla="*/ 593481 w 812409"/>
              <a:gd name="connsiteX59" fmla="*/ 561829 w 812409"/>
              <a:gd name="connsiteX6" fmla="*/ 218929 w 812409"/>
              <a:gd name="connsiteX60" fmla="*/ 749104 w 812409"/>
              <a:gd name="connsiteX61" fmla="*/ 780757 w 812409"/>
              <a:gd name="connsiteX62" fmla="*/ 812410 w 812409"/>
              <a:gd name="connsiteX63" fmla="*/ 780757 w 812409"/>
              <a:gd name="connsiteX64" fmla="*/ 749104 w 812409"/>
              <a:gd name="connsiteX65" fmla="*/ 187276 w 812409"/>
              <a:gd name="connsiteX66" fmla="*/ 218929 w 812409"/>
              <a:gd name="connsiteX67" fmla="*/ 250581 w 812409"/>
              <a:gd name="connsiteX68" fmla="*/ 218929 w 812409"/>
              <a:gd name="connsiteX69" fmla="*/ 187276 w 812409"/>
              <a:gd name="connsiteX7" fmla="*/ 250581 w 812409"/>
              <a:gd name="connsiteX70" fmla="*/ 374553 w 812409"/>
              <a:gd name="connsiteX71" fmla="*/ 406204 w 812409"/>
              <a:gd name="connsiteX72" fmla="*/ 437857 w 812409"/>
              <a:gd name="connsiteX73" fmla="*/ 406204 w 812409"/>
              <a:gd name="connsiteX74" fmla="*/ 374553 w 812409"/>
              <a:gd name="connsiteX75" fmla="*/ 561829 w 812409"/>
              <a:gd name="connsiteX76" fmla="*/ 593481 w 812409"/>
              <a:gd name="connsiteX77" fmla="*/ 625133 w 812409"/>
              <a:gd name="connsiteX78" fmla="*/ 593481 w 812409"/>
              <a:gd name="connsiteX79" fmla="*/ 561829 w 812409"/>
              <a:gd name="connsiteX8" fmla="*/ 218929 w 812409"/>
              <a:gd name="connsiteX80" fmla="*/ 749104 w 812409"/>
              <a:gd name="connsiteX81" fmla="*/ 780757 w 812409"/>
              <a:gd name="connsiteX82" fmla="*/ 812410 w 812409"/>
              <a:gd name="connsiteX83" fmla="*/ 780757 w 812409"/>
              <a:gd name="connsiteX84" fmla="*/ 749104 w 812409"/>
              <a:gd name="connsiteX85" fmla="*/ 187276 w 812409"/>
              <a:gd name="connsiteX86" fmla="*/ 218929 w 812409"/>
              <a:gd name="connsiteX87" fmla="*/ 250581 w 812409"/>
              <a:gd name="connsiteX88" fmla="*/ 218929 w 812409"/>
              <a:gd name="connsiteX89" fmla="*/ 187276 w 812409"/>
              <a:gd name="connsiteX9" fmla="*/ 187276 w 812409"/>
              <a:gd name="connsiteX90" fmla="*/ 374553 w 812409"/>
              <a:gd name="connsiteX91" fmla="*/ 406204 w 812409"/>
              <a:gd name="connsiteX92" fmla="*/ 437857 w 812409"/>
              <a:gd name="connsiteX93" fmla="*/ 406204 w 812409"/>
              <a:gd name="connsiteX94" fmla="*/ 374553 w 812409"/>
              <a:gd name="connsiteX95" fmla="*/ 561829 w 812409"/>
              <a:gd name="connsiteX96" fmla="*/ 593481 w 812409"/>
              <a:gd name="connsiteX97" fmla="*/ 625133 w 812409"/>
              <a:gd name="connsiteX98" fmla="*/ 593481 w 812409"/>
              <a:gd name="connsiteX99" fmla="*/ 561829 w 812409"/>
              <a:gd name="connsiteY0" fmla="*/ 1532499 h 1564151"/>
              <a:gd name="connsiteY1" fmla="*/ 1564151 h 1564151"/>
              <a:gd name="connsiteY10" fmla="*/ 1532499 h 1564151"/>
              <a:gd name="connsiteY100" fmla="*/ 783395 h 1564151"/>
              <a:gd name="connsiteY101" fmla="*/ 815047 h 1564151"/>
              <a:gd name="connsiteY102" fmla="*/ 783395 h 1564151"/>
              <a:gd name="connsiteY103" fmla="*/ 751742 h 1564151"/>
              <a:gd name="connsiteY104" fmla="*/ 783395 h 1564151"/>
              <a:gd name="connsiteY105" fmla="*/ 596118 h 1564151"/>
              <a:gd name="connsiteY106" fmla="*/ 627770 h 1564151"/>
              <a:gd name="connsiteY107" fmla="*/ 596118 h 1564151"/>
              <a:gd name="connsiteY108" fmla="*/ 564466 h 1564151"/>
              <a:gd name="connsiteY109" fmla="*/ 596118 h 1564151"/>
              <a:gd name="connsiteY11" fmla="*/ 1564151 h 1564151"/>
              <a:gd name="connsiteY110" fmla="*/ 596118 h 1564151"/>
              <a:gd name="connsiteY111" fmla="*/ 627770 h 1564151"/>
              <a:gd name="connsiteY112" fmla="*/ 596118 h 1564151"/>
              <a:gd name="connsiteY113" fmla="*/ 564466 h 1564151"/>
              <a:gd name="connsiteY114" fmla="*/ 596118 h 1564151"/>
              <a:gd name="connsiteY115" fmla="*/ 596118 h 1564151"/>
              <a:gd name="connsiteY116" fmla="*/ 627770 h 1564151"/>
              <a:gd name="connsiteY117" fmla="*/ 596118 h 1564151"/>
              <a:gd name="connsiteY118" fmla="*/ 564466 h 1564151"/>
              <a:gd name="connsiteY119" fmla="*/ 596118 h 1564151"/>
              <a:gd name="connsiteY12" fmla="*/ 1532499 h 1564151"/>
              <a:gd name="connsiteY120" fmla="*/ 596118 h 1564151"/>
              <a:gd name="connsiteY121" fmla="*/ 627770 h 1564151"/>
              <a:gd name="connsiteY122" fmla="*/ 596118 h 1564151"/>
              <a:gd name="connsiteY123" fmla="*/ 564466 h 1564151"/>
              <a:gd name="connsiteY124" fmla="*/ 596118 h 1564151"/>
              <a:gd name="connsiteY125" fmla="*/ 408842 h 1564151"/>
              <a:gd name="connsiteY126" fmla="*/ 440495 h 1564151"/>
              <a:gd name="connsiteY127" fmla="*/ 408842 h 1564151"/>
              <a:gd name="connsiteY128" fmla="*/ 377190 h 1564151"/>
              <a:gd name="connsiteY129" fmla="*/ 408842 h 1564151"/>
              <a:gd name="connsiteY13" fmla="*/ 1500847 h 1564151"/>
              <a:gd name="connsiteY130" fmla="*/ 408842 h 1564151"/>
              <a:gd name="connsiteY131" fmla="*/ 440495 h 1564151"/>
              <a:gd name="connsiteY132" fmla="*/ 408842 h 1564151"/>
              <a:gd name="connsiteY133" fmla="*/ 377190 h 1564151"/>
              <a:gd name="connsiteY134" fmla="*/ 408842 h 1564151"/>
              <a:gd name="connsiteY135" fmla="*/ 408842 h 1564151"/>
              <a:gd name="connsiteY136" fmla="*/ 440495 h 1564151"/>
              <a:gd name="connsiteY137" fmla="*/ 408842 h 1564151"/>
              <a:gd name="connsiteY138" fmla="*/ 377190 h 1564151"/>
              <a:gd name="connsiteY139" fmla="*/ 408842 h 1564151"/>
              <a:gd name="connsiteY14" fmla="*/ 1532499 h 1564151"/>
              <a:gd name="connsiteY140" fmla="*/ 408842 h 1564151"/>
              <a:gd name="connsiteY141" fmla="*/ 440495 h 1564151"/>
              <a:gd name="connsiteY142" fmla="*/ 408842 h 1564151"/>
              <a:gd name="connsiteY143" fmla="*/ 377190 h 1564151"/>
              <a:gd name="connsiteY144" fmla="*/ 408842 h 1564151"/>
              <a:gd name="connsiteY145" fmla="*/ 218928 h 1564151"/>
              <a:gd name="connsiteY146" fmla="*/ 250581 h 1564151"/>
              <a:gd name="connsiteY147" fmla="*/ 218928 h 1564151"/>
              <a:gd name="connsiteY148" fmla="*/ 187276 h 1564151"/>
              <a:gd name="connsiteY149" fmla="*/ 218928 h 1564151"/>
              <a:gd name="connsiteY15" fmla="*/ 1532499 h 1564151"/>
              <a:gd name="connsiteY150" fmla="*/ 218928 h 1564151"/>
              <a:gd name="connsiteY151" fmla="*/ 250581 h 1564151"/>
              <a:gd name="connsiteY152" fmla="*/ 218928 h 1564151"/>
              <a:gd name="connsiteY153" fmla="*/ 187276 h 1564151"/>
              <a:gd name="connsiteY154" fmla="*/ 218928 h 1564151"/>
              <a:gd name="connsiteY155" fmla="*/ 218928 h 1564151"/>
              <a:gd name="connsiteY156" fmla="*/ 250581 h 1564151"/>
              <a:gd name="connsiteY157" fmla="*/ 218928 h 1564151"/>
              <a:gd name="connsiteY158" fmla="*/ 187276 h 1564151"/>
              <a:gd name="connsiteY159" fmla="*/ 218928 h 1564151"/>
              <a:gd name="connsiteY16" fmla="*/ 1564151 h 1564151"/>
              <a:gd name="connsiteY160" fmla="*/ 218928 h 1564151"/>
              <a:gd name="connsiteY161" fmla="*/ 250581 h 1564151"/>
              <a:gd name="connsiteY162" fmla="*/ 218928 h 1564151"/>
              <a:gd name="connsiteY163" fmla="*/ 187276 h 1564151"/>
              <a:gd name="connsiteY164" fmla="*/ 218928 h 1564151"/>
              <a:gd name="connsiteY165" fmla="*/ 31652 h 1564151"/>
              <a:gd name="connsiteY166" fmla="*/ 63304 h 1564151"/>
              <a:gd name="connsiteY167" fmla="*/ 31652 h 1564151"/>
              <a:gd name="connsiteY168" fmla="*/ 0 h 1564151"/>
              <a:gd name="connsiteY169" fmla="*/ 31652 h 1564151"/>
              <a:gd name="connsiteY17" fmla="*/ 1532499 h 1564151"/>
              <a:gd name="connsiteY170" fmla="*/ 31652 h 1564151"/>
              <a:gd name="connsiteY171" fmla="*/ 63304 h 1564151"/>
              <a:gd name="connsiteY172" fmla="*/ 31652 h 1564151"/>
              <a:gd name="connsiteY173" fmla="*/ 0 h 1564151"/>
              <a:gd name="connsiteY174" fmla="*/ 31652 h 1564151"/>
              <a:gd name="connsiteY175" fmla="*/ 31652 h 1564151"/>
              <a:gd name="connsiteY176" fmla="*/ 63304 h 1564151"/>
              <a:gd name="connsiteY177" fmla="*/ 31652 h 1564151"/>
              <a:gd name="connsiteY178" fmla="*/ 0 h 1564151"/>
              <a:gd name="connsiteY179" fmla="*/ 31652 h 1564151"/>
              <a:gd name="connsiteY18" fmla="*/ 1500847 h 1564151"/>
              <a:gd name="connsiteY180" fmla="*/ 31652 h 1564151"/>
              <a:gd name="connsiteY181" fmla="*/ 63304 h 1564151"/>
              <a:gd name="connsiteY182" fmla="*/ 31652 h 1564151"/>
              <a:gd name="connsiteY183" fmla="*/ 0 h 1564151"/>
              <a:gd name="connsiteY184" fmla="*/ 31652 h 1564151"/>
              <a:gd name="connsiteY185" fmla="*/ 1379513 h 1564151"/>
              <a:gd name="connsiteY186" fmla="*/ 1347861 h 1564151"/>
              <a:gd name="connsiteY187" fmla="*/ 1316208 h 1564151"/>
              <a:gd name="connsiteY188" fmla="*/ 1347861 h 1564151"/>
              <a:gd name="connsiteY189" fmla="*/ 1379513 h 1564151"/>
              <a:gd name="connsiteY19" fmla="*/ 1532499 h 1564151"/>
              <a:gd name="connsiteY190" fmla="*/ 1189599 h 1564151"/>
              <a:gd name="connsiteY191" fmla="*/ 1157947 h 1564151"/>
              <a:gd name="connsiteY192" fmla="*/ 1126295 h 1564151"/>
              <a:gd name="connsiteY193" fmla="*/ 1157947 h 1564151"/>
              <a:gd name="connsiteY194" fmla="*/ 1189599 h 1564151"/>
              <a:gd name="connsiteY195" fmla="*/ 1002323 h 1564151"/>
              <a:gd name="connsiteY196" fmla="*/ 970670 h 1564151"/>
              <a:gd name="connsiteY197" fmla="*/ 939018 h 1564151"/>
              <a:gd name="connsiteY198" fmla="*/ 970670 h 1564151"/>
              <a:gd name="connsiteY199" fmla="*/ 1002323 h 1564151"/>
              <a:gd name="connsiteY2" fmla="*/ 1532499 h 1564151"/>
              <a:gd name="connsiteY20" fmla="*/ 1532499 h 1564151"/>
              <a:gd name="connsiteY200" fmla="*/ 815047 h 1564151"/>
              <a:gd name="connsiteY201" fmla="*/ 783395 h 1564151"/>
              <a:gd name="connsiteY202" fmla="*/ 751742 h 1564151"/>
              <a:gd name="connsiteY203" fmla="*/ 783395 h 1564151"/>
              <a:gd name="connsiteY204" fmla="*/ 815047 h 1564151"/>
              <a:gd name="connsiteY205" fmla="*/ 627770 h 1564151"/>
              <a:gd name="connsiteY206" fmla="*/ 596118 h 1564151"/>
              <a:gd name="connsiteY207" fmla="*/ 564466 h 1564151"/>
              <a:gd name="connsiteY208" fmla="*/ 596118 h 1564151"/>
              <a:gd name="connsiteY209" fmla="*/ 627770 h 1564151"/>
              <a:gd name="connsiteY21" fmla="*/ 1564151 h 1564151"/>
              <a:gd name="connsiteY210" fmla="*/ 440495 h 1564151"/>
              <a:gd name="connsiteY211" fmla="*/ 408842 h 1564151"/>
              <a:gd name="connsiteY212" fmla="*/ 377190 h 1564151"/>
              <a:gd name="connsiteY213" fmla="*/ 408842 h 1564151"/>
              <a:gd name="connsiteY214" fmla="*/ 440495 h 1564151"/>
              <a:gd name="connsiteY215" fmla="*/ 253218 h 1564151"/>
              <a:gd name="connsiteY216" fmla="*/ 221566 h 1564151"/>
              <a:gd name="connsiteY217" fmla="*/ 189914 h 1564151"/>
              <a:gd name="connsiteY218" fmla="*/ 221566 h 1564151"/>
              <a:gd name="connsiteY219" fmla="*/ 253218 h 1564151"/>
              <a:gd name="connsiteY22" fmla="*/ 1532499 h 1564151"/>
              <a:gd name="connsiteY220" fmla="*/ 65942 h 1564151"/>
              <a:gd name="connsiteY221" fmla="*/ 34290 h 1564151"/>
              <a:gd name="connsiteY222" fmla="*/ 2637 h 1564151"/>
              <a:gd name="connsiteY223" fmla="*/ 34290 h 1564151"/>
              <a:gd name="connsiteY224" fmla="*/ 65942 h 1564151"/>
              <a:gd name="connsiteY23" fmla="*/ 1500847 h 1564151"/>
              <a:gd name="connsiteY24" fmla="*/ 1532499 h 1564151"/>
              <a:gd name="connsiteY25" fmla="*/ 1345223 h 1564151"/>
              <a:gd name="connsiteY26" fmla="*/ 1376875 h 1564151"/>
              <a:gd name="connsiteY27" fmla="*/ 1345223 h 1564151"/>
              <a:gd name="connsiteY28" fmla="*/ 1313571 h 1564151"/>
              <a:gd name="connsiteY29" fmla="*/ 1345223 h 1564151"/>
              <a:gd name="connsiteY3" fmla="*/ 1500847 h 1564151"/>
              <a:gd name="connsiteY30" fmla="*/ 1345223 h 1564151"/>
              <a:gd name="connsiteY31" fmla="*/ 1376875 h 1564151"/>
              <a:gd name="connsiteY32" fmla="*/ 1345223 h 1564151"/>
              <a:gd name="connsiteY33" fmla="*/ 1313571 h 1564151"/>
              <a:gd name="connsiteY34" fmla="*/ 1345223 h 1564151"/>
              <a:gd name="connsiteY35" fmla="*/ 1345223 h 1564151"/>
              <a:gd name="connsiteY36" fmla="*/ 1376875 h 1564151"/>
              <a:gd name="connsiteY37" fmla="*/ 1345223 h 1564151"/>
              <a:gd name="connsiteY38" fmla="*/ 1313571 h 1564151"/>
              <a:gd name="connsiteY39" fmla="*/ 1345223 h 1564151"/>
              <a:gd name="connsiteY4" fmla="*/ 1532499 h 1564151"/>
              <a:gd name="connsiteY40" fmla="*/ 1345223 h 1564151"/>
              <a:gd name="connsiteY41" fmla="*/ 1376875 h 1564151"/>
              <a:gd name="connsiteY42" fmla="*/ 1345223 h 1564151"/>
              <a:gd name="connsiteY43" fmla="*/ 1313571 h 1564151"/>
              <a:gd name="connsiteY44" fmla="*/ 1345223 h 1564151"/>
              <a:gd name="connsiteY45" fmla="*/ 1157947 h 1564151"/>
              <a:gd name="connsiteY46" fmla="*/ 1189599 h 1564151"/>
              <a:gd name="connsiteY47" fmla="*/ 1157947 h 1564151"/>
              <a:gd name="connsiteY48" fmla="*/ 1126295 h 1564151"/>
              <a:gd name="connsiteY49" fmla="*/ 1157947 h 1564151"/>
              <a:gd name="connsiteY5" fmla="*/ 1532499 h 1564151"/>
              <a:gd name="connsiteY50" fmla="*/ 1157947 h 1564151"/>
              <a:gd name="connsiteY51" fmla="*/ 1189599 h 1564151"/>
              <a:gd name="connsiteY52" fmla="*/ 1157947 h 1564151"/>
              <a:gd name="connsiteY53" fmla="*/ 1126295 h 1564151"/>
              <a:gd name="connsiteY54" fmla="*/ 1157947 h 1564151"/>
              <a:gd name="connsiteY55" fmla="*/ 1157947 h 1564151"/>
              <a:gd name="connsiteY56" fmla="*/ 1189599 h 1564151"/>
              <a:gd name="connsiteY57" fmla="*/ 1157947 h 1564151"/>
              <a:gd name="connsiteY58" fmla="*/ 1126295 h 1564151"/>
              <a:gd name="connsiteY59" fmla="*/ 1157947 h 1564151"/>
              <a:gd name="connsiteY6" fmla="*/ 1564151 h 1564151"/>
              <a:gd name="connsiteY60" fmla="*/ 1157947 h 1564151"/>
              <a:gd name="connsiteY61" fmla="*/ 1189599 h 1564151"/>
              <a:gd name="connsiteY62" fmla="*/ 1157947 h 1564151"/>
              <a:gd name="connsiteY63" fmla="*/ 1126295 h 1564151"/>
              <a:gd name="connsiteY64" fmla="*/ 1157947 h 1564151"/>
              <a:gd name="connsiteY65" fmla="*/ 970670 h 1564151"/>
              <a:gd name="connsiteY66" fmla="*/ 1002323 h 1564151"/>
              <a:gd name="connsiteY67" fmla="*/ 970670 h 1564151"/>
              <a:gd name="connsiteY68" fmla="*/ 939018 h 1564151"/>
              <a:gd name="connsiteY69" fmla="*/ 970670 h 1564151"/>
              <a:gd name="connsiteY7" fmla="*/ 1532499 h 1564151"/>
              <a:gd name="connsiteY70" fmla="*/ 970670 h 1564151"/>
              <a:gd name="connsiteY71" fmla="*/ 1002323 h 1564151"/>
              <a:gd name="connsiteY72" fmla="*/ 970670 h 1564151"/>
              <a:gd name="connsiteY73" fmla="*/ 939018 h 1564151"/>
              <a:gd name="connsiteY74" fmla="*/ 970670 h 1564151"/>
              <a:gd name="connsiteY75" fmla="*/ 970670 h 1564151"/>
              <a:gd name="connsiteY76" fmla="*/ 1002323 h 1564151"/>
              <a:gd name="connsiteY77" fmla="*/ 970670 h 1564151"/>
              <a:gd name="connsiteY78" fmla="*/ 939018 h 1564151"/>
              <a:gd name="connsiteY79" fmla="*/ 970670 h 1564151"/>
              <a:gd name="connsiteY8" fmla="*/ 1500847 h 1564151"/>
              <a:gd name="connsiteY80" fmla="*/ 970670 h 1564151"/>
              <a:gd name="connsiteY81" fmla="*/ 1002323 h 1564151"/>
              <a:gd name="connsiteY82" fmla="*/ 970670 h 1564151"/>
              <a:gd name="connsiteY83" fmla="*/ 939018 h 1564151"/>
              <a:gd name="connsiteY84" fmla="*/ 970670 h 1564151"/>
              <a:gd name="connsiteY85" fmla="*/ 783395 h 1564151"/>
              <a:gd name="connsiteY86" fmla="*/ 815047 h 1564151"/>
              <a:gd name="connsiteY87" fmla="*/ 783395 h 1564151"/>
              <a:gd name="connsiteY88" fmla="*/ 751742 h 1564151"/>
              <a:gd name="connsiteY89" fmla="*/ 783395 h 1564151"/>
              <a:gd name="connsiteY9" fmla="*/ 1532499 h 1564151"/>
              <a:gd name="connsiteY90" fmla="*/ 783395 h 1564151"/>
              <a:gd name="connsiteY91" fmla="*/ 815047 h 1564151"/>
              <a:gd name="connsiteY92" fmla="*/ 783395 h 1564151"/>
              <a:gd name="connsiteY93" fmla="*/ 751742 h 1564151"/>
              <a:gd name="connsiteY94" fmla="*/ 783395 h 1564151"/>
              <a:gd name="connsiteY95" fmla="*/ 783395 h 1564151"/>
              <a:gd name="connsiteY96" fmla="*/ 815047 h 1564151"/>
              <a:gd name="connsiteY97" fmla="*/ 783395 h 1564151"/>
              <a:gd name="connsiteY98" fmla="*/ 751742 h 1564151"/>
              <a:gd name="connsiteY99" fmla="*/ 783395 h 1564151"/>
            </a:gdLst>
            <a:rect l="l" t="t" r="r" b="b"/>
            <a:pathLst>
              <a:path h="1564151" w="812409">
                <a:moveTo>
                  <a:pt x="0" y="1532499"/>
                </a:moveTo>
                <a:cubicBezTo>
                  <a:pt x="0" y="1550963"/>
                  <a:pt x="15826" y="1564151"/>
                  <a:pt x="31653" y="1564151"/>
                </a:cubicBezTo>
                <a:cubicBezTo>
                  <a:pt x="50116" y="1564151"/>
                  <a:pt x="63304" y="1548325"/>
                  <a:pt x="63304" y="1532499"/>
                </a:cubicBezTo>
                <a:cubicBezTo>
                  <a:pt x="63304" y="1516673"/>
                  <a:pt x="47479" y="1500847"/>
                  <a:pt x="31653" y="1500847"/>
                </a:cubicBezTo>
                <a:cubicBezTo>
                  <a:pt x="13188" y="1500847"/>
                  <a:pt x="0" y="1516673"/>
                  <a:pt x="0" y="1532499"/>
                </a:cubicBezTo>
                <a:close/>
                <a:moveTo>
                  <a:pt x="187276" y="1532499"/>
                </a:moveTo>
                <a:cubicBezTo>
                  <a:pt x="187276" y="1550963"/>
                  <a:pt x="203103" y="1564151"/>
                  <a:pt x="218929" y="1564151"/>
                </a:cubicBezTo>
                <a:cubicBezTo>
                  <a:pt x="237392" y="1564151"/>
                  <a:pt x="250581" y="1548325"/>
                  <a:pt x="250581" y="1532499"/>
                </a:cubicBezTo>
                <a:cubicBezTo>
                  <a:pt x="250581" y="1516673"/>
                  <a:pt x="234754" y="1500847"/>
                  <a:pt x="218929" y="1500847"/>
                </a:cubicBezTo>
                <a:cubicBezTo>
                  <a:pt x="200465" y="1500847"/>
                  <a:pt x="187276" y="1516673"/>
                  <a:pt x="187276" y="1532499"/>
                </a:cubicBezTo>
                <a:close/>
                <a:moveTo>
                  <a:pt x="374553" y="1532499"/>
                </a:moveTo>
                <a:cubicBezTo>
                  <a:pt x="374553" y="1550963"/>
                  <a:pt x="390379" y="1564151"/>
                  <a:pt x="406204" y="1564151"/>
                </a:cubicBezTo>
                <a:cubicBezTo>
                  <a:pt x="424669" y="1564151"/>
                  <a:pt x="437857" y="1548325"/>
                  <a:pt x="437857" y="1532499"/>
                </a:cubicBezTo>
                <a:cubicBezTo>
                  <a:pt x="437857" y="1516673"/>
                  <a:pt x="422031" y="1500847"/>
                  <a:pt x="406204" y="1500847"/>
                </a:cubicBezTo>
                <a:cubicBezTo>
                  <a:pt x="387741" y="1500847"/>
                  <a:pt x="374553" y="1516673"/>
                  <a:pt x="374553" y="1532499"/>
                </a:cubicBezTo>
                <a:close/>
                <a:moveTo>
                  <a:pt x="561829" y="1532499"/>
                </a:moveTo>
                <a:cubicBezTo>
                  <a:pt x="561829" y="1550963"/>
                  <a:pt x="577654" y="1564151"/>
                  <a:pt x="593481" y="1564151"/>
                </a:cubicBezTo>
                <a:cubicBezTo>
                  <a:pt x="611945" y="1564151"/>
                  <a:pt x="625133" y="1548325"/>
                  <a:pt x="625133" y="1532499"/>
                </a:cubicBezTo>
                <a:cubicBezTo>
                  <a:pt x="625133" y="1516673"/>
                  <a:pt x="609307" y="1500847"/>
                  <a:pt x="593481" y="1500847"/>
                </a:cubicBezTo>
                <a:cubicBezTo>
                  <a:pt x="575017" y="1500847"/>
                  <a:pt x="561829" y="1516673"/>
                  <a:pt x="561829" y="1532499"/>
                </a:cubicBezTo>
                <a:close/>
                <a:moveTo>
                  <a:pt x="749104" y="1532499"/>
                </a:moveTo>
                <a:cubicBezTo>
                  <a:pt x="749104" y="1550963"/>
                  <a:pt x="764931" y="1564151"/>
                  <a:pt x="780757" y="1564151"/>
                </a:cubicBezTo>
                <a:cubicBezTo>
                  <a:pt x="799221" y="1564151"/>
                  <a:pt x="812410" y="1548325"/>
                  <a:pt x="812410" y="1532499"/>
                </a:cubicBezTo>
                <a:cubicBezTo>
                  <a:pt x="812410" y="1516673"/>
                  <a:pt x="796583" y="1500847"/>
                  <a:pt x="780757" y="1500847"/>
                </a:cubicBezTo>
                <a:cubicBezTo>
                  <a:pt x="764931" y="1500847"/>
                  <a:pt x="749104" y="1516673"/>
                  <a:pt x="749104" y="1532499"/>
                </a:cubicBezTo>
                <a:close/>
                <a:moveTo>
                  <a:pt x="187276" y="1345223"/>
                </a:moveTo>
                <a:cubicBezTo>
                  <a:pt x="187276" y="1363687"/>
                  <a:pt x="203103" y="1376875"/>
                  <a:pt x="218929" y="1376875"/>
                </a:cubicBezTo>
                <a:cubicBezTo>
                  <a:pt x="237392" y="1376875"/>
                  <a:pt x="250581" y="1361049"/>
                  <a:pt x="250581" y="1345223"/>
                </a:cubicBezTo>
                <a:cubicBezTo>
                  <a:pt x="250581" y="1326759"/>
                  <a:pt x="234754" y="1313571"/>
                  <a:pt x="218929" y="1313571"/>
                </a:cubicBezTo>
                <a:cubicBezTo>
                  <a:pt x="200465" y="1313571"/>
                  <a:pt x="187276" y="1326759"/>
                  <a:pt x="187276" y="1345223"/>
                </a:cubicBezTo>
                <a:close/>
                <a:moveTo>
                  <a:pt x="374553" y="1345223"/>
                </a:moveTo>
                <a:cubicBezTo>
                  <a:pt x="374553" y="1363687"/>
                  <a:pt x="390379" y="1376875"/>
                  <a:pt x="406204" y="1376875"/>
                </a:cubicBezTo>
                <a:cubicBezTo>
                  <a:pt x="424669" y="1376875"/>
                  <a:pt x="437857" y="1361049"/>
                  <a:pt x="437857" y="1345223"/>
                </a:cubicBezTo>
                <a:cubicBezTo>
                  <a:pt x="437857" y="1326759"/>
                  <a:pt x="422031" y="1313571"/>
                  <a:pt x="406204" y="1313571"/>
                </a:cubicBezTo>
                <a:cubicBezTo>
                  <a:pt x="387741" y="1313571"/>
                  <a:pt x="374553" y="1326759"/>
                  <a:pt x="374553" y="1345223"/>
                </a:cubicBezTo>
                <a:close/>
                <a:moveTo>
                  <a:pt x="561829" y="1345223"/>
                </a:moveTo>
                <a:cubicBezTo>
                  <a:pt x="561829" y="1363687"/>
                  <a:pt x="577654" y="1376875"/>
                  <a:pt x="593481" y="1376875"/>
                </a:cubicBezTo>
                <a:cubicBezTo>
                  <a:pt x="611945" y="1376875"/>
                  <a:pt x="625133" y="1361049"/>
                  <a:pt x="625133" y="1345223"/>
                </a:cubicBezTo>
                <a:cubicBezTo>
                  <a:pt x="625133" y="1326759"/>
                  <a:pt x="609307" y="1313571"/>
                  <a:pt x="593481" y="1313571"/>
                </a:cubicBezTo>
                <a:cubicBezTo>
                  <a:pt x="575017" y="1313571"/>
                  <a:pt x="561829" y="1326759"/>
                  <a:pt x="561829" y="1345223"/>
                </a:cubicBezTo>
                <a:close/>
                <a:moveTo>
                  <a:pt x="749104" y="1345223"/>
                </a:moveTo>
                <a:cubicBezTo>
                  <a:pt x="749104" y="1363687"/>
                  <a:pt x="764931" y="1376875"/>
                  <a:pt x="780757" y="1376875"/>
                </a:cubicBezTo>
                <a:cubicBezTo>
                  <a:pt x="799221" y="1376875"/>
                  <a:pt x="812410" y="1361049"/>
                  <a:pt x="812410" y="1345223"/>
                </a:cubicBezTo>
                <a:cubicBezTo>
                  <a:pt x="812410" y="1326759"/>
                  <a:pt x="796583" y="1313571"/>
                  <a:pt x="780757" y="1313571"/>
                </a:cubicBezTo>
                <a:cubicBezTo>
                  <a:pt x="764931" y="1313571"/>
                  <a:pt x="749104" y="1326759"/>
                  <a:pt x="749104" y="1345223"/>
                </a:cubicBezTo>
                <a:close/>
                <a:moveTo>
                  <a:pt x="187276" y="1157947"/>
                </a:moveTo>
                <a:cubicBezTo>
                  <a:pt x="187276" y="1176411"/>
                  <a:pt x="203103" y="1189599"/>
                  <a:pt x="218929" y="1189599"/>
                </a:cubicBezTo>
                <a:cubicBezTo>
                  <a:pt x="237392" y="1189599"/>
                  <a:pt x="250581" y="1173773"/>
                  <a:pt x="250581" y="1157947"/>
                </a:cubicBezTo>
                <a:cubicBezTo>
                  <a:pt x="250581" y="1139483"/>
                  <a:pt x="234754" y="1126295"/>
                  <a:pt x="218929" y="1126295"/>
                </a:cubicBezTo>
                <a:cubicBezTo>
                  <a:pt x="200465" y="1126295"/>
                  <a:pt x="187276" y="1139483"/>
                  <a:pt x="187276" y="1157947"/>
                </a:cubicBezTo>
                <a:close/>
                <a:moveTo>
                  <a:pt x="374553" y="1157947"/>
                </a:moveTo>
                <a:cubicBezTo>
                  <a:pt x="374553" y="1176411"/>
                  <a:pt x="390379" y="1189599"/>
                  <a:pt x="406204" y="1189599"/>
                </a:cubicBezTo>
                <a:cubicBezTo>
                  <a:pt x="424669" y="1189599"/>
                  <a:pt x="437857" y="1173773"/>
                  <a:pt x="437857" y="1157947"/>
                </a:cubicBezTo>
                <a:cubicBezTo>
                  <a:pt x="437857" y="1139483"/>
                  <a:pt x="422031" y="1126295"/>
                  <a:pt x="406204" y="1126295"/>
                </a:cubicBezTo>
                <a:cubicBezTo>
                  <a:pt x="387741" y="1126295"/>
                  <a:pt x="374553" y="1139483"/>
                  <a:pt x="374553" y="1157947"/>
                </a:cubicBezTo>
                <a:close/>
                <a:moveTo>
                  <a:pt x="561829" y="1157947"/>
                </a:moveTo>
                <a:cubicBezTo>
                  <a:pt x="561829" y="1176411"/>
                  <a:pt x="577654" y="1189599"/>
                  <a:pt x="593481" y="1189599"/>
                </a:cubicBezTo>
                <a:cubicBezTo>
                  <a:pt x="611945" y="1189599"/>
                  <a:pt x="625133" y="1173773"/>
                  <a:pt x="625133" y="1157947"/>
                </a:cubicBezTo>
                <a:cubicBezTo>
                  <a:pt x="625133" y="1139483"/>
                  <a:pt x="609307" y="1126295"/>
                  <a:pt x="593481" y="1126295"/>
                </a:cubicBezTo>
                <a:cubicBezTo>
                  <a:pt x="575017" y="1126295"/>
                  <a:pt x="561829" y="1139483"/>
                  <a:pt x="561829" y="1157947"/>
                </a:cubicBezTo>
                <a:close/>
                <a:moveTo>
                  <a:pt x="749104" y="1157947"/>
                </a:moveTo>
                <a:cubicBezTo>
                  <a:pt x="749104" y="1176411"/>
                  <a:pt x="764931" y="1189599"/>
                  <a:pt x="780757" y="1189599"/>
                </a:cubicBezTo>
                <a:cubicBezTo>
                  <a:pt x="799221" y="1189599"/>
                  <a:pt x="812410" y="1173773"/>
                  <a:pt x="812410" y="1157947"/>
                </a:cubicBezTo>
                <a:cubicBezTo>
                  <a:pt x="812410" y="1139483"/>
                  <a:pt x="796583" y="1126295"/>
                  <a:pt x="780757" y="1126295"/>
                </a:cubicBezTo>
                <a:cubicBezTo>
                  <a:pt x="764931" y="1126295"/>
                  <a:pt x="749104" y="1139483"/>
                  <a:pt x="749104" y="1157947"/>
                </a:cubicBezTo>
                <a:close/>
                <a:moveTo>
                  <a:pt x="187276" y="970670"/>
                </a:moveTo>
                <a:cubicBezTo>
                  <a:pt x="187276" y="989135"/>
                  <a:pt x="203103" y="1002323"/>
                  <a:pt x="218929" y="1002323"/>
                </a:cubicBezTo>
                <a:cubicBezTo>
                  <a:pt x="237392" y="1002323"/>
                  <a:pt x="250581" y="986497"/>
                  <a:pt x="250581" y="970670"/>
                </a:cubicBezTo>
                <a:cubicBezTo>
                  <a:pt x="250581" y="952207"/>
                  <a:pt x="234754" y="939018"/>
                  <a:pt x="218929" y="939018"/>
                </a:cubicBezTo>
                <a:cubicBezTo>
                  <a:pt x="200465" y="939018"/>
                  <a:pt x="187276" y="952207"/>
                  <a:pt x="187276" y="970670"/>
                </a:cubicBezTo>
                <a:close/>
                <a:moveTo>
                  <a:pt x="374553" y="970670"/>
                </a:moveTo>
                <a:cubicBezTo>
                  <a:pt x="374553" y="989135"/>
                  <a:pt x="390379" y="1002323"/>
                  <a:pt x="406204" y="1002323"/>
                </a:cubicBezTo>
                <a:cubicBezTo>
                  <a:pt x="424669" y="1002323"/>
                  <a:pt x="437857" y="986497"/>
                  <a:pt x="437857" y="970670"/>
                </a:cubicBezTo>
                <a:cubicBezTo>
                  <a:pt x="437857" y="952207"/>
                  <a:pt x="422031" y="939018"/>
                  <a:pt x="406204" y="939018"/>
                </a:cubicBezTo>
                <a:cubicBezTo>
                  <a:pt x="387741" y="939018"/>
                  <a:pt x="374553" y="952207"/>
                  <a:pt x="374553" y="970670"/>
                </a:cubicBezTo>
                <a:close/>
                <a:moveTo>
                  <a:pt x="561829" y="970670"/>
                </a:moveTo>
                <a:cubicBezTo>
                  <a:pt x="561829" y="989135"/>
                  <a:pt x="577654" y="1002323"/>
                  <a:pt x="593481" y="1002323"/>
                </a:cubicBezTo>
                <a:cubicBezTo>
                  <a:pt x="611945" y="1002323"/>
                  <a:pt x="625133" y="986497"/>
                  <a:pt x="625133" y="970670"/>
                </a:cubicBezTo>
                <a:cubicBezTo>
                  <a:pt x="625133" y="952207"/>
                  <a:pt x="609307" y="939018"/>
                  <a:pt x="593481" y="939018"/>
                </a:cubicBezTo>
                <a:cubicBezTo>
                  <a:pt x="575017" y="939018"/>
                  <a:pt x="561829" y="952207"/>
                  <a:pt x="561829" y="970670"/>
                </a:cubicBezTo>
                <a:close/>
                <a:moveTo>
                  <a:pt x="749104" y="970670"/>
                </a:moveTo>
                <a:cubicBezTo>
                  <a:pt x="749104" y="989135"/>
                  <a:pt x="764931" y="1002323"/>
                  <a:pt x="780757" y="1002323"/>
                </a:cubicBezTo>
                <a:cubicBezTo>
                  <a:pt x="799221" y="1002323"/>
                  <a:pt x="812410" y="986497"/>
                  <a:pt x="812410" y="970670"/>
                </a:cubicBezTo>
                <a:cubicBezTo>
                  <a:pt x="812410" y="952207"/>
                  <a:pt x="796583" y="939018"/>
                  <a:pt x="780757" y="939018"/>
                </a:cubicBezTo>
                <a:cubicBezTo>
                  <a:pt x="764931" y="939018"/>
                  <a:pt x="749104" y="952207"/>
                  <a:pt x="749104" y="970670"/>
                </a:cubicBezTo>
                <a:close/>
                <a:moveTo>
                  <a:pt x="187276" y="783395"/>
                </a:moveTo>
                <a:cubicBezTo>
                  <a:pt x="187276" y="801858"/>
                  <a:pt x="203103" y="815047"/>
                  <a:pt x="218929" y="815047"/>
                </a:cubicBezTo>
                <a:cubicBezTo>
                  <a:pt x="237392" y="815047"/>
                  <a:pt x="250581" y="799220"/>
                  <a:pt x="250581" y="783395"/>
                </a:cubicBezTo>
                <a:cubicBezTo>
                  <a:pt x="250581" y="764931"/>
                  <a:pt x="234754" y="751742"/>
                  <a:pt x="218929" y="751742"/>
                </a:cubicBezTo>
                <a:cubicBezTo>
                  <a:pt x="200465" y="751742"/>
                  <a:pt x="187276" y="764931"/>
                  <a:pt x="187276" y="783395"/>
                </a:cubicBezTo>
                <a:close/>
                <a:moveTo>
                  <a:pt x="374553" y="783395"/>
                </a:moveTo>
                <a:cubicBezTo>
                  <a:pt x="374553" y="801858"/>
                  <a:pt x="390379" y="815047"/>
                  <a:pt x="406204" y="815047"/>
                </a:cubicBezTo>
                <a:cubicBezTo>
                  <a:pt x="424669" y="815047"/>
                  <a:pt x="437857" y="799220"/>
                  <a:pt x="437857" y="783395"/>
                </a:cubicBezTo>
                <a:cubicBezTo>
                  <a:pt x="437857" y="764931"/>
                  <a:pt x="422031" y="751742"/>
                  <a:pt x="406204" y="751742"/>
                </a:cubicBezTo>
                <a:cubicBezTo>
                  <a:pt x="387741" y="751742"/>
                  <a:pt x="374553" y="764931"/>
                  <a:pt x="374553" y="783395"/>
                </a:cubicBezTo>
                <a:close/>
                <a:moveTo>
                  <a:pt x="561829" y="783395"/>
                </a:moveTo>
                <a:cubicBezTo>
                  <a:pt x="561829" y="801858"/>
                  <a:pt x="577654" y="815047"/>
                  <a:pt x="593481" y="815047"/>
                </a:cubicBezTo>
                <a:cubicBezTo>
                  <a:pt x="611945" y="815047"/>
                  <a:pt x="625133" y="799220"/>
                  <a:pt x="625133" y="783395"/>
                </a:cubicBezTo>
                <a:cubicBezTo>
                  <a:pt x="625133" y="764931"/>
                  <a:pt x="609307" y="751742"/>
                  <a:pt x="593481" y="751742"/>
                </a:cubicBezTo>
                <a:cubicBezTo>
                  <a:pt x="575017" y="751742"/>
                  <a:pt x="561829" y="764931"/>
                  <a:pt x="561829" y="783395"/>
                </a:cubicBezTo>
                <a:close/>
                <a:moveTo>
                  <a:pt x="749104" y="783395"/>
                </a:moveTo>
                <a:cubicBezTo>
                  <a:pt x="749104" y="801858"/>
                  <a:pt x="764931" y="815047"/>
                  <a:pt x="780757" y="815047"/>
                </a:cubicBezTo>
                <a:cubicBezTo>
                  <a:pt x="799221" y="815047"/>
                  <a:pt x="812410" y="799220"/>
                  <a:pt x="812410" y="783395"/>
                </a:cubicBezTo>
                <a:cubicBezTo>
                  <a:pt x="812410" y="764931"/>
                  <a:pt x="796583" y="751742"/>
                  <a:pt x="780757" y="751742"/>
                </a:cubicBezTo>
                <a:cubicBezTo>
                  <a:pt x="764931" y="751742"/>
                  <a:pt x="749104" y="764931"/>
                  <a:pt x="749104" y="783395"/>
                </a:cubicBezTo>
                <a:close/>
                <a:moveTo>
                  <a:pt x="187276" y="596118"/>
                </a:moveTo>
                <a:cubicBezTo>
                  <a:pt x="187276" y="614582"/>
                  <a:pt x="203103" y="627770"/>
                  <a:pt x="218929" y="627770"/>
                </a:cubicBezTo>
                <a:cubicBezTo>
                  <a:pt x="237392" y="627770"/>
                  <a:pt x="250581" y="611945"/>
                  <a:pt x="250581" y="596118"/>
                </a:cubicBezTo>
                <a:cubicBezTo>
                  <a:pt x="250581" y="580292"/>
                  <a:pt x="234754" y="564466"/>
                  <a:pt x="218929" y="564466"/>
                </a:cubicBezTo>
                <a:cubicBezTo>
                  <a:pt x="200465" y="561828"/>
                  <a:pt x="187276" y="577654"/>
                  <a:pt x="187276" y="596118"/>
                </a:cubicBezTo>
                <a:close/>
                <a:moveTo>
                  <a:pt x="374553" y="596118"/>
                </a:moveTo>
                <a:cubicBezTo>
                  <a:pt x="374553" y="614582"/>
                  <a:pt x="390379" y="627770"/>
                  <a:pt x="406204" y="627770"/>
                </a:cubicBezTo>
                <a:cubicBezTo>
                  <a:pt x="424669" y="627770"/>
                  <a:pt x="437857" y="611945"/>
                  <a:pt x="437857" y="596118"/>
                </a:cubicBezTo>
                <a:cubicBezTo>
                  <a:pt x="437857" y="580292"/>
                  <a:pt x="422031" y="564466"/>
                  <a:pt x="406204" y="564466"/>
                </a:cubicBezTo>
                <a:cubicBezTo>
                  <a:pt x="387741" y="561828"/>
                  <a:pt x="374553" y="577654"/>
                  <a:pt x="374553" y="596118"/>
                </a:cubicBezTo>
                <a:close/>
                <a:moveTo>
                  <a:pt x="561829" y="596118"/>
                </a:moveTo>
                <a:cubicBezTo>
                  <a:pt x="561829" y="614582"/>
                  <a:pt x="577654" y="627770"/>
                  <a:pt x="593481" y="627770"/>
                </a:cubicBezTo>
                <a:cubicBezTo>
                  <a:pt x="611945" y="627770"/>
                  <a:pt x="625133" y="611945"/>
                  <a:pt x="625133" y="596118"/>
                </a:cubicBezTo>
                <a:cubicBezTo>
                  <a:pt x="625133" y="580292"/>
                  <a:pt x="609307" y="564466"/>
                  <a:pt x="593481" y="564466"/>
                </a:cubicBezTo>
                <a:cubicBezTo>
                  <a:pt x="575017" y="561828"/>
                  <a:pt x="561829" y="577654"/>
                  <a:pt x="561829" y="596118"/>
                </a:cubicBezTo>
                <a:close/>
                <a:moveTo>
                  <a:pt x="749104" y="596118"/>
                </a:moveTo>
                <a:cubicBezTo>
                  <a:pt x="749104" y="614582"/>
                  <a:pt x="764931" y="627770"/>
                  <a:pt x="780757" y="627770"/>
                </a:cubicBezTo>
                <a:cubicBezTo>
                  <a:pt x="799221" y="627770"/>
                  <a:pt x="812410" y="611945"/>
                  <a:pt x="812410" y="596118"/>
                </a:cubicBezTo>
                <a:cubicBezTo>
                  <a:pt x="812410" y="580292"/>
                  <a:pt x="796583" y="564466"/>
                  <a:pt x="780757" y="564466"/>
                </a:cubicBezTo>
                <a:cubicBezTo>
                  <a:pt x="764931" y="561828"/>
                  <a:pt x="749104" y="577654"/>
                  <a:pt x="749104" y="596118"/>
                </a:cubicBezTo>
                <a:close/>
                <a:moveTo>
                  <a:pt x="187276" y="408842"/>
                </a:moveTo>
                <a:cubicBezTo>
                  <a:pt x="187276" y="427306"/>
                  <a:pt x="203103" y="440495"/>
                  <a:pt x="218929" y="440495"/>
                </a:cubicBezTo>
                <a:cubicBezTo>
                  <a:pt x="237392" y="440495"/>
                  <a:pt x="250581" y="424668"/>
                  <a:pt x="250581" y="408842"/>
                </a:cubicBezTo>
                <a:cubicBezTo>
                  <a:pt x="250581" y="390378"/>
                  <a:pt x="234754" y="377190"/>
                  <a:pt x="218929" y="377190"/>
                </a:cubicBezTo>
                <a:cubicBezTo>
                  <a:pt x="200465" y="374552"/>
                  <a:pt x="187276" y="390378"/>
                  <a:pt x="187276" y="408842"/>
                </a:cubicBezTo>
                <a:close/>
                <a:moveTo>
                  <a:pt x="374553" y="408842"/>
                </a:moveTo>
                <a:cubicBezTo>
                  <a:pt x="374553" y="427306"/>
                  <a:pt x="390379" y="440495"/>
                  <a:pt x="406204" y="440495"/>
                </a:cubicBezTo>
                <a:cubicBezTo>
                  <a:pt x="424669" y="440495"/>
                  <a:pt x="437857" y="424668"/>
                  <a:pt x="437857" y="408842"/>
                </a:cubicBezTo>
                <a:cubicBezTo>
                  <a:pt x="437857" y="390378"/>
                  <a:pt x="422031" y="377190"/>
                  <a:pt x="406204" y="377190"/>
                </a:cubicBezTo>
                <a:cubicBezTo>
                  <a:pt x="387741" y="374552"/>
                  <a:pt x="374553" y="390378"/>
                  <a:pt x="374553" y="408842"/>
                </a:cubicBezTo>
                <a:close/>
                <a:moveTo>
                  <a:pt x="561829" y="408842"/>
                </a:moveTo>
                <a:cubicBezTo>
                  <a:pt x="561829" y="427306"/>
                  <a:pt x="577654" y="440495"/>
                  <a:pt x="593481" y="440495"/>
                </a:cubicBezTo>
                <a:cubicBezTo>
                  <a:pt x="611945" y="440495"/>
                  <a:pt x="625133" y="424668"/>
                  <a:pt x="625133" y="408842"/>
                </a:cubicBezTo>
                <a:cubicBezTo>
                  <a:pt x="625133" y="390378"/>
                  <a:pt x="609307" y="377190"/>
                  <a:pt x="593481" y="377190"/>
                </a:cubicBezTo>
                <a:cubicBezTo>
                  <a:pt x="575017" y="374552"/>
                  <a:pt x="561829" y="390378"/>
                  <a:pt x="561829" y="408842"/>
                </a:cubicBezTo>
                <a:close/>
                <a:moveTo>
                  <a:pt x="749104" y="408842"/>
                </a:moveTo>
                <a:cubicBezTo>
                  <a:pt x="749104" y="427306"/>
                  <a:pt x="764931" y="440495"/>
                  <a:pt x="780757" y="440495"/>
                </a:cubicBezTo>
                <a:cubicBezTo>
                  <a:pt x="799221" y="440495"/>
                  <a:pt x="812410" y="424668"/>
                  <a:pt x="812410" y="408842"/>
                </a:cubicBezTo>
                <a:cubicBezTo>
                  <a:pt x="812410" y="390378"/>
                  <a:pt x="796583" y="377190"/>
                  <a:pt x="780757" y="377190"/>
                </a:cubicBezTo>
                <a:cubicBezTo>
                  <a:pt x="764931" y="374552"/>
                  <a:pt x="749104" y="390378"/>
                  <a:pt x="749104" y="408842"/>
                </a:cubicBezTo>
                <a:close/>
                <a:moveTo>
                  <a:pt x="187276" y="218928"/>
                </a:moveTo>
                <a:cubicBezTo>
                  <a:pt x="187276" y="237392"/>
                  <a:pt x="203103" y="250581"/>
                  <a:pt x="218929" y="250581"/>
                </a:cubicBezTo>
                <a:cubicBezTo>
                  <a:pt x="237392" y="250581"/>
                  <a:pt x="250581" y="234754"/>
                  <a:pt x="250581" y="218928"/>
                </a:cubicBezTo>
                <a:cubicBezTo>
                  <a:pt x="250581" y="200464"/>
                  <a:pt x="234754" y="187276"/>
                  <a:pt x="218929" y="187276"/>
                </a:cubicBezTo>
                <a:cubicBezTo>
                  <a:pt x="200465" y="187276"/>
                  <a:pt x="187276" y="203102"/>
                  <a:pt x="187276" y="218928"/>
                </a:cubicBezTo>
                <a:close/>
                <a:moveTo>
                  <a:pt x="374553" y="218928"/>
                </a:moveTo>
                <a:cubicBezTo>
                  <a:pt x="374553" y="237392"/>
                  <a:pt x="390379" y="250581"/>
                  <a:pt x="406204" y="250581"/>
                </a:cubicBezTo>
                <a:cubicBezTo>
                  <a:pt x="424669" y="250581"/>
                  <a:pt x="437857" y="234754"/>
                  <a:pt x="437857" y="218928"/>
                </a:cubicBezTo>
                <a:cubicBezTo>
                  <a:pt x="437857" y="200464"/>
                  <a:pt x="422031" y="187276"/>
                  <a:pt x="406204" y="187276"/>
                </a:cubicBezTo>
                <a:cubicBezTo>
                  <a:pt x="387741" y="187276"/>
                  <a:pt x="374553" y="203102"/>
                  <a:pt x="374553" y="218928"/>
                </a:cubicBezTo>
                <a:close/>
                <a:moveTo>
                  <a:pt x="561829" y="218928"/>
                </a:moveTo>
                <a:cubicBezTo>
                  <a:pt x="561829" y="237392"/>
                  <a:pt x="577654" y="250581"/>
                  <a:pt x="593481" y="250581"/>
                </a:cubicBezTo>
                <a:cubicBezTo>
                  <a:pt x="611945" y="250581"/>
                  <a:pt x="625133" y="234754"/>
                  <a:pt x="625133" y="218928"/>
                </a:cubicBezTo>
                <a:cubicBezTo>
                  <a:pt x="625133" y="200464"/>
                  <a:pt x="609307" y="187276"/>
                  <a:pt x="593481" y="187276"/>
                </a:cubicBezTo>
                <a:cubicBezTo>
                  <a:pt x="575017" y="187276"/>
                  <a:pt x="561829" y="203102"/>
                  <a:pt x="561829" y="218928"/>
                </a:cubicBezTo>
                <a:close/>
                <a:moveTo>
                  <a:pt x="749104" y="218928"/>
                </a:moveTo>
                <a:cubicBezTo>
                  <a:pt x="749104" y="237392"/>
                  <a:pt x="764931" y="250581"/>
                  <a:pt x="780757" y="250581"/>
                </a:cubicBezTo>
                <a:cubicBezTo>
                  <a:pt x="799221" y="250581"/>
                  <a:pt x="812410" y="234754"/>
                  <a:pt x="812410" y="218928"/>
                </a:cubicBezTo>
                <a:cubicBezTo>
                  <a:pt x="812410" y="200464"/>
                  <a:pt x="796583" y="187276"/>
                  <a:pt x="780757" y="187276"/>
                </a:cubicBezTo>
                <a:cubicBezTo>
                  <a:pt x="764931" y="187276"/>
                  <a:pt x="749104" y="203102"/>
                  <a:pt x="749104" y="218928"/>
                </a:cubicBezTo>
                <a:close/>
                <a:moveTo>
                  <a:pt x="187276" y="31652"/>
                </a:moveTo>
                <a:cubicBezTo>
                  <a:pt x="187276" y="50116"/>
                  <a:pt x="203103" y="63304"/>
                  <a:pt x="218929" y="63304"/>
                </a:cubicBezTo>
                <a:cubicBezTo>
                  <a:pt x="237392" y="63304"/>
                  <a:pt x="250581" y="47478"/>
                  <a:pt x="250581" y="31652"/>
                </a:cubicBezTo>
                <a:cubicBezTo>
                  <a:pt x="250581" y="15826"/>
                  <a:pt x="234754" y="0"/>
                  <a:pt x="218929" y="0"/>
                </a:cubicBezTo>
                <a:cubicBezTo>
                  <a:pt x="200465" y="0"/>
                  <a:pt x="187276" y="15826"/>
                  <a:pt x="187276" y="31652"/>
                </a:cubicBezTo>
                <a:close/>
                <a:moveTo>
                  <a:pt x="374553" y="31652"/>
                </a:moveTo>
                <a:cubicBezTo>
                  <a:pt x="374553" y="50116"/>
                  <a:pt x="390379" y="63304"/>
                  <a:pt x="406204" y="63304"/>
                </a:cubicBezTo>
                <a:cubicBezTo>
                  <a:pt x="424669" y="63304"/>
                  <a:pt x="437857" y="47478"/>
                  <a:pt x="437857" y="31652"/>
                </a:cubicBezTo>
                <a:cubicBezTo>
                  <a:pt x="437857" y="15826"/>
                  <a:pt x="422031" y="0"/>
                  <a:pt x="406204" y="0"/>
                </a:cubicBezTo>
                <a:cubicBezTo>
                  <a:pt x="387741" y="0"/>
                  <a:pt x="374553" y="15826"/>
                  <a:pt x="374553" y="31652"/>
                </a:cubicBezTo>
                <a:close/>
                <a:moveTo>
                  <a:pt x="561829" y="31652"/>
                </a:moveTo>
                <a:cubicBezTo>
                  <a:pt x="561829" y="50116"/>
                  <a:pt x="577654" y="63304"/>
                  <a:pt x="593481" y="63304"/>
                </a:cubicBezTo>
                <a:cubicBezTo>
                  <a:pt x="611945" y="63304"/>
                  <a:pt x="625133" y="47478"/>
                  <a:pt x="625133" y="31652"/>
                </a:cubicBezTo>
                <a:cubicBezTo>
                  <a:pt x="625133" y="15826"/>
                  <a:pt x="609307" y="0"/>
                  <a:pt x="593481" y="0"/>
                </a:cubicBezTo>
                <a:cubicBezTo>
                  <a:pt x="575017" y="0"/>
                  <a:pt x="561829" y="15826"/>
                  <a:pt x="561829" y="31652"/>
                </a:cubicBezTo>
                <a:close/>
                <a:moveTo>
                  <a:pt x="749104" y="31652"/>
                </a:moveTo>
                <a:cubicBezTo>
                  <a:pt x="749104" y="50116"/>
                  <a:pt x="764931" y="63304"/>
                  <a:pt x="780757" y="63304"/>
                </a:cubicBezTo>
                <a:cubicBezTo>
                  <a:pt x="799221" y="63304"/>
                  <a:pt x="812410" y="47478"/>
                  <a:pt x="812410" y="31652"/>
                </a:cubicBezTo>
                <a:cubicBezTo>
                  <a:pt x="812410" y="15826"/>
                  <a:pt x="796583" y="0"/>
                  <a:pt x="780757" y="0"/>
                </a:cubicBezTo>
                <a:cubicBezTo>
                  <a:pt x="764931" y="0"/>
                  <a:pt x="749104" y="15826"/>
                  <a:pt x="749104" y="31652"/>
                </a:cubicBezTo>
                <a:close/>
                <a:moveTo>
                  <a:pt x="31653" y="1379513"/>
                </a:moveTo>
                <a:cubicBezTo>
                  <a:pt x="50116" y="1379513"/>
                  <a:pt x="63304" y="1363687"/>
                  <a:pt x="63304" y="1347861"/>
                </a:cubicBezTo>
                <a:cubicBezTo>
                  <a:pt x="63304" y="1329397"/>
                  <a:pt x="47479" y="1316208"/>
                  <a:pt x="31653" y="1316208"/>
                </a:cubicBezTo>
                <a:cubicBezTo>
                  <a:pt x="13188" y="1316208"/>
                  <a:pt x="0" y="1332035"/>
                  <a:pt x="0" y="1347861"/>
                </a:cubicBezTo>
                <a:cubicBezTo>
                  <a:pt x="0" y="1363687"/>
                  <a:pt x="13188" y="1379513"/>
                  <a:pt x="31653" y="1379513"/>
                </a:cubicBezTo>
                <a:close/>
                <a:moveTo>
                  <a:pt x="31653" y="1189599"/>
                </a:moveTo>
                <a:cubicBezTo>
                  <a:pt x="50116" y="1189599"/>
                  <a:pt x="63304" y="1173773"/>
                  <a:pt x="63304" y="1157947"/>
                </a:cubicBezTo>
                <a:cubicBezTo>
                  <a:pt x="63304" y="1139483"/>
                  <a:pt x="47479" y="1126295"/>
                  <a:pt x="31653" y="1126295"/>
                </a:cubicBezTo>
                <a:cubicBezTo>
                  <a:pt x="13188" y="1126295"/>
                  <a:pt x="0" y="1142121"/>
                  <a:pt x="0" y="1157947"/>
                </a:cubicBezTo>
                <a:cubicBezTo>
                  <a:pt x="0" y="1176411"/>
                  <a:pt x="13188" y="1189599"/>
                  <a:pt x="31653" y="1189599"/>
                </a:cubicBezTo>
                <a:close/>
                <a:moveTo>
                  <a:pt x="31653" y="1002323"/>
                </a:moveTo>
                <a:cubicBezTo>
                  <a:pt x="50116" y="1002323"/>
                  <a:pt x="63304" y="986497"/>
                  <a:pt x="63304" y="970670"/>
                </a:cubicBezTo>
                <a:cubicBezTo>
                  <a:pt x="63304" y="952207"/>
                  <a:pt x="47479" y="939018"/>
                  <a:pt x="31653" y="939018"/>
                </a:cubicBezTo>
                <a:cubicBezTo>
                  <a:pt x="13188" y="939018"/>
                  <a:pt x="0" y="954845"/>
                  <a:pt x="0" y="970670"/>
                </a:cubicBezTo>
                <a:cubicBezTo>
                  <a:pt x="0" y="989135"/>
                  <a:pt x="13188" y="1002323"/>
                  <a:pt x="31653" y="1002323"/>
                </a:cubicBezTo>
                <a:close/>
                <a:moveTo>
                  <a:pt x="31653" y="815047"/>
                </a:moveTo>
                <a:cubicBezTo>
                  <a:pt x="50116" y="815047"/>
                  <a:pt x="63304" y="799220"/>
                  <a:pt x="63304" y="783395"/>
                </a:cubicBezTo>
                <a:cubicBezTo>
                  <a:pt x="63304" y="764931"/>
                  <a:pt x="47479" y="751742"/>
                  <a:pt x="31653" y="751742"/>
                </a:cubicBezTo>
                <a:cubicBezTo>
                  <a:pt x="13188" y="751742"/>
                  <a:pt x="0" y="767568"/>
                  <a:pt x="0" y="783395"/>
                </a:cubicBezTo>
                <a:cubicBezTo>
                  <a:pt x="0" y="801858"/>
                  <a:pt x="13188" y="815047"/>
                  <a:pt x="31653" y="815047"/>
                </a:cubicBezTo>
                <a:close/>
                <a:moveTo>
                  <a:pt x="31653" y="627770"/>
                </a:moveTo>
                <a:cubicBezTo>
                  <a:pt x="50116" y="627770"/>
                  <a:pt x="63304" y="611945"/>
                  <a:pt x="63304" y="596118"/>
                </a:cubicBezTo>
                <a:cubicBezTo>
                  <a:pt x="63304" y="580292"/>
                  <a:pt x="47479" y="564466"/>
                  <a:pt x="31653" y="564466"/>
                </a:cubicBezTo>
                <a:cubicBezTo>
                  <a:pt x="13188" y="564466"/>
                  <a:pt x="0" y="580292"/>
                  <a:pt x="0" y="596118"/>
                </a:cubicBezTo>
                <a:cubicBezTo>
                  <a:pt x="0" y="611945"/>
                  <a:pt x="13188" y="627770"/>
                  <a:pt x="31653" y="627770"/>
                </a:cubicBezTo>
                <a:close/>
                <a:moveTo>
                  <a:pt x="31653" y="440495"/>
                </a:moveTo>
                <a:cubicBezTo>
                  <a:pt x="50116" y="440495"/>
                  <a:pt x="63304" y="424668"/>
                  <a:pt x="63304" y="408842"/>
                </a:cubicBezTo>
                <a:cubicBezTo>
                  <a:pt x="63304" y="390378"/>
                  <a:pt x="47479" y="377190"/>
                  <a:pt x="31653" y="377190"/>
                </a:cubicBezTo>
                <a:cubicBezTo>
                  <a:pt x="13188" y="377190"/>
                  <a:pt x="0" y="393016"/>
                  <a:pt x="0" y="408842"/>
                </a:cubicBezTo>
                <a:cubicBezTo>
                  <a:pt x="0" y="424668"/>
                  <a:pt x="13188" y="440495"/>
                  <a:pt x="31653" y="440495"/>
                </a:cubicBezTo>
                <a:close/>
                <a:moveTo>
                  <a:pt x="31653" y="253218"/>
                </a:moveTo>
                <a:cubicBezTo>
                  <a:pt x="50116" y="253218"/>
                  <a:pt x="63304" y="237392"/>
                  <a:pt x="63304" y="221566"/>
                </a:cubicBezTo>
                <a:cubicBezTo>
                  <a:pt x="63304" y="203102"/>
                  <a:pt x="47479" y="189914"/>
                  <a:pt x="31653" y="189914"/>
                </a:cubicBezTo>
                <a:cubicBezTo>
                  <a:pt x="13188" y="189914"/>
                  <a:pt x="0" y="205740"/>
                  <a:pt x="0" y="221566"/>
                </a:cubicBezTo>
                <a:cubicBezTo>
                  <a:pt x="0" y="237392"/>
                  <a:pt x="13188" y="253218"/>
                  <a:pt x="31653" y="253218"/>
                </a:cubicBezTo>
                <a:close/>
                <a:moveTo>
                  <a:pt x="31653" y="65942"/>
                </a:moveTo>
                <a:cubicBezTo>
                  <a:pt x="50116" y="65942"/>
                  <a:pt x="63304" y="50116"/>
                  <a:pt x="63304" y="34290"/>
                </a:cubicBezTo>
                <a:cubicBezTo>
                  <a:pt x="63304" y="18464"/>
                  <a:pt x="47479" y="2637"/>
                  <a:pt x="31653" y="2637"/>
                </a:cubicBezTo>
                <a:cubicBezTo>
                  <a:pt x="13188" y="2637"/>
                  <a:pt x="0" y="18464"/>
                  <a:pt x="0" y="34290"/>
                </a:cubicBezTo>
                <a:cubicBezTo>
                  <a:pt x="0" y="50116"/>
                  <a:pt x="13188" y="65942"/>
                  <a:pt x="31653" y="6594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2700000" scaled="1"/>
          </a:gradFill>
          <a:ln w="26366"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</p:spTree>
  </p:cSld>
</p:sld>
</file>

<file path=ppt/theme/_rels/theme1.xml.rels><?xml version="1.0" encoding="UTF-8" standalone="yes"?>
<Relationships xmlns="http://schemas.openxmlformats.org/package/2006/relationships">

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078E6"/>
      </a:accent1>
      <a:accent2>
        <a:srgbClr val="0F9ED5"/>
      </a:accent2>
      <a:accent3>
        <a:srgbClr val="0078E6"/>
      </a:accent3>
      <a:accent4>
        <a:srgbClr val="0F9ED5"/>
      </a:accent4>
      <a:accent5>
        <a:srgbClr val="0078E6"/>
      </a:accent5>
      <a:accent6>
        <a:srgbClr val="0F9ED5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001191110105MA01D6BEX800000","ProduceID":"A1166D59973189Z53145663","ReservedCode1":"{\"SecurityData\":{\"Type\":\"TC260PG\",\"Version\":1,\"PubSD\":[{\"Type\":\"DS\",\"AlgID\":\"1.2.156.10197.1.501\",\"TBSData\":{\"Type\":\"LabelMataData\"},\"Signature\":\"304502210087d83cdcacab070fb9f24a9d3f6b5212f20c5e874c320cbfdff30437a054780502202347e9457c0a41a1285b9228e43eae836db9daebef10fd489f69bee4fee341d6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,"ContentPropagator":"001191110105MA01D6BEX800000","PropagateID":"A1166D59973189Z53145663","ReservedCode2":"{\"SecurityData\":{\"Type\":\"TC260PG\",\"Version\":1,\"PubSD\":[{\"Type\":\"DS\",\"AlgID\":\"1.2.156.10197.1.501\",\"TBSData\":{\"Type\":\"LabelMataData\"},\"Signature\":\"304402207de70251c26e9307cccab066da80447d7d94287a2c9812abef22ec26ec6830f002207105d29221840672bb70c9a1ac7427009f1868b0ef8c94ac677433d8600a221d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}</vt:lpwstr>
  </property>
</Properties>
</file>