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sldIdLst>
    <p:sldId id="256" r:id="rId2"/>
    <p:sldId id="310" r:id="rId3"/>
    <p:sldId id="311" r:id="rId4"/>
    <p:sldId id="319" r:id="rId5"/>
    <p:sldId id="320" r:id="rId6"/>
    <p:sldId id="318" r:id="rId7"/>
    <p:sldId id="313" r:id="rId8"/>
    <p:sldId id="312" r:id="rId9"/>
    <p:sldId id="314" r:id="rId10"/>
    <p:sldId id="315" r:id="rId11"/>
    <p:sldId id="316" r:id="rId12"/>
    <p:sldId id="317" r:id="rId13"/>
  </p:sldIdLst>
  <p:sldSz cx="21743988" cy="1261745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719"/>
  </p:normalViewPr>
  <p:slideViewPr>
    <p:cSldViewPr snapToGrid="0">
      <p:cViewPr varScale="1">
        <p:scale>
          <a:sx n="67" d="100"/>
          <a:sy n="67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3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4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5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6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7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8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9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0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5792024675039E-2"/>
          <c:y val="3.3827442037248197E-2"/>
          <c:w val="0.91958581185283106"/>
          <c:h val="0.932345115925503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  <c:pt idx="4">
                  <c:v>6855</c:v>
                </c:pt>
                <c:pt idx="5">
                  <c:v>3736</c:v>
                </c:pt>
                <c:pt idx="6">
                  <c:v>1507.14</c:v>
                </c:pt>
                <c:pt idx="7">
                  <c:v>1557.51</c:v>
                </c:pt>
                <c:pt idx="8">
                  <c:v>1696.83</c:v>
                </c:pt>
                <c:pt idx="9">
                  <c:v>1518.24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8C48-8BFB-A88AFFCF6E3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  <c:pt idx="4">
                  <c:v>3466</c:v>
                </c:pt>
                <c:pt idx="5">
                  <c:v>1571</c:v>
                </c:pt>
                <c:pt idx="6">
                  <c:v>665.97</c:v>
                </c:pt>
                <c:pt idx="7">
                  <c:v>862.12000000000012</c:v>
                </c:pt>
                <c:pt idx="8">
                  <c:v>1092.94</c:v>
                </c:pt>
                <c:pt idx="9">
                  <c:v>643.62000000000012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8C48-8BFB-A88AFFCF6E36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  <c:pt idx="4">
                  <c:v>199</c:v>
                </c:pt>
                <c:pt idx="5">
                  <c:v>109</c:v>
                </c:pt>
                <c:pt idx="6">
                  <c:v>47.869999999999891</c:v>
                </c:pt>
                <c:pt idx="7">
                  <c:v>50.110000000000127</c:v>
                </c:pt>
                <c:pt idx="8">
                  <c:v>43.829999999999927</c:v>
                </c:pt>
                <c:pt idx="9">
                  <c:v>45.909999999999854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1-8C48-8BFB-A88AFFCF6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404800"/>
        <c:axId val="1"/>
      </c:areaChart>
      <c:catAx>
        <c:axId val="58040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9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80404800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E-C143-9996-9FD028B05055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E-C143-9996-9FD028B0505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E-C143-9996-9FD028B05055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E-C143-9996-9FD028B05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6317024"/>
        <c:axId val="1"/>
      </c:areaChart>
      <c:catAx>
        <c:axId val="16263170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62631702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182</c:v>
                </c:pt>
                <c:pt idx="1">
                  <c:v>597</c:v>
                </c:pt>
                <c:pt idx="2">
                  <c:v>560.4</c:v>
                </c:pt>
                <c:pt idx="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064D-A174-4BC92B3608F1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3354</c:v>
                </c:pt>
                <c:pt idx="1">
                  <c:v>6565</c:v>
                </c:pt>
                <c:pt idx="2">
                  <c:v>6016</c:v>
                </c:pt>
                <c:pt idx="3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7-064D-A174-4BC92B3608F1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174</c:v>
                </c:pt>
                <c:pt idx="1">
                  <c:v>481</c:v>
                </c:pt>
                <c:pt idx="2">
                  <c:v>292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7-064D-A174-4BC92B3608F1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179</c:v>
                </c:pt>
                <c:pt idx="1">
                  <c:v>786</c:v>
                </c:pt>
                <c:pt idx="2">
                  <c:v>834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7-064D-A174-4BC92B360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12543"/>
        <c:axId val="1"/>
      </c:areaChart>
      <c:catAx>
        <c:axId val="751125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511254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82.5</c:v>
                </c:pt>
                <c:pt idx="1">
                  <c:v>289.10000000000002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6-9A4F-8E10-EDBFB4B2C861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1808.33</c:v>
                </c:pt>
                <c:pt idx="1">
                  <c:v>1797.94</c:v>
                </c:pt>
                <c:pt idx="2">
                  <c:v>1930.48</c:v>
                </c:pt>
                <c:pt idx="3">
                  <c:v>1842.24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6-9A4F-8E10-EDBFB4B2C861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191.71000000000004</c:v>
                </c:pt>
                <c:pt idx="1">
                  <c:v>159.42999999999984</c:v>
                </c:pt>
                <c:pt idx="2">
                  <c:v>70.130000000000109</c:v>
                </c:pt>
                <c:pt idx="3">
                  <c:v>120.46000000000004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6-9A4F-8E10-EDBFB4B2C861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385.61000000000013</c:v>
                </c:pt>
                <c:pt idx="1">
                  <c:v>584.69000000000005</c:v>
                </c:pt>
                <c:pt idx="2">
                  <c:v>139.38999999999987</c:v>
                </c:pt>
                <c:pt idx="3">
                  <c:v>156.57000000000016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6-9A4F-8E10-EDBFB4B2C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600704"/>
        <c:axId val="1"/>
      </c:areaChart>
      <c:catAx>
        <c:axId val="1625600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1.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2560070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</c:v>
                </c:pt>
                <c:pt idx="1">
                  <c:v>44</c:v>
                </c:pt>
                <c:pt idx="2">
                  <c:v>47</c:v>
                </c:pt>
                <c:pt idx="3">
                  <c:v>40.9</c:v>
                </c:pt>
                <c:pt idx="4">
                  <c:v>-2</c:v>
                </c:pt>
                <c:pt idx="5">
                  <c:v>45</c:v>
                </c:pt>
                <c:pt idx="6">
                  <c:v>47</c:v>
                </c:pt>
                <c:pt idx="7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5A-134A-9E26-DB27BC1BFCB7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34</c:v>
                </c:pt>
                <c:pt idx="1">
                  <c:v>28.999999999999996</c:v>
                </c:pt>
                <c:pt idx="2">
                  <c:v>155</c:v>
                </c:pt>
                <c:pt idx="3">
                  <c:v>84.3</c:v>
                </c:pt>
                <c:pt idx="4">
                  <c:v>-20</c:v>
                </c:pt>
                <c:pt idx="5">
                  <c:v>127</c:v>
                </c:pt>
                <c:pt idx="6">
                  <c:v>136</c:v>
                </c:pt>
                <c:pt idx="7">
                  <c:v>-18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55A-134A-9E26-DB27BC1BFCB7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38</c:v>
                </c:pt>
                <c:pt idx="1">
                  <c:v>60</c:v>
                </c:pt>
                <c:pt idx="2">
                  <c:v>5</c:v>
                </c:pt>
                <c:pt idx="3">
                  <c:v>65.400000000000006</c:v>
                </c:pt>
                <c:pt idx="4">
                  <c:v>-39</c:v>
                </c:pt>
                <c:pt idx="5">
                  <c:v>52</c:v>
                </c:pt>
                <c:pt idx="6">
                  <c:v>63</c:v>
                </c:pt>
                <c:pt idx="7">
                  <c:v>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55A-134A-9E26-DB27BC1BFCB7}"/>
            </c:ext>
          </c:extLst>
        </c:ser>
        <c:ser>
          <c:idx val="3"/>
          <c:order val="3"/>
          <c:spPr>
            <a:ln w="28575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</c:v>
                </c:pt>
                <c:pt idx="1">
                  <c:v>39</c:v>
                </c:pt>
                <c:pt idx="2">
                  <c:v>35</c:v>
                </c:pt>
                <c:pt idx="3">
                  <c:v>27.700000000000003</c:v>
                </c:pt>
                <c:pt idx="4">
                  <c:v>-3</c:v>
                </c:pt>
                <c:pt idx="5">
                  <c:v>28.000000000000004</c:v>
                </c:pt>
                <c:pt idx="6">
                  <c:v>28.000000000000004</c:v>
                </c:pt>
                <c:pt idx="7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55A-134A-9E26-DB27BC1BF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6754640"/>
        <c:axId val="1"/>
      </c:lineChart>
      <c:catAx>
        <c:axId val="1296754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5"/>
          <c:min val="-39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96754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D-5E4F-A9E7-705124048DA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D-5E4F-A9E7-705124048DA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D-5E4F-A9E7-70512404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544928"/>
        <c:axId val="1"/>
      </c:areaChart>
      <c:catAx>
        <c:axId val="5735449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354492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B-A241-A3D1-9D2A0C606C5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B-A241-A3D1-9D2A0C606C5F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B-A241-A3D1-9D2A0C606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154256"/>
        <c:axId val="1"/>
      </c:areaChart>
      <c:catAx>
        <c:axId val="573154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315425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0-9441-B4AD-581EA16ECF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0-9441-B4AD-581EA16ECFF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0-9441-B4AD-581EA16EC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685536"/>
        <c:axId val="1"/>
      </c:areaChart>
      <c:catAx>
        <c:axId val="572685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268553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98424809254246E-2"/>
          <c:y val="3.4482758620689655E-2"/>
          <c:w val="0.9744031503814915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D7-1541-B1FE-E61B7607D4F1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2D7-1541-B1FE-E61B7607D4F1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D7-1541-B1FE-E61B7607D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665088"/>
        <c:axId val="1"/>
      </c:lineChart>
      <c:catAx>
        <c:axId val="57766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76650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2-864C-80F9-87F73CB321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2-864C-80F9-87F73CB3215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2-864C-80F9-87F73CB32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194223"/>
        <c:axId val="1"/>
      </c:areaChart>
      <c:catAx>
        <c:axId val="1710194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1019422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6-8C48-A3DF-DC56C459722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6-8C48-A3DF-DC56C4597223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6-8C48-A3DF-DC56C4597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217503"/>
        <c:axId val="1"/>
      </c:areaChart>
      <c:catAx>
        <c:axId val="1528217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821750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2-0040-BFA1-392AC51B376D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2-0040-BFA1-392AC51B376D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2-0040-BFA1-392AC51B376D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B2-0040-BFA1-392AC51B3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478144"/>
        <c:axId val="1"/>
      </c:areaChart>
      <c:catAx>
        <c:axId val="1786478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78647814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9-CB49-AF52-5348BA0B42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9-CB49-AF52-5348BA0B4229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9-CB49-AF52-5348BA0B4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296991"/>
        <c:axId val="1"/>
      </c:areaChart>
      <c:catAx>
        <c:axId val="17032969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29699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247089748404E-3"/>
          <c:y val="3.4482758620689655E-2"/>
          <c:w val="0.98047315058205031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B-8B4B-8270-7084757C0052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B-8B4B-8270-7084757C0052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EB-8B4B-8270-7084757C0052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41.549022864418973</c:v>
                </c:pt>
                <c:pt idx="1">
                  <c:v>44.844150881598345</c:v>
                </c:pt>
                <c:pt idx="2">
                  <c:v>49.487825356842997</c:v>
                </c:pt>
                <c:pt idx="3">
                  <c:v>40.300000000000004</c:v>
                </c:pt>
                <c:pt idx="4">
                  <c:v>-8.3818598905946669</c:v>
                </c:pt>
                <c:pt idx="5">
                  <c:v>52.662124653040635</c:v>
                </c:pt>
                <c:pt idx="6">
                  <c:v>45.969196614402662</c:v>
                </c:pt>
                <c:pt idx="7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EB-8B4B-8270-7084757C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450320"/>
        <c:axId val="1"/>
      </c:lineChart>
      <c:catAx>
        <c:axId val="57345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3450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1-2A4E-88C0-4AE5916A87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1-2A4E-88C0-4AE5916A875A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1-2A4E-88C0-4AE5916A8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031839"/>
        <c:axId val="1"/>
      </c:areaChart>
      <c:catAx>
        <c:axId val="750031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003183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B645-BC66-9072B60C01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E-B645-BC66-9072B60C01F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E-B645-BC66-9072B60C0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663519"/>
        <c:axId val="1"/>
      </c:areaChart>
      <c:catAx>
        <c:axId val="964663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466351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2-EE4C-BE09-2FD68DB35CF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2-EE4C-BE09-2FD68DB35CF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2-EE4C-BE09-2FD68DB35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914863"/>
        <c:axId val="1"/>
      </c:areaChart>
      <c:catAx>
        <c:axId val="963914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391486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5-5340-9350-C012A614808F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55-5340-9350-C012A614808F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55-5340-9350-C012A614808F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55-5340-9350-C012A614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26959"/>
        <c:axId val="1"/>
      </c:lineChart>
      <c:catAx>
        <c:axId val="171002695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1710026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46236559139782E-2"/>
          <c:y val="3.8518518518518521E-2"/>
          <c:w val="0.93010752688172038"/>
          <c:h val="0.9229629629629629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3682</c:v>
                </c:pt>
                <c:pt idx="1">
                  <c:v>3110</c:v>
                </c:pt>
                <c:pt idx="2">
                  <c:v>3620</c:v>
                </c:pt>
                <c:pt idx="3">
                  <c:v>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784B-9611-D7FC3C31B07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2998</c:v>
                </c:pt>
                <c:pt idx="1">
                  <c:v>2709</c:v>
                </c:pt>
                <c:pt idx="2">
                  <c:v>3418</c:v>
                </c:pt>
                <c:pt idx="3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2-784B-9611-D7FC3C31B07E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365</c:v>
                </c:pt>
                <c:pt idx="1">
                  <c:v>393</c:v>
                </c:pt>
                <c:pt idx="2">
                  <c:v>395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2-784B-9611-D7FC3C31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315216"/>
        <c:axId val="1"/>
      </c:areaChart>
      <c:catAx>
        <c:axId val="472315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3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31521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61061946902654E-2"/>
          <c:y val="3.7142857142857144E-2"/>
          <c:w val="0.94247787610619471"/>
          <c:h val="0.9257142857142857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648</c:v>
                </c:pt>
                <c:pt idx="1">
                  <c:v>1787</c:v>
                </c:pt>
                <c:pt idx="2">
                  <c:v>1522</c:v>
                </c:pt>
                <c:pt idx="3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E-CD49-8186-F2F530C5B6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576</c:v>
                </c:pt>
                <c:pt idx="1">
                  <c:v>1685</c:v>
                </c:pt>
                <c:pt idx="2">
                  <c:v>1123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E-CD49-8186-F2F530C5B63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78</c:v>
                </c:pt>
                <c:pt idx="1">
                  <c:v>194</c:v>
                </c:pt>
                <c:pt idx="2">
                  <c:v>169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E-CD49-8186-F2F530C5B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495552"/>
        <c:axId val="1"/>
      </c:areaChart>
      <c:catAx>
        <c:axId val="472495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49555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4486975013291E-2"/>
          <c:y val="3.7463976945244955E-2"/>
          <c:w val="0.94471026049973417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389.76</c:v>
                </c:pt>
                <c:pt idx="1">
                  <c:v>313.79000000000002</c:v>
                </c:pt>
                <c:pt idx="2">
                  <c:v>289.42</c:v>
                </c:pt>
                <c:pt idx="3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C-B84D-800C-B2AB07314E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261.29999999999995</c:v>
                </c:pt>
                <c:pt idx="1">
                  <c:v>309.08</c:v>
                </c:pt>
                <c:pt idx="2">
                  <c:v>232.00000000000006</c:v>
                </c:pt>
                <c:pt idx="3">
                  <c:v>239.89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C-B84D-800C-B2AB07314EE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40.919999999999959</c:v>
                </c:pt>
                <c:pt idx="1">
                  <c:v>39.200000000000045</c:v>
                </c:pt>
                <c:pt idx="2">
                  <c:v>35.980000000000018</c:v>
                </c:pt>
                <c:pt idx="3">
                  <c:v>42.279999999999973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C-B84D-800C-B2AB07314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266880"/>
        <c:axId val="1"/>
      </c:areaChart>
      <c:catAx>
        <c:axId val="566266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979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626688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9714285714285714E-2"/>
          <c:w val="0.9798839458413926"/>
          <c:h val="0.94057142857142861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76.328502415458942</c:v>
                </c:pt>
                <c:pt idx="1">
                  <c:v>63.749999999999993</c:v>
                </c:pt>
                <c:pt idx="2">
                  <c:v>54.296875</c:v>
                </c:pt>
                <c:pt idx="3">
                  <c:v>65.900000000000006</c:v>
                </c:pt>
                <c:pt idx="4">
                  <c:v>-9.3023255813953547</c:v>
                </c:pt>
                <c:pt idx="5">
                  <c:v>67.241379310344811</c:v>
                </c:pt>
                <c:pt idx="6">
                  <c:v>62.5</c:v>
                </c:pt>
                <c:pt idx="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1-C34C-B65E-F9C95B6EB8CA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59.468085106382972</c:v>
                </c:pt>
                <c:pt idx="1">
                  <c:v>48.846153846153854</c:v>
                </c:pt>
                <c:pt idx="2">
                  <c:v>69.796323894684548</c:v>
                </c:pt>
                <c:pt idx="3">
                  <c:v>23.1</c:v>
                </c:pt>
                <c:pt idx="4">
                  <c:v>-18.297872340425535</c:v>
                </c:pt>
                <c:pt idx="5">
                  <c:v>87.43047830923247</c:v>
                </c:pt>
                <c:pt idx="6">
                  <c:v>24.916573971078982</c:v>
                </c:pt>
                <c:pt idx="7">
                  <c:v>19.400000000000002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1-C34C-B65E-F9C95B6EB8CA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63.281596452328159</c:v>
                </c:pt>
                <c:pt idx="1">
                  <c:v>45.804031879981252</c:v>
                </c:pt>
                <c:pt idx="2">
                  <c:v>44.108280254777064</c:v>
                </c:pt>
                <c:pt idx="3">
                  <c:v>49.7</c:v>
                </c:pt>
                <c:pt idx="4">
                  <c:v>-27.27272727272727</c:v>
                </c:pt>
                <c:pt idx="5">
                  <c:v>61.719457013574662</c:v>
                </c:pt>
                <c:pt idx="6">
                  <c:v>57.720207253886002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01-C34C-B65E-F9C95B6EB8CA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01-C34C-B65E-F9C95B6E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51584"/>
        <c:axId val="1"/>
      </c:lineChart>
      <c:catAx>
        <c:axId val="56665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7.43047830923247"/>
          <c:min val="-27.27272727272727"/>
        </c:scaling>
        <c:delete val="1"/>
        <c:axPos val="l"/>
        <c:numFmt formatCode="General" sourceLinked="1"/>
        <c:majorTickMark val="out"/>
        <c:minorTickMark val="none"/>
        <c:tickLblPos val="nextTo"/>
        <c:crossAx val="566651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259.89999999999998</c:v>
                </c:pt>
                <c:pt idx="1">
                  <c:v>725.4</c:v>
                </c:pt>
                <c:pt idx="2">
                  <c:v>634.20000000000005</c:v>
                </c:pt>
                <c:pt idx="3">
                  <c:v>262.8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B-1446-A5A3-F6936CDE61F4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4189</c:v>
                </c:pt>
                <c:pt idx="1">
                  <c:v>8885</c:v>
                </c:pt>
                <c:pt idx="2">
                  <c:v>7878.0000000000009</c:v>
                </c:pt>
                <c:pt idx="3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B-1446-A5A3-F6936CDE61F4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302</c:v>
                </c:pt>
                <c:pt idx="1">
                  <c:v>771</c:v>
                </c:pt>
                <c:pt idx="2">
                  <c:v>603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B-1446-A5A3-F6936CDE61F4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437</c:v>
                </c:pt>
                <c:pt idx="1">
                  <c:v>1709</c:v>
                </c:pt>
                <c:pt idx="2">
                  <c:v>1400</c:v>
                </c:pt>
                <c:pt idx="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BB-1446-A5A3-F6936CDE6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81968"/>
        <c:axId val="1"/>
      </c:areaChart>
      <c:catAx>
        <c:axId val="1786181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9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618196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81791483113069E-2"/>
          <c:w val="0.9385342789598109"/>
          <c:h val="0.923641703377386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563.4</c:v>
                </c:pt>
                <c:pt idx="1">
                  <c:v>927.5</c:v>
                </c:pt>
                <c:pt idx="2">
                  <c:v>1129</c:v>
                </c:pt>
                <c:pt idx="3">
                  <c:v>787.3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2A4E-AE2E-C8548FD52A8E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16248.000000000002</c:v>
                </c:pt>
                <c:pt idx="1">
                  <c:v>17003</c:v>
                </c:pt>
                <c:pt idx="2">
                  <c:v>15386</c:v>
                </c:pt>
                <c:pt idx="3">
                  <c:v>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5-2A4E-AE2E-C8548FD52A8E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660</c:v>
                </c:pt>
                <c:pt idx="1">
                  <c:v>826</c:v>
                </c:pt>
                <c:pt idx="2">
                  <c:v>910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5-2A4E-AE2E-C8548FD52A8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1042</c:v>
                </c:pt>
                <c:pt idx="1">
                  <c:v>1554</c:v>
                </c:pt>
                <c:pt idx="2">
                  <c:v>1840</c:v>
                </c:pt>
                <c:pt idx="3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5-2A4E-AE2E-C8548FD5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595375"/>
        <c:axId val="1"/>
      </c:areaChart>
      <c:catAx>
        <c:axId val="1707595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10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75953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27195467422094E-2"/>
          <c:w val="0.93540372670807448"/>
          <c:h val="0.9263456090651558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182</c:v>
                </c:pt>
                <c:pt idx="1">
                  <c:v>597</c:v>
                </c:pt>
                <c:pt idx="2">
                  <c:v>560.4</c:v>
                </c:pt>
                <c:pt idx="3">
                  <c:v>226.9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C-434F-9347-BE3C2859209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3354</c:v>
                </c:pt>
                <c:pt idx="1">
                  <c:v>6565</c:v>
                </c:pt>
                <c:pt idx="2">
                  <c:v>6016</c:v>
                </c:pt>
                <c:pt idx="3">
                  <c:v>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C-434F-9347-BE3C2859209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174</c:v>
                </c:pt>
                <c:pt idx="1">
                  <c:v>481</c:v>
                </c:pt>
                <c:pt idx="2">
                  <c:v>292</c:v>
                </c:pt>
                <c:pt idx="3">
                  <c:v>116.99999999999955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C-434F-9347-BE3C2859209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179</c:v>
                </c:pt>
                <c:pt idx="1">
                  <c:v>786</c:v>
                </c:pt>
                <c:pt idx="2">
                  <c:v>834</c:v>
                </c:pt>
                <c:pt idx="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CC-434F-9347-BE3C2859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029775"/>
        <c:axId val="1"/>
      </c:areaChart>
      <c:catAx>
        <c:axId val="17080297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0297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8319823139277821E-2"/>
          <c:w val="0.94202898550724634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70</c:v>
                </c:pt>
                <c:pt idx="1">
                  <c:v>257.2</c:v>
                </c:pt>
                <c:pt idx="2">
                  <c:v>40.5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C84A-98F7-DB7AECFA504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1377.83</c:v>
                </c:pt>
                <c:pt idx="1">
                  <c:v>1432.79</c:v>
                </c:pt>
                <c:pt idx="2">
                  <c:v>1504.01</c:v>
                </c:pt>
                <c:pt idx="3">
                  <c:v>1407.3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D-C84A-98F7-DB7AECFA504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82.460000000000036</c:v>
                </c:pt>
                <c:pt idx="1">
                  <c:v>83.740000000000009</c:v>
                </c:pt>
                <c:pt idx="2">
                  <c:v>41.059999999999945</c:v>
                </c:pt>
                <c:pt idx="3">
                  <c:v>65.410000000000082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D-C84A-98F7-DB7AECFA504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246.58999999999992</c:v>
                </c:pt>
                <c:pt idx="1">
                  <c:v>397.05000000000018</c:v>
                </c:pt>
                <c:pt idx="2">
                  <c:v>63.950000000000045</c:v>
                </c:pt>
                <c:pt idx="3">
                  <c:v>64.3599999999999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D-C84A-98F7-DB7AECFA5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129135"/>
        <c:axId val="1"/>
      </c:areaChart>
      <c:catAx>
        <c:axId val="1703129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0.78000000000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1291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8776978417266189E-2"/>
          <c:w val="0.98152424942263283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35.004737264047805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7-E34E-853E-F5B6EE88A2F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33.761232349165596</c:v>
                </c:pt>
                <c:pt idx="1">
                  <c:v>29.177057356608472</c:v>
                </c:pt>
                <c:pt idx="2">
                  <c:v>154.8476454293629</c:v>
                </c:pt>
                <c:pt idx="3">
                  <c:v>84.3</c:v>
                </c:pt>
                <c:pt idx="4">
                  <c:v>-19.730941704035875</c:v>
                </c:pt>
                <c:pt idx="5">
                  <c:v>126.51296829971184</c:v>
                </c:pt>
                <c:pt idx="6">
                  <c:v>136.26062322946177</c:v>
                </c:pt>
                <c:pt idx="7">
                  <c:v>-17.899999999999999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7-E34E-853E-F5B6EE88A2F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37.787056367432157</c:v>
                </c:pt>
                <c:pt idx="1">
                  <c:v>59.76789168278529</c:v>
                </c:pt>
                <c:pt idx="2">
                  <c:v>5.0808314087759765</c:v>
                </c:pt>
                <c:pt idx="3">
                  <c:v>65.400000000000006</c:v>
                </c:pt>
                <c:pt idx="4">
                  <c:v>-38.94736842105263</c:v>
                </c:pt>
                <c:pt idx="5">
                  <c:v>51.735015772870653</c:v>
                </c:pt>
                <c:pt idx="6">
                  <c:v>63.128491620111738</c:v>
                </c:pt>
                <c:pt idx="7">
                  <c:v>70.199999999999989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87-E34E-853E-F5B6EE88A2F8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31.032258064516128</c:v>
                </c:pt>
                <c:pt idx="1">
                  <c:v>39.391703557960312</c:v>
                </c:pt>
                <c:pt idx="2">
                  <c:v>34.551814604285092</c:v>
                </c:pt>
                <c:pt idx="3">
                  <c:v>27.700000000000003</c:v>
                </c:pt>
                <c:pt idx="4">
                  <c:v>-2.7262180974477968</c:v>
                </c:pt>
                <c:pt idx="5">
                  <c:v>28.297830760211063</c:v>
                </c:pt>
                <c:pt idx="6">
                  <c:v>28.382415706359374</c:v>
                </c:pt>
                <c:pt idx="7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87-E34E-853E-F5B6EE88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3376655"/>
        <c:axId val="1"/>
      </c:lineChart>
      <c:catAx>
        <c:axId val="1703376655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4.8476454293629"/>
          <c:min val="-38.94736842105263"/>
        </c:scaling>
        <c:delete val="1"/>
        <c:axPos val="l"/>
        <c:numFmt formatCode="General" sourceLinked="1"/>
        <c:majorTickMark val="out"/>
        <c:minorTickMark val="none"/>
        <c:tickLblPos val="nextTo"/>
        <c:crossAx val="17033766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3.8319823139277821E-2"/>
          <c:w val="0.9385705847607797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291.79999999999995</c:v>
                </c:pt>
                <c:pt idx="1">
                  <c:v>332.4</c:v>
                </c:pt>
                <c:pt idx="2">
                  <c:v>386.1</c:v>
                </c:pt>
                <c:pt idx="3">
                  <c:v>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A-EF46-AC1E-42A2CB1D322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3851.9999999999995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A-EF46-AC1E-42A2CB1D322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A-EF46-AC1E-42A2CB1D322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766.00000000000045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A-EF46-AC1E-42A2CB1D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097071"/>
        <c:axId val="1"/>
      </c:areaChart>
      <c:catAx>
        <c:axId val="1527097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709707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79432624113473E-2"/>
          <c:w val="0.93540372670807448"/>
          <c:h val="0.9262411347517730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C-1F4C-935E-8C8514BF550F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C-1F4C-935E-8C8514BF550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C-1F4C-935E-8C8514BF550F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6C-1F4C-935E-8C8514BF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09408"/>
        <c:axId val="1"/>
      </c:areaChart>
      <c:catAx>
        <c:axId val="334709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470940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92922744462453E-2"/>
          <c:y val="3.8348082595870206E-2"/>
          <c:w val="0.94381415451107509"/>
          <c:h val="0.923303834808259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F-8446-AE80-0CE37939F14A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F-8446-AE80-0CE37939F14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F-8446-AE80-0CE37939F14A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F-8446-AE80-0CE37939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966687"/>
        <c:axId val="1"/>
      </c:areaChart>
      <c:catAx>
        <c:axId val="7309666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096668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7397260273972601E-2"/>
          <c:w val="0.98152424942263283"/>
          <c:h val="0.9452054794520548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9C-8549-AFC7-79DD6AE1C926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18.147448015122869</c:v>
                </c:pt>
                <c:pt idx="1">
                  <c:v>31.729879740980582</c:v>
                </c:pt>
                <c:pt idx="2">
                  <c:v>69.016697588126164</c:v>
                </c:pt>
                <c:pt idx="3">
                  <c:v>15.8</c:v>
                </c:pt>
                <c:pt idx="4">
                  <c:v>-28.055555555555557</c:v>
                </c:pt>
                <c:pt idx="5">
                  <c:v>94.31578947368422</c:v>
                </c:pt>
                <c:pt idx="6">
                  <c:v>21.459227467811147</c:v>
                </c:pt>
                <c:pt idx="7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9C-8549-AFC7-79DD6AE1C926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126.77419354838707</c:v>
                </c:pt>
                <c:pt idx="1">
                  <c:v>54.255319148936174</c:v>
                </c:pt>
                <c:pt idx="2">
                  <c:v>32.520325203252028</c:v>
                </c:pt>
                <c:pt idx="3">
                  <c:v>63</c:v>
                </c:pt>
                <c:pt idx="4">
                  <c:v>-17.948717948717952</c:v>
                </c:pt>
                <c:pt idx="5">
                  <c:v>11.153846153846159</c:v>
                </c:pt>
                <c:pt idx="6">
                  <c:v>75.141242937853121</c:v>
                </c:pt>
                <c:pt idx="7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9C-8549-AFC7-79DD6AE1C926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62.588952897322933</c:v>
                </c:pt>
                <c:pt idx="1">
                  <c:v>40.840950639853759</c:v>
                </c:pt>
                <c:pt idx="2">
                  <c:v>42.069180430040511</c:v>
                </c:pt>
                <c:pt idx="3">
                  <c:v>38</c:v>
                </c:pt>
                <c:pt idx="4">
                  <c:v>-28.473413379073754</c:v>
                </c:pt>
                <c:pt idx="5">
                  <c:v>67.630057803468205</c:v>
                </c:pt>
                <c:pt idx="6">
                  <c:v>44.229279628195208</c:v>
                </c:pt>
                <c:pt idx="7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9C-8549-AFC7-79DD6AE1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028976"/>
        <c:axId val="1"/>
      </c:lineChart>
      <c:catAx>
        <c:axId val="57302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6.77419354838707"/>
          <c:min val="-28.473413379073754"/>
        </c:scaling>
        <c:delete val="1"/>
        <c:axPos val="l"/>
        <c:numFmt formatCode="General" sourceLinked="1"/>
        <c:majorTickMark val="out"/>
        <c:minorTickMark val="none"/>
        <c:tickLblPos val="nextTo"/>
        <c:crossAx val="5730289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F446-B176-04A2F2CEAD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6-F446-B176-04A2F2CEAD9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6-F446-B176-04A2F2CE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644192"/>
        <c:axId val="1"/>
      </c:areaChart>
      <c:catAx>
        <c:axId val="592644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926441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7-F542-8EE1-441F52EB89E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7-F542-8EE1-441F52EB89E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7-F542-8EE1-441F52EB8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542447"/>
        <c:axId val="1"/>
      </c:areaChart>
      <c:catAx>
        <c:axId val="17085424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54244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82.5</c:v>
                </c:pt>
                <c:pt idx="1">
                  <c:v>289.10000000000002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9-0942-AB0A-F40EB682CCBD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1808.33</c:v>
                </c:pt>
                <c:pt idx="1">
                  <c:v>1797.94</c:v>
                </c:pt>
                <c:pt idx="2">
                  <c:v>1930.48</c:v>
                </c:pt>
                <c:pt idx="3">
                  <c:v>1842.24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9-0942-AB0A-F40EB682CCBD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191.71000000000004</c:v>
                </c:pt>
                <c:pt idx="1">
                  <c:v>159.42999999999984</c:v>
                </c:pt>
                <c:pt idx="2">
                  <c:v>70.130000000000109</c:v>
                </c:pt>
                <c:pt idx="3">
                  <c:v>120.46000000000004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C9-0942-AB0A-F40EB682CCBD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385.61000000000013</c:v>
                </c:pt>
                <c:pt idx="1">
                  <c:v>584.69000000000005</c:v>
                </c:pt>
                <c:pt idx="2">
                  <c:v>139.38999999999987</c:v>
                </c:pt>
                <c:pt idx="3">
                  <c:v>156.57000000000016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C9-0942-AB0A-F40EB682C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931760"/>
        <c:axId val="1"/>
      </c:areaChart>
      <c:catAx>
        <c:axId val="17859317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1.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593176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C-3C47-8FF2-EA4C7D3A20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C-3C47-8FF2-EA4C7D3A20C5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C-3C47-8FF2-EA4C7D3A2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906031"/>
        <c:axId val="1"/>
      </c:areaChart>
      <c:catAx>
        <c:axId val="1708906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90603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7-D042-8BD8-AA616DC832B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77-D042-8BD8-AA616DC832B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77-D042-8BD8-AA616DC832B8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77-D042-8BD8-AA616DC83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55120"/>
        <c:axId val="1"/>
      </c:lineChart>
      <c:catAx>
        <c:axId val="47035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4703551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41.534422306784748</c:v>
                </c:pt>
                <c:pt idx="1">
                  <c:v>44.741039338424081</c:v>
                </c:pt>
                <c:pt idx="2">
                  <c:v>49.461709087650107</c:v>
                </c:pt>
                <c:pt idx="3">
                  <c:v>29.93</c:v>
                </c:pt>
                <c:pt idx="4">
                  <c:v>-8.3749845463697348</c:v>
                </c:pt>
                <c:pt idx="5">
                  <c:v>52.623805496294992</c:v>
                </c:pt>
                <c:pt idx="6">
                  <c:v>45.985644670896455</c:v>
                </c:pt>
                <c:pt idx="7">
                  <c:v>30.869999999999997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034-A747-BBD6-305A719FBBA4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24.59194776931448</c:v>
                </c:pt>
                <c:pt idx="1">
                  <c:v>30.385288966725057</c:v>
                </c:pt>
                <c:pt idx="2">
                  <c:v>103.22043309272627</c:v>
                </c:pt>
                <c:pt idx="3">
                  <c:v>46.85</c:v>
                </c:pt>
                <c:pt idx="4">
                  <c:v>-25.042881646655236</c:v>
                </c:pt>
                <c:pt idx="5">
                  <c:v>107.90754257907543</c:v>
                </c:pt>
                <c:pt idx="6">
                  <c:v>70.94017094017093</c:v>
                </c:pt>
                <c:pt idx="7">
                  <c:v>-8.52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034-A747-BBD6-305A719FBBA4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72.969543147208114</c:v>
                </c:pt>
                <c:pt idx="1">
                  <c:v>57.270693512304248</c:v>
                </c:pt>
                <c:pt idx="2">
                  <c:v>15.095729013254777</c:v>
                </c:pt>
                <c:pt idx="3">
                  <c:v>64.180000000000007</c:v>
                </c:pt>
                <c:pt idx="4">
                  <c:v>-31.36363636363636</c:v>
                </c:pt>
                <c:pt idx="5">
                  <c:v>33.3910034602076</c:v>
                </c:pt>
                <c:pt idx="6">
                  <c:v>69.382022471910119</c:v>
                </c:pt>
                <c:pt idx="7">
                  <c:v>50.19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034-A747-BBD6-305A719FBBA4}"/>
            </c:ext>
          </c:extLst>
        </c:ser>
        <c:ser>
          <c:idx val="3"/>
          <c:order val="3"/>
          <c:spPr>
            <a:ln w="28575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37.09446254071662</c:v>
                </c:pt>
                <c:pt idx="1">
                  <c:v>39.657135203910812</c:v>
                </c:pt>
                <c:pt idx="2">
                  <c:v>36.208427234856245</c:v>
                </c:pt>
                <c:pt idx="3">
                  <c:v>29.93</c:v>
                </c:pt>
                <c:pt idx="4">
                  <c:v>-9.2110966623320305</c:v>
                </c:pt>
                <c:pt idx="5">
                  <c:v>36.692307692307693</c:v>
                </c:pt>
                <c:pt idx="6">
                  <c:v>31.783205085312805</c:v>
                </c:pt>
                <c:pt idx="7">
                  <c:v>26.88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034-A747-BBD6-305A719F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840400"/>
        <c:axId val="1"/>
      </c:lineChart>
      <c:catAx>
        <c:axId val="17858404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7.90754257907543"/>
          <c:min val="-31.3636363636363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858404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292</c:v>
                </c:pt>
                <c:pt idx="1">
                  <c:v>332</c:v>
                </c:pt>
                <c:pt idx="2">
                  <c:v>386</c:v>
                </c:pt>
                <c:pt idx="3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F-A849-B2DA-D88074F8DB15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3852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F-A849-B2DA-D88074F8DB1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F-A849-B2DA-D88074F8DB15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2F-A849-B2DA-D88074F8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889360"/>
        <c:axId val="1"/>
      </c:areaChart>
      <c:catAx>
        <c:axId val="1304889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30488936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7-7540-8466-4A95BAEA27A5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1010.9999999999999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7-7540-8466-4A95BAEA27A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7-7540-8466-4A95BAEA27A5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A7-7540-8466-4A95BAEA2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3219968"/>
        <c:axId val="1"/>
      </c:areaChart>
      <c:catAx>
        <c:axId val="1223219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2321996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6-A648-831C-22B264555E4B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6-A648-831C-22B264555E4B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6-A648-831C-22B264555E4B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6-A648-831C-22B264555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44064"/>
        <c:axId val="1"/>
      </c:areaChart>
      <c:catAx>
        <c:axId val="1337744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33774406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41.534422306784748</c:v>
                </c:pt>
                <c:pt idx="1">
                  <c:v>44.741039338424081</c:v>
                </c:pt>
                <c:pt idx="2">
                  <c:v>49.461709087650107</c:v>
                </c:pt>
                <c:pt idx="3">
                  <c:v>29.93</c:v>
                </c:pt>
                <c:pt idx="4">
                  <c:v>-8.3749845463697348</c:v>
                </c:pt>
                <c:pt idx="5">
                  <c:v>52.623805496294992</c:v>
                </c:pt>
                <c:pt idx="6">
                  <c:v>45.985644670896455</c:v>
                </c:pt>
                <c:pt idx="7">
                  <c:v>30.869999999999997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3F-8C44-B0B6-9991B8F309E4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24.59194776931448</c:v>
                </c:pt>
                <c:pt idx="1">
                  <c:v>30.385288966725057</c:v>
                </c:pt>
                <c:pt idx="2">
                  <c:v>103.22043309272627</c:v>
                </c:pt>
                <c:pt idx="3">
                  <c:v>46.85</c:v>
                </c:pt>
                <c:pt idx="4">
                  <c:v>-25.042881646655236</c:v>
                </c:pt>
                <c:pt idx="5">
                  <c:v>107.90754257907543</c:v>
                </c:pt>
                <c:pt idx="6">
                  <c:v>70.94017094017093</c:v>
                </c:pt>
                <c:pt idx="7">
                  <c:v>-8.52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C3F-8C44-B0B6-9991B8F309E4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72.969543147208114</c:v>
                </c:pt>
                <c:pt idx="1">
                  <c:v>57.270693512304248</c:v>
                </c:pt>
                <c:pt idx="2">
                  <c:v>15.095729013254777</c:v>
                </c:pt>
                <c:pt idx="3">
                  <c:v>64.180000000000007</c:v>
                </c:pt>
                <c:pt idx="4">
                  <c:v>-31.36363636363636</c:v>
                </c:pt>
                <c:pt idx="5">
                  <c:v>33.3910034602076</c:v>
                </c:pt>
                <c:pt idx="6">
                  <c:v>69.382022471910119</c:v>
                </c:pt>
                <c:pt idx="7">
                  <c:v>50.19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C3F-8C44-B0B6-9991B8F309E4}"/>
            </c:ext>
          </c:extLst>
        </c:ser>
        <c:ser>
          <c:idx val="3"/>
          <c:order val="3"/>
          <c:spPr>
            <a:ln w="28575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37.09446254071662</c:v>
                </c:pt>
                <c:pt idx="1">
                  <c:v>39.657135203910812</c:v>
                </c:pt>
                <c:pt idx="2">
                  <c:v>36.208427234856245</c:v>
                </c:pt>
                <c:pt idx="3">
                  <c:v>29.93</c:v>
                </c:pt>
                <c:pt idx="4">
                  <c:v>-9.2110966623320305</c:v>
                </c:pt>
                <c:pt idx="5">
                  <c:v>36.692307692307693</c:v>
                </c:pt>
                <c:pt idx="6">
                  <c:v>31.783205085312805</c:v>
                </c:pt>
                <c:pt idx="7">
                  <c:v>26.88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C3F-8C44-B0B6-9991B8F3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2515888"/>
        <c:axId val="1"/>
      </c:lineChart>
      <c:catAx>
        <c:axId val="1632515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7.90754257907543"/>
          <c:min val="-31.3636363636363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2515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657F-7A29-DA46-BDF7-DBA4BD24A48B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143000"/>
            <a:ext cx="531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B7E9-AA5B-564D-B531-1DFCA2A5A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0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1pPr>
    <a:lvl2pPr marL="765707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2pPr>
    <a:lvl3pPr marL="1531413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3pPr>
    <a:lvl4pPr marL="229712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4pPr>
    <a:lvl5pPr marL="306282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5pPr>
    <a:lvl6pPr marL="3828534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6pPr>
    <a:lvl7pPr marL="459424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7pPr>
    <a:lvl8pPr marL="535994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8pPr>
    <a:lvl9pPr marL="6125655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医疗*收入类型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53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AC7F-15F8-2A09-E72B-4C5EF85A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570F29-82AD-A799-90D6-61E1AB08F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4A5E8D-0505-FE3E-B768-95D8FE1B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教培*收入类型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7E4A5-52D9-1364-0704-767A88AC5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9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7801B-460F-0046-CE4C-B7FE183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06490-75E3-BF88-0928-DC8B5272B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C39E54-A1CE-BB21-6149-2CF354328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直营</a:t>
            </a:r>
            <a:r>
              <a:rPr kumimoji="1" lang="en-US" altLang="zh-CN" dirty="0"/>
              <a:t>by</a:t>
            </a:r>
            <a:r>
              <a:rPr kumimoji="1" lang="zh-CN" altLang="en-US" dirty="0"/>
              <a:t>收入类型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9B9F0-B35A-38EB-C95C-3D8C9B8A9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79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0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68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5F1B-AC85-4C3F-4578-3B378EC7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F48A8F-A799-7C68-093D-03432779C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849107-C1D6-3A36-CAD3-B0EC7A647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4C639D-3E2A-E772-FA09-90309B11D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6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129E-EBA0-93F0-AA7C-B0BEFAD32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C9C243-E336-E997-A1E1-335A708E8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6F0FB1-4BB0-F309-8C92-C071B682C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6E96C8-48BD-378D-DEFB-3BBEC325D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371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59B4-6FF7-ACD7-05B4-0B3946B4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F4775B-49BB-ADBF-9507-7E108D13C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652CDC-9401-7B70-6954-80C189195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05687-5DFA-A466-D363-24A04DA53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59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F44A-5DA8-7CE9-596E-94889B1B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5A0F7-94D2-7728-31FF-01963F620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422DDA-DECD-1454-E1F3-361A3D9DA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总收入：直营｜渠道｜电销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77A992-3FB0-F295-C286-07D0B89C3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647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F595-E3E2-82F9-C043-DE430A58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ACF777-8169-0479-5861-FDFB58D1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C13B9-7060-5E73-A548-D78F4883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医疗总收入：直营｜渠道｜电销；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06E10-AC5C-83C0-1777-B51CF8882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78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教培总收入：直营｜渠道｜电销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4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999" y="2064940"/>
            <a:ext cx="16307991" cy="4392742"/>
          </a:xfrm>
        </p:spPr>
        <p:txBody>
          <a:bodyPr anchor="b"/>
          <a:lstStyle>
            <a:lvl1pPr algn="ctr"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999" y="6627083"/>
            <a:ext cx="16307991" cy="3046295"/>
          </a:xfrm>
        </p:spPr>
        <p:txBody>
          <a:bodyPr/>
          <a:lstStyle>
            <a:lvl1pPr marL="0" indent="0" algn="ctr">
              <a:buNone/>
              <a:defRPr sz="4280"/>
            </a:lvl1pPr>
            <a:lvl2pPr marL="815416" indent="0" algn="ctr">
              <a:buNone/>
              <a:defRPr sz="3567"/>
            </a:lvl2pPr>
            <a:lvl3pPr marL="1630832" indent="0" algn="ctr">
              <a:buNone/>
              <a:defRPr sz="3210"/>
            </a:lvl3pPr>
            <a:lvl4pPr marL="2446249" indent="0" algn="ctr">
              <a:buNone/>
              <a:defRPr sz="2854"/>
            </a:lvl4pPr>
            <a:lvl5pPr marL="3261665" indent="0" algn="ctr">
              <a:buNone/>
              <a:defRPr sz="2854"/>
            </a:lvl5pPr>
            <a:lvl6pPr marL="4077081" indent="0" algn="ctr">
              <a:buNone/>
              <a:defRPr sz="2854"/>
            </a:lvl6pPr>
            <a:lvl7pPr marL="4892497" indent="0" algn="ctr">
              <a:buNone/>
              <a:defRPr sz="2854"/>
            </a:lvl7pPr>
            <a:lvl8pPr marL="5707913" indent="0" algn="ctr">
              <a:buNone/>
              <a:defRPr sz="2854"/>
            </a:lvl8pPr>
            <a:lvl9pPr marL="6523330" indent="0" algn="ctr">
              <a:buNone/>
              <a:defRPr sz="285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2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84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60542" y="671762"/>
            <a:ext cx="4688547" cy="106927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899" y="671762"/>
            <a:ext cx="13793842" cy="106927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3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93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74" y="3145602"/>
            <a:ext cx="18754190" cy="5248508"/>
          </a:xfrm>
        </p:spPr>
        <p:txBody>
          <a:bodyPr anchor="b"/>
          <a:lstStyle>
            <a:lvl1pPr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574" y="8443763"/>
            <a:ext cx="18754190" cy="2760066"/>
          </a:xfrm>
        </p:spPr>
        <p:txBody>
          <a:bodyPr/>
          <a:lstStyle>
            <a:lvl1pPr marL="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1pPr>
            <a:lvl2pPr marL="815416" indent="0">
              <a:buNone/>
              <a:defRPr sz="3567">
                <a:solidFill>
                  <a:schemeClr val="tx1">
                    <a:tint val="75000"/>
                  </a:schemeClr>
                </a:solidFill>
              </a:defRPr>
            </a:lvl2pPr>
            <a:lvl3pPr marL="1630832" indent="0">
              <a:buNone/>
              <a:defRPr sz="3210">
                <a:solidFill>
                  <a:schemeClr val="tx1">
                    <a:tint val="75000"/>
                  </a:schemeClr>
                </a:solidFill>
              </a:defRPr>
            </a:lvl3pPr>
            <a:lvl4pPr marL="2446249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4pPr>
            <a:lvl5pPr marL="3261665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5pPr>
            <a:lvl6pPr marL="4077081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6pPr>
            <a:lvl7pPr marL="4892497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7pPr>
            <a:lvl8pPr marL="5707913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8pPr>
            <a:lvl9pPr marL="6523330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77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899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7894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348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671764"/>
            <a:ext cx="18754190" cy="24387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732" y="3093028"/>
            <a:ext cx="9198725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7732" y="4608874"/>
            <a:ext cx="9198725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07894" y="3093028"/>
            <a:ext cx="9244027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07894" y="4608874"/>
            <a:ext cx="9244027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7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9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593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027" y="1816680"/>
            <a:ext cx="11007894" cy="8966567"/>
          </a:xfrm>
        </p:spPr>
        <p:txBody>
          <a:bodyPr/>
          <a:lstStyle>
            <a:lvl1pPr>
              <a:defRPr sz="5707"/>
            </a:lvl1pPr>
            <a:lvl2pPr>
              <a:defRPr sz="4994"/>
            </a:lvl2pPr>
            <a:lvl3pPr>
              <a:defRPr sz="4280"/>
            </a:lvl3pPr>
            <a:lvl4pPr>
              <a:defRPr sz="3567"/>
            </a:lvl4pPr>
            <a:lvl5pPr>
              <a:defRPr sz="3567"/>
            </a:lvl5pPr>
            <a:lvl6pPr>
              <a:defRPr sz="3567"/>
            </a:lvl6pPr>
            <a:lvl7pPr>
              <a:defRPr sz="3567"/>
            </a:lvl7pPr>
            <a:lvl8pPr>
              <a:defRPr sz="3567"/>
            </a:lvl8pPr>
            <a:lvl9pPr>
              <a:defRPr sz="35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0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4027" y="1816680"/>
            <a:ext cx="11007894" cy="8966567"/>
          </a:xfrm>
        </p:spPr>
        <p:txBody>
          <a:bodyPr anchor="t"/>
          <a:lstStyle>
            <a:lvl1pPr marL="0" indent="0">
              <a:buNone/>
              <a:defRPr sz="5707"/>
            </a:lvl1pPr>
            <a:lvl2pPr marL="815416" indent="0">
              <a:buNone/>
              <a:defRPr sz="4994"/>
            </a:lvl2pPr>
            <a:lvl3pPr marL="1630832" indent="0">
              <a:buNone/>
              <a:defRPr sz="4280"/>
            </a:lvl3pPr>
            <a:lvl4pPr marL="2446249" indent="0">
              <a:buNone/>
              <a:defRPr sz="3567"/>
            </a:lvl4pPr>
            <a:lvl5pPr marL="3261665" indent="0">
              <a:buNone/>
              <a:defRPr sz="3567"/>
            </a:lvl5pPr>
            <a:lvl6pPr marL="4077081" indent="0">
              <a:buNone/>
              <a:defRPr sz="3567"/>
            </a:lvl6pPr>
            <a:lvl7pPr marL="4892497" indent="0">
              <a:buNone/>
              <a:defRPr sz="3567"/>
            </a:lvl7pPr>
            <a:lvl8pPr marL="5707913" indent="0">
              <a:buNone/>
              <a:defRPr sz="3567"/>
            </a:lvl8pPr>
            <a:lvl9pPr marL="6523330" indent="0">
              <a:buNone/>
              <a:defRPr sz="35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4899" y="671764"/>
            <a:ext cx="18754190" cy="2438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899" y="3358812"/>
            <a:ext cx="18754190" cy="800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899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2696" y="11694508"/>
            <a:ext cx="7338596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56692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3262370-8F52-D440-C7E1-FFC871DB23EC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57685219"/>
              </p:ext>
            </p:extLst>
          </p:nvPr>
        </p:nvGraphicFramePr>
        <p:xfrm>
          <a:off x="3783" y="2924"/>
          <a:ext cx="2918" cy="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7772400" imgH="10058400" progId="TCLayout.ActiveDocument.1">
                  <p:embed/>
                </p:oleObj>
              </mc:Choice>
              <mc:Fallback>
                <p:oleObj name="think-cell 幻灯片" r:id="rId1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55F7AF-0385-F3CB-8E3B-F1E07DA4D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83" y="2924"/>
                        <a:ext cx="2918" cy="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30832" rtl="0" eaLnBrk="1" latinLnBrk="0" hangingPunct="1">
        <a:lnSpc>
          <a:spcPct val="90000"/>
        </a:lnSpc>
        <a:spcBef>
          <a:spcPct val="0"/>
        </a:spcBef>
        <a:buNone/>
        <a:defRPr sz="78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08" indent="-407708" algn="l" defTabSz="1630832" rtl="0" eaLnBrk="1" latinLnBrk="0" hangingPunct="1">
        <a:lnSpc>
          <a:spcPct val="90000"/>
        </a:lnSpc>
        <a:spcBef>
          <a:spcPts val="1784"/>
        </a:spcBef>
        <a:buFont typeface="Arial" panose="020B0604020202020204" pitchFamily="34" charset="0"/>
        <a:buChar char="•"/>
        <a:defRPr sz="4994" kern="1200">
          <a:solidFill>
            <a:schemeClr val="tx1"/>
          </a:solidFill>
          <a:latin typeface="+mn-lt"/>
          <a:ea typeface="+mn-ea"/>
          <a:cs typeface="+mn-cs"/>
        </a:defRPr>
      </a:lvl1pPr>
      <a:lvl2pPr marL="1223124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2pPr>
      <a:lvl3pPr marL="2038541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3pPr>
      <a:lvl4pPr marL="2853957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669373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484789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5300205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6115622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931038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1pPr>
      <a:lvl2pPr marL="815416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2pPr>
      <a:lvl3pPr marL="1630832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3pPr>
      <a:lvl4pPr marL="2446249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261665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077081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4892497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5707913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52333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005.xml"/><Relationship Id="rId21" Type="http://schemas.openxmlformats.org/officeDocument/2006/relationships/tags" Target="../tags/tag909.xml"/><Relationship Id="rId42" Type="http://schemas.openxmlformats.org/officeDocument/2006/relationships/tags" Target="../tags/tag930.xml"/><Relationship Id="rId63" Type="http://schemas.openxmlformats.org/officeDocument/2006/relationships/tags" Target="../tags/tag951.xml"/><Relationship Id="rId84" Type="http://schemas.openxmlformats.org/officeDocument/2006/relationships/tags" Target="../tags/tag972.xml"/><Relationship Id="rId138" Type="http://schemas.openxmlformats.org/officeDocument/2006/relationships/tags" Target="../tags/tag1026.xml"/><Relationship Id="rId107" Type="http://schemas.openxmlformats.org/officeDocument/2006/relationships/tags" Target="../tags/tag995.xml"/><Relationship Id="rId11" Type="http://schemas.openxmlformats.org/officeDocument/2006/relationships/tags" Target="../tags/tag899.xml"/><Relationship Id="rId32" Type="http://schemas.openxmlformats.org/officeDocument/2006/relationships/tags" Target="../tags/tag920.xml"/><Relationship Id="rId53" Type="http://schemas.openxmlformats.org/officeDocument/2006/relationships/tags" Target="../tags/tag941.xml"/><Relationship Id="rId74" Type="http://schemas.openxmlformats.org/officeDocument/2006/relationships/tags" Target="../tags/tag962.xml"/><Relationship Id="rId128" Type="http://schemas.openxmlformats.org/officeDocument/2006/relationships/tags" Target="../tags/tag1016.xml"/><Relationship Id="rId5" Type="http://schemas.openxmlformats.org/officeDocument/2006/relationships/tags" Target="../tags/tag893.xml"/><Relationship Id="rId90" Type="http://schemas.openxmlformats.org/officeDocument/2006/relationships/tags" Target="../tags/tag978.xml"/><Relationship Id="rId95" Type="http://schemas.openxmlformats.org/officeDocument/2006/relationships/tags" Target="../tags/tag983.xml"/><Relationship Id="rId22" Type="http://schemas.openxmlformats.org/officeDocument/2006/relationships/tags" Target="../tags/tag910.xml"/><Relationship Id="rId27" Type="http://schemas.openxmlformats.org/officeDocument/2006/relationships/tags" Target="../tags/tag915.xml"/><Relationship Id="rId43" Type="http://schemas.openxmlformats.org/officeDocument/2006/relationships/tags" Target="../tags/tag931.xml"/><Relationship Id="rId48" Type="http://schemas.openxmlformats.org/officeDocument/2006/relationships/tags" Target="../tags/tag936.xml"/><Relationship Id="rId64" Type="http://schemas.openxmlformats.org/officeDocument/2006/relationships/tags" Target="../tags/tag952.xml"/><Relationship Id="rId69" Type="http://schemas.openxmlformats.org/officeDocument/2006/relationships/tags" Target="../tags/tag957.xml"/><Relationship Id="rId113" Type="http://schemas.openxmlformats.org/officeDocument/2006/relationships/tags" Target="../tags/tag1001.xml"/><Relationship Id="rId118" Type="http://schemas.openxmlformats.org/officeDocument/2006/relationships/tags" Target="../tags/tag1006.xml"/><Relationship Id="rId134" Type="http://schemas.openxmlformats.org/officeDocument/2006/relationships/tags" Target="../tags/tag1022.xml"/><Relationship Id="rId139" Type="http://schemas.openxmlformats.org/officeDocument/2006/relationships/tags" Target="../tags/tag1027.xml"/><Relationship Id="rId80" Type="http://schemas.openxmlformats.org/officeDocument/2006/relationships/tags" Target="../tags/tag968.xml"/><Relationship Id="rId85" Type="http://schemas.openxmlformats.org/officeDocument/2006/relationships/tags" Target="../tags/tag973.xml"/><Relationship Id="rId12" Type="http://schemas.openxmlformats.org/officeDocument/2006/relationships/tags" Target="../tags/tag900.xml"/><Relationship Id="rId17" Type="http://schemas.openxmlformats.org/officeDocument/2006/relationships/tags" Target="../tags/tag905.xml"/><Relationship Id="rId33" Type="http://schemas.openxmlformats.org/officeDocument/2006/relationships/tags" Target="../tags/tag921.xml"/><Relationship Id="rId38" Type="http://schemas.openxmlformats.org/officeDocument/2006/relationships/tags" Target="../tags/tag926.xml"/><Relationship Id="rId59" Type="http://schemas.openxmlformats.org/officeDocument/2006/relationships/tags" Target="../tags/tag947.xml"/><Relationship Id="rId103" Type="http://schemas.openxmlformats.org/officeDocument/2006/relationships/tags" Target="../tags/tag991.xml"/><Relationship Id="rId108" Type="http://schemas.openxmlformats.org/officeDocument/2006/relationships/tags" Target="../tags/tag996.xml"/><Relationship Id="rId124" Type="http://schemas.openxmlformats.org/officeDocument/2006/relationships/tags" Target="../tags/tag1012.xml"/><Relationship Id="rId129" Type="http://schemas.openxmlformats.org/officeDocument/2006/relationships/tags" Target="../tags/tag1017.xml"/><Relationship Id="rId54" Type="http://schemas.openxmlformats.org/officeDocument/2006/relationships/tags" Target="../tags/tag942.xml"/><Relationship Id="rId70" Type="http://schemas.openxmlformats.org/officeDocument/2006/relationships/tags" Target="../tags/tag958.xml"/><Relationship Id="rId75" Type="http://schemas.openxmlformats.org/officeDocument/2006/relationships/tags" Target="../tags/tag963.xml"/><Relationship Id="rId91" Type="http://schemas.openxmlformats.org/officeDocument/2006/relationships/tags" Target="../tags/tag979.xml"/><Relationship Id="rId96" Type="http://schemas.openxmlformats.org/officeDocument/2006/relationships/tags" Target="../tags/tag984.xml"/><Relationship Id="rId140" Type="http://schemas.openxmlformats.org/officeDocument/2006/relationships/tags" Target="../tags/tag1028.xml"/><Relationship Id="rId145" Type="http://schemas.openxmlformats.org/officeDocument/2006/relationships/chart" Target="../charts/chart30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23" Type="http://schemas.openxmlformats.org/officeDocument/2006/relationships/tags" Target="../tags/tag911.xml"/><Relationship Id="rId28" Type="http://schemas.openxmlformats.org/officeDocument/2006/relationships/tags" Target="../tags/tag916.xml"/><Relationship Id="rId49" Type="http://schemas.openxmlformats.org/officeDocument/2006/relationships/tags" Target="../tags/tag937.xml"/><Relationship Id="rId114" Type="http://schemas.openxmlformats.org/officeDocument/2006/relationships/tags" Target="../tags/tag1002.xml"/><Relationship Id="rId119" Type="http://schemas.openxmlformats.org/officeDocument/2006/relationships/tags" Target="../tags/tag1007.xml"/><Relationship Id="rId44" Type="http://schemas.openxmlformats.org/officeDocument/2006/relationships/tags" Target="../tags/tag932.xml"/><Relationship Id="rId60" Type="http://schemas.openxmlformats.org/officeDocument/2006/relationships/tags" Target="../tags/tag948.xml"/><Relationship Id="rId65" Type="http://schemas.openxmlformats.org/officeDocument/2006/relationships/tags" Target="../tags/tag953.xml"/><Relationship Id="rId81" Type="http://schemas.openxmlformats.org/officeDocument/2006/relationships/tags" Target="../tags/tag969.xml"/><Relationship Id="rId86" Type="http://schemas.openxmlformats.org/officeDocument/2006/relationships/tags" Target="../tags/tag974.xml"/><Relationship Id="rId130" Type="http://schemas.openxmlformats.org/officeDocument/2006/relationships/tags" Target="../tags/tag1018.xml"/><Relationship Id="rId135" Type="http://schemas.openxmlformats.org/officeDocument/2006/relationships/tags" Target="../tags/tag1023.xml"/><Relationship Id="rId13" Type="http://schemas.openxmlformats.org/officeDocument/2006/relationships/tags" Target="../tags/tag901.xml"/><Relationship Id="rId18" Type="http://schemas.openxmlformats.org/officeDocument/2006/relationships/tags" Target="../tags/tag906.xml"/><Relationship Id="rId39" Type="http://schemas.openxmlformats.org/officeDocument/2006/relationships/tags" Target="../tags/tag927.xml"/><Relationship Id="rId109" Type="http://schemas.openxmlformats.org/officeDocument/2006/relationships/tags" Target="../tags/tag997.xml"/><Relationship Id="rId34" Type="http://schemas.openxmlformats.org/officeDocument/2006/relationships/tags" Target="../tags/tag922.xml"/><Relationship Id="rId50" Type="http://schemas.openxmlformats.org/officeDocument/2006/relationships/tags" Target="../tags/tag938.xml"/><Relationship Id="rId55" Type="http://schemas.openxmlformats.org/officeDocument/2006/relationships/tags" Target="../tags/tag943.xml"/><Relationship Id="rId76" Type="http://schemas.openxmlformats.org/officeDocument/2006/relationships/tags" Target="../tags/tag964.xml"/><Relationship Id="rId97" Type="http://schemas.openxmlformats.org/officeDocument/2006/relationships/tags" Target="../tags/tag985.xml"/><Relationship Id="rId104" Type="http://schemas.openxmlformats.org/officeDocument/2006/relationships/tags" Target="../tags/tag992.xml"/><Relationship Id="rId120" Type="http://schemas.openxmlformats.org/officeDocument/2006/relationships/tags" Target="../tags/tag1008.xml"/><Relationship Id="rId125" Type="http://schemas.openxmlformats.org/officeDocument/2006/relationships/tags" Target="../tags/tag1013.xml"/><Relationship Id="rId141" Type="http://schemas.openxmlformats.org/officeDocument/2006/relationships/slideLayout" Target="../slideLayouts/slideLayout2.xml"/><Relationship Id="rId146" Type="http://schemas.openxmlformats.org/officeDocument/2006/relationships/chart" Target="../charts/chart31.xml"/><Relationship Id="rId7" Type="http://schemas.openxmlformats.org/officeDocument/2006/relationships/tags" Target="../tags/tag895.xml"/><Relationship Id="rId71" Type="http://schemas.openxmlformats.org/officeDocument/2006/relationships/tags" Target="../tags/tag959.xml"/><Relationship Id="rId92" Type="http://schemas.openxmlformats.org/officeDocument/2006/relationships/tags" Target="../tags/tag980.xml"/><Relationship Id="rId2" Type="http://schemas.openxmlformats.org/officeDocument/2006/relationships/tags" Target="../tags/tag890.xml"/><Relationship Id="rId29" Type="http://schemas.openxmlformats.org/officeDocument/2006/relationships/tags" Target="../tags/tag917.xml"/><Relationship Id="rId24" Type="http://schemas.openxmlformats.org/officeDocument/2006/relationships/tags" Target="../tags/tag912.xml"/><Relationship Id="rId40" Type="http://schemas.openxmlformats.org/officeDocument/2006/relationships/tags" Target="../tags/tag928.xml"/><Relationship Id="rId45" Type="http://schemas.openxmlformats.org/officeDocument/2006/relationships/tags" Target="../tags/tag933.xml"/><Relationship Id="rId66" Type="http://schemas.openxmlformats.org/officeDocument/2006/relationships/tags" Target="../tags/tag954.xml"/><Relationship Id="rId87" Type="http://schemas.openxmlformats.org/officeDocument/2006/relationships/tags" Target="../tags/tag975.xml"/><Relationship Id="rId110" Type="http://schemas.openxmlformats.org/officeDocument/2006/relationships/tags" Target="../tags/tag998.xml"/><Relationship Id="rId115" Type="http://schemas.openxmlformats.org/officeDocument/2006/relationships/tags" Target="../tags/tag1003.xml"/><Relationship Id="rId131" Type="http://schemas.openxmlformats.org/officeDocument/2006/relationships/tags" Target="../tags/tag1019.xml"/><Relationship Id="rId136" Type="http://schemas.openxmlformats.org/officeDocument/2006/relationships/tags" Target="../tags/tag1024.xml"/><Relationship Id="rId61" Type="http://schemas.openxmlformats.org/officeDocument/2006/relationships/tags" Target="../tags/tag949.xml"/><Relationship Id="rId82" Type="http://schemas.openxmlformats.org/officeDocument/2006/relationships/tags" Target="../tags/tag970.xml"/><Relationship Id="rId19" Type="http://schemas.openxmlformats.org/officeDocument/2006/relationships/tags" Target="../tags/tag907.xml"/><Relationship Id="rId14" Type="http://schemas.openxmlformats.org/officeDocument/2006/relationships/tags" Target="../tags/tag902.xml"/><Relationship Id="rId30" Type="http://schemas.openxmlformats.org/officeDocument/2006/relationships/tags" Target="../tags/tag918.xml"/><Relationship Id="rId35" Type="http://schemas.openxmlformats.org/officeDocument/2006/relationships/tags" Target="../tags/tag923.xml"/><Relationship Id="rId56" Type="http://schemas.openxmlformats.org/officeDocument/2006/relationships/tags" Target="../tags/tag944.xml"/><Relationship Id="rId77" Type="http://schemas.openxmlformats.org/officeDocument/2006/relationships/tags" Target="../tags/tag965.xml"/><Relationship Id="rId100" Type="http://schemas.openxmlformats.org/officeDocument/2006/relationships/tags" Target="../tags/tag988.xml"/><Relationship Id="rId105" Type="http://schemas.openxmlformats.org/officeDocument/2006/relationships/tags" Target="../tags/tag993.xml"/><Relationship Id="rId126" Type="http://schemas.openxmlformats.org/officeDocument/2006/relationships/tags" Target="../tags/tag1014.xml"/><Relationship Id="rId147" Type="http://schemas.openxmlformats.org/officeDocument/2006/relationships/chart" Target="../charts/chart32.xml"/><Relationship Id="rId8" Type="http://schemas.openxmlformats.org/officeDocument/2006/relationships/tags" Target="../tags/tag896.xml"/><Relationship Id="rId51" Type="http://schemas.openxmlformats.org/officeDocument/2006/relationships/tags" Target="../tags/tag939.xml"/><Relationship Id="rId72" Type="http://schemas.openxmlformats.org/officeDocument/2006/relationships/tags" Target="../tags/tag960.xml"/><Relationship Id="rId93" Type="http://schemas.openxmlformats.org/officeDocument/2006/relationships/tags" Target="../tags/tag981.xml"/><Relationship Id="rId98" Type="http://schemas.openxmlformats.org/officeDocument/2006/relationships/tags" Target="../tags/tag986.xml"/><Relationship Id="rId121" Type="http://schemas.openxmlformats.org/officeDocument/2006/relationships/tags" Target="../tags/tag1009.xml"/><Relationship Id="rId142" Type="http://schemas.openxmlformats.org/officeDocument/2006/relationships/notesSlide" Target="../notesSlides/notesSlide10.xml"/><Relationship Id="rId3" Type="http://schemas.openxmlformats.org/officeDocument/2006/relationships/tags" Target="../tags/tag891.xml"/><Relationship Id="rId25" Type="http://schemas.openxmlformats.org/officeDocument/2006/relationships/tags" Target="../tags/tag913.xml"/><Relationship Id="rId46" Type="http://schemas.openxmlformats.org/officeDocument/2006/relationships/tags" Target="../tags/tag934.xml"/><Relationship Id="rId67" Type="http://schemas.openxmlformats.org/officeDocument/2006/relationships/tags" Target="../tags/tag955.xml"/><Relationship Id="rId116" Type="http://schemas.openxmlformats.org/officeDocument/2006/relationships/tags" Target="../tags/tag1004.xml"/><Relationship Id="rId137" Type="http://schemas.openxmlformats.org/officeDocument/2006/relationships/tags" Target="../tags/tag1025.xml"/><Relationship Id="rId20" Type="http://schemas.openxmlformats.org/officeDocument/2006/relationships/tags" Target="../tags/tag908.xml"/><Relationship Id="rId41" Type="http://schemas.openxmlformats.org/officeDocument/2006/relationships/tags" Target="../tags/tag929.xml"/><Relationship Id="rId62" Type="http://schemas.openxmlformats.org/officeDocument/2006/relationships/tags" Target="../tags/tag950.xml"/><Relationship Id="rId83" Type="http://schemas.openxmlformats.org/officeDocument/2006/relationships/tags" Target="../tags/tag971.xml"/><Relationship Id="rId88" Type="http://schemas.openxmlformats.org/officeDocument/2006/relationships/tags" Target="../tags/tag976.xml"/><Relationship Id="rId111" Type="http://schemas.openxmlformats.org/officeDocument/2006/relationships/tags" Target="../tags/tag999.xml"/><Relationship Id="rId132" Type="http://schemas.openxmlformats.org/officeDocument/2006/relationships/tags" Target="../tags/tag1020.xml"/><Relationship Id="rId15" Type="http://schemas.openxmlformats.org/officeDocument/2006/relationships/tags" Target="../tags/tag903.xml"/><Relationship Id="rId36" Type="http://schemas.openxmlformats.org/officeDocument/2006/relationships/tags" Target="../tags/tag924.xml"/><Relationship Id="rId57" Type="http://schemas.openxmlformats.org/officeDocument/2006/relationships/tags" Target="../tags/tag945.xml"/><Relationship Id="rId106" Type="http://schemas.openxmlformats.org/officeDocument/2006/relationships/tags" Target="../tags/tag994.xml"/><Relationship Id="rId127" Type="http://schemas.openxmlformats.org/officeDocument/2006/relationships/tags" Target="../tags/tag1015.xml"/><Relationship Id="rId10" Type="http://schemas.openxmlformats.org/officeDocument/2006/relationships/tags" Target="../tags/tag898.xml"/><Relationship Id="rId31" Type="http://schemas.openxmlformats.org/officeDocument/2006/relationships/tags" Target="../tags/tag919.xml"/><Relationship Id="rId52" Type="http://schemas.openxmlformats.org/officeDocument/2006/relationships/tags" Target="../tags/tag940.xml"/><Relationship Id="rId73" Type="http://schemas.openxmlformats.org/officeDocument/2006/relationships/tags" Target="../tags/tag961.xml"/><Relationship Id="rId78" Type="http://schemas.openxmlformats.org/officeDocument/2006/relationships/tags" Target="../tags/tag966.xml"/><Relationship Id="rId94" Type="http://schemas.openxmlformats.org/officeDocument/2006/relationships/tags" Target="../tags/tag982.xml"/><Relationship Id="rId99" Type="http://schemas.openxmlformats.org/officeDocument/2006/relationships/tags" Target="../tags/tag987.xml"/><Relationship Id="rId101" Type="http://schemas.openxmlformats.org/officeDocument/2006/relationships/tags" Target="../tags/tag989.xml"/><Relationship Id="rId122" Type="http://schemas.openxmlformats.org/officeDocument/2006/relationships/tags" Target="../tags/tag1010.xml"/><Relationship Id="rId143" Type="http://schemas.openxmlformats.org/officeDocument/2006/relationships/oleObject" Target="../embeddings/oleObject11.bin"/><Relationship Id="rId148" Type="http://schemas.openxmlformats.org/officeDocument/2006/relationships/chart" Target="../charts/chart33.xml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26" Type="http://schemas.openxmlformats.org/officeDocument/2006/relationships/tags" Target="../tags/tag914.xml"/><Relationship Id="rId47" Type="http://schemas.openxmlformats.org/officeDocument/2006/relationships/tags" Target="../tags/tag935.xml"/><Relationship Id="rId68" Type="http://schemas.openxmlformats.org/officeDocument/2006/relationships/tags" Target="../tags/tag956.xml"/><Relationship Id="rId89" Type="http://schemas.openxmlformats.org/officeDocument/2006/relationships/tags" Target="../tags/tag977.xml"/><Relationship Id="rId112" Type="http://schemas.openxmlformats.org/officeDocument/2006/relationships/tags" Target="../tags/tag1000.xml"/><Relationship Id="rId133" Type="http://schemas.openxmlformats.org/officeDocument/2006/relationships/tags" Target="../tags/tag1021.xml"/><Relationship Id="rId16" Type="http://schemas.openxmlformats.org/officeDocument/2006/relationships/tags" Target="../tags/tag904.xml"/><Relationship Id="rId37" Type="http://schemas.openxmlformats.org/officeDocument/2006/relationships/tags" Target="../tags/tag925.xml"/><Relationship Id="rId58" Type="http://schemas.openxmlformats.org/officeDocument/2006/relationships/tags" Target="../tags/tag946.xml"/><Relationship Id="rId79" Type="http://schemas.openxmlformats.org/officeDocument/2006/relationships/tags" Target="../tags/tag967.xml"/><Relationship Id="rId102" Type="http://schemas.openxmlformats.org/officeDocument/2006/relationships/tags" Target="../tags/tag990.xml"/><Relationship Id="rId123" Type="http://schemas.openxmlformats.org/officeDocument/2006/relationships/tags" Target="../tags/tag1011.xml"/><Relationship Id="rId14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145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63" Type="http://schemas.openxmlformats.org/officeDocument/2006/relationships/tags" Target="../tags/tag1091.xml"/><Relationship Id="rId84" Type="http://schemas.openxmlformats.org/officeDocument/2006/relationships/tags" Target="../tags/tag1112.xml"/><Relationship Id="rId138" Type="http://schemas.openxmlformats.org/officeDocument/2006/relationships/tags" Target="../tags/tag1166.xml"/><Relationship Id="rId107" Type="http://schemas.openxmlformats.org/officeDocument/2006/relationships/tags" Target="../tags/tag1135.xml"/><Relationship Id="rId11" Type="http://schemas.openxmlformats.org/officeDocument/2006/relationships/tags" Target="../tags/tag1039.xml"/><Relationship Id="rId32" Type="http://schemas.openxmlformats.org/officeDocument/2006/relationships/tags" Target="../tags/tag1060.xml"/><Relationship Id="rId53" Type="http://schemas.openxmlformats.org/officeDocument/2006/relationships/tags" Target="../tags/tag1081.xml"/><Relationship Id="rId74" Type="http://schemas.openxmlformats.org/officeDocument/2006/relationships/tags" Target="../tags/tag1102.xml"/><Relationship Id="rId128" Type="http://schemas.openxmlformats.org/officeDocument/2006/relationships/tags" Target="../tags/tag1156.xml"/><Relationship Id="rId149" Type="http://schemas.openxmlformats.org/officeDocument/2006/relationships/chart" Target="../charts/chart36.xml"/><Relationship Id="rId5" Type="http://schemas.openxmlformats.org/officeDocument/2006/relationships/tags" Target="../tags/tag1033.xml"/><Relationship Id="rId95" Type="http://schemas.openxmlformats.org/officeDocument/2006/relationships/tags" Target="../tags/tag1123.xml"/><Relationship Id="rId22" Type="http://schemas.openxmlformats.org/officeDocument/2006/relationships/tags" Target="../tags/tag1050.xml"/><Relationship Id="rId27" Type="http://schemas.openxmlformats.org/officeDocument/2006/relationships/tags" Target="../tags/tag1055.xml"/><Relationship Id="rId43" Type="http://schemas.openxmlformats.org/officeDocument/2006/relationships/tags" Target="../tags/tag1071.xml"/><Relationship Id="rId48" Type="http://schemas.openxmlformats.org/officeDocument/2006/relationships/tags" Target="../tags/tag1076.xml"/><Relationship Id="rId64" Type="http://schemas.openxmlformats.org/officeDocument/2006/relationships/tags" Target="../tags/tag1092.xml"/><Relationship Id="rId69" Type="http://schemas.openxmlformats.org/officeDocument/2006/relationships/tags" Target="../tags/tag1097.xml"/><Relationship Id="rId113" Type="http://schemas.openxmlformats.org/officeDocument/2006/relationships/tags" Target="../tags/tag1141.xml"/><Relationship Id="rId118" Type="http://schemas.openxmlformats.org/officeDocument/2006/relationships/tags" Target="../tags/tag1146.xml"/><Relationship Id="rId134" Type="http://schemas.openxmlformats.org/officeDocument/2006/relationships/tags" Target="../tags/tag1162.xml"/><Relationship Id="rId139" Type="http://schemas.openxmlformats.org/officeDocument/2006/relationships/tags" Target="../tags/tag1167.xml"/><Relationship Id="rId80" Type="http://schemas.openxmlformats.org/officeDocument/2006/relationships/tags" Target="../tags/tag1108.xml"/><Relationship Id="rId85" Type="http://schemas.openxmlformats.org/officeDocument/2006/relationships/tags" Target="../tags/tag1113.xml"/><Relationship Id="rId150" Type="http://schemas.openxmlformats.org/officeDocument/2006/relationships/chart" Target="../charts/chart37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59" Type="http://schemas.openxmlformats.org/officeDocument/2006/relationships/tags" Target="../tags/tag1087.xml"/><Relationship Id="rId103" Type="http://schemas.openxmlformats.org/officeDocument/2006/relationships/tags" Target="../tags/tag1131.xml"/><Relationship Id="rId108" Type="http://schemas.openxmlformats.org/officeDocument/2006/relationships/tags" Target="../tags/tag1136.xml"/><Relationship Id="rId124" Type="http://schemas.openxmlformats.org/officeDocument/2006/relationships/tags" Target="../tags/tag1152.xml"/><Relationship Id="rId129" Type="http://schemas.openxmlformats.org/officeDocument/2006/relationships/tags" Target="../tags/tag1157.xml"/><Relationship Id="rId54" Type="http://schemas.openxmlformats.org/officeDocument/2006/relationships/tags" Target="../tags/tag1082.xml"/><Relationship Id="rId70" Type="http://schemas.openxmlformats.org/officeDocument/2006/relationships/tags" Target="../tags/tag1098.xml"/><Relationship Id="rId75" Type="http://schemas.openxmlformats.org/officeDocument/2006/relationships/tags" Target="../tags/tag1103.xml"/><Relationship Id="rId91" Type="http://schemas.openxmlformats.org/officeDocument/2006/relationships/tags" Target="../tags/tag1119.xml"/><Relationship Id="rId96" Type="http://schemas.openxmlformats.org/officeDocument/2006/relationships/tags" Target="../tags/tag1124.xml"/><Relationship Id="rId140" Type="http://schemas.openxmlformats.org/officeDocument/2006/relationships/tags" Target="../tags/tag1168.xml"/><Relationship Id="rId145" Type="http://schemas.openxmlformats.org/officeDocument/2006/relationships/oleObject" Target="../embeddings/oleObject12.bin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49" Type="http://schemas.openxmlformats.org/officeDocument/2006/relationships/tags" Target="../tags/tag1077.xml"/><Relationship Id="rId114" Type="http://schemas.openxmlformats.org/officeDocument/2006/relationships/tags" Target="../tags/tag1142.xml"/><Relationship Id="rId119" Type="http://schemas.openxmlformats.org/officeDocument/2006/relationships/tags" Target="../tags/tag1147.xml"/><Relationship Id="rId44" Type="http://schemas.openxmlformats.org/officeDocument/2006/relationships/tags" Target="../tags/tag1072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81" Type="http://schemas.openxmlformats.org/officeDocument/2006/relationships/tags" Target="../tags/tag1109.xml"/><Relationship Id="rId86" Type="http://schemas.openxmlformats.org/officeDocument/2006/relationships/tags" Target="../tags/tag1114.xml"/><Relationship Id="rId130" Type="http://schemas.openxmlformats.org/officeDocument/2006/relationships/tags" Target="../tags/tag1158.xml"/><Relationship Id="rId135" Type="http://schemas.openxmlformats.org/officeDocument/2006/relationships/tags" Target="../tags/tag1163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109" Type="http://schemas.openxmlformats.org/officeDocument/2006/relationships/tags" Target="../tags/tag113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Relationship Id="rId76" Type="http://schemas.openxmlformats.org/officeDocument/2006/relationships/tags" Target="../tags/tag1104.xml"/><Relationship Id="rId97" Type="http://schemas.openxmlformats.org/officeDocument/2006/relationships/tags" Target="../tags/tag1125.xml"/><Relationship Id="rId104" Type="http://schemas.openxmlformats.org/officeDocument/2006/relationships/tags" Target="../tags/tag1132.xml"/><Relationship Id="rId120" Type="http://schemas.openxmlformats.org/officeDocument/2006/relationships/tags" Target="../tags/tag1148.xml"/><Relationship Id="rId125" Type="http://schemas.openxmlformats.org/officeDocument/2006/relationships/tags" Target="../tags/tag1153.xml"/><Relationship Id="rId141" Type="http://schemas.openxmlformats.org/officeDocument/2006/relationships/tags" Target="../tags/tag1169.xml"/><Relationship Id="rId146" Type="http://schemas.openxmlformats.org/officeDocument/2006/relationships/image" Target="../media/image10.emf"/><Relationship Id="rId7" Type="http://schemas.openxmlformats.org/officeDocument/2006/relationships/tags" Target="../tags/tag1035.xml"/><Relationship Id="rId71" Type="http://schemas.openxmlformats.org/officeDocument/2006/relationships/tags" Target="../tags/tag1099.xml"/><Relationship Id="rId92" Type="http://schemas.openxmlformats.org/officeDocument/2006/relationships/tags" Target="../tags/tag1120.xml"/><Relationship Id="rId2" Type="http://schemas.openxmlformats.org/officeDocument/2006/relationships/tags" Target="../tags/tag1030.xml"/><Relationship Id="rId29" Type="http://schemas.openxmlformats.org/officeDocument/2006/relationships/tags" Target="../tags/tag1057.xml"/><Relationship Id="rId24" Type="http://schemas.openxmlformats.org/officeDocument/2006/relationships/tags" Target="../tags/tag1052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66" Type="http://schemas.openxmlformats.org/officeDocument/2006/relationships/tags" Target="../tags/tag1094.xml"/><Relationship Id="rId87" Type="http://schemas.openxmlformats.org/officeDocument/2006/relationships/tags" Target="../tags/tag1115.xml"/><Relationship Id="rId110" Type="http://schemas.openxmlformats.org/officeDocument/2006/relationships/tags" Target="../tags/tag1138.xml"/><Relationship Id="rId115" Type="http://schemas.openxmlformats.org/officeDocument/2006/relationships/tags" Target="../tags/tag1143.xml"/><Relationship Id="rId131" Type="http://schemas.openxmlformats.org/officeDocument/2006/relationships/tags" Target="../tags/tag1159.xml"/><Relationship Id="rId136" Type="http://schemas.openxmlformats.org/officeDocument/2006/relationships/tags" Target="../tags/tag1164.xml"/><Relationship Id="rId61" Type="http://schemas.openxmlformats.org/officeDocument/2006/relationships/tags" Target="../tags/tag1089.xml"/><Relationship Id="rId82" Type="http://schemas.openxmlformats.org/officeDocument/2006/relationships/tags" Target="../tags/tag1110.xml"/><Relationship Id="rId19" Type="http://schemas.openxmlformats.org/officeDocument/2006/relationships/tags" Target="../tags/tag1047.xml"/><Relationship Id="rId14" Type="http://schemas.openxmlformats.org/officeDocument/2006/relationships/tags" Target="../tags/tag1042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56" Type="http://schemas.openxmlformats.org/officeDocument/2006/relationships/tags" Target="../tags/tag1084.xml"/><Relationship Id="rId77" Type="http://schemas.openxmlformats.org/officeDocument/2006/relationships/tags" Target="../tags/tag1105.xml"/><Relationship Id="rId100" Type="http://schemas.openxmlformats.org/officeDocument/2006/relationships/tags" Target="../tags/tag1128.xml"/><Relationship Id="rId105" Type="http://schemas.openxmlformats.org/officeDocument/2006/relationships/tags" Target="../tags/tag1133.xml"/><Relationship Id="rId126" Type="http://schemas.openxmlformats.org/officeDocument/2006/relationships/tags" Target="../tags/tag1154.xml"/><Relationship Id="rId147" Type="http://schemas.openxmlformats.org/officeDocument/2006/relationships/chart" Target="../charts/chart34.xml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72" Type="http://schemas.openxmlformats.org/officeDocument/2006/relationships/tags" Target="../tags/tag1100.xml"/><Relationship Id="rId93" Type="http://schemas.openxmlformats.org/officeDocument/2006/relationships/tags" Target="../tags/tag1121.xml"/><Relationship Id="rId98" Type="http://schemas.openxmlformats.org/officeDocument/2006/relationships/tags" Target="../tags/tag1126.xml"/><Relationship Id="rId121" Type="http://schemas.openxmlformats.org/officeDocument/2006/relationships/tags" Target="../tags/tag1149.xml"/><Relationship Id="rId142" Type="http://schemas.openxmlformats.org/officeDocument/2006/relationships/tags" Target="../tags/tag1170.xml"/><Relationship Id="rId3" Type="http://schemas.openxmlformats.org/officeDocument/2006/relationships/tags" Target="../tags/tag1031.xml"/><Relationship Id="rId25" Type="http://schemas.openxmlformats.org/officeDocument/2006/relationships/tags" Target="../tags/tag1053.xml"/><Relationship Id="rId46" Type="http://schemas.openxmlformats.org/officeDocument/2006/relationships/tags" Target="../tags/tag1074.xml"/><Relationship Id="rId67" Type="http://schemas.openxmlformats.org/officeDocument/2006/relationships/tags" Target="../tags/tag1095.xml"/><Relationship Id="rId116" Type="http://schemas.openxmlformats.org/officeDocument/2006/relationships/tags" Target="../tags/tag1144.xml"/><Relationship Id="rId137" Type="http://schemas.openxmlformats.org/officeDocument/2006/relationships/tags" Target="../tags/tag1165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62" Type="http://schemas.openxmlformats.org/officeDocument/2006/relationships/tags" Target="../tags/tag1090.xml"/><Relationship Id="rId83" Type="http://schemas.openxmlformats.org/officeDocument/2006/relationships/tags" Target="../tags/tag1111.xml"/><Relationship Id="rId88" Type="http://schemas.openxmlformats.org/officeDocument/2006/relationships/tags" Target="../tags/tag1116.xml"/><Relationship Id="rId111" Type="http://schemas.openxmlformats.org/officeDocument/2006/relationships/tags" Target="../tags/tag1139.xml"/><Relationship Id="rId132" Type="http://schemas.openxmlformats.org/officeDocument/2006/relationships/tags" Target="../tags/tag1160.xml"/><Relationship Id="rId15" Type="http://schemas.openxmlformats.org/officeDocument/2006/relationships/tags" Target="../tags/tag1043.xml"/><Relationship Id="rId36" Type="http://schemas.openxmlformats.org/officeDocument/2006/relationships/tags" Target="../tags/tag1064.xml"/><Relationship Id="rId57" Type="http://schemas.openxmlformats.org/officeDocument/2006/relationships/tags" Target="../tags/tag1085.xml"/><Relationship Id="rId106" Type="http://schemas.openxmlformats.org/officeDocument/2006/relationships/tags" Target="../tags/tag1134.xml"/><Relationship Id="rId127" Type="http://schemas.openxmlformats.org/officeDocument/2006/relationships/tags" Target="../tags/tag115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52" Type="http://schemas.openxmlformats.org/officeDocument/2006/relationships/tags" Target="../tags/tag1080.xml"/><Relationship Id="rId73" Type="http://schemas.openxmlformats.org/officeDocument/2006/relationships/tags" Target="../tags/tag1101.xml"/><Relationship Id="rId78" Type="http://schemas.openxmlformats.org/officeDocument/2006/relationships/tags" Target="../tags/tag1106.xml"/><Relationship Id="rId94" Type="http://schemas.openxmlformats.org/officeDocument/2006/relationships/tags" Target="../tags/tag1122.xml"/><Relationship Id="rId99" Type="http://schemas.openxmlformats.org/officeDocument/2006/relationships/tags" Target="../tags/tag1127.xml"/><Relationship Id="rId101" Type="http://schemas.openxmlformats.org/officeDocument/2006/relationships/tags" Target="../tags/tag1129.xml"/><Relationship Id="rId122" Type="http://schemas.openxmlformats.org/officeDocument/2006/relationships/tags" Target="../tags/tag1150.xml"/><Relationship Id="rId143" Type="http://schemas.openxmlformats.org/officeDocument/2006/relationships/slideLayout" Target="../slideLayouts/slideLayout2.xml"/><Relationship Id="rId148" Type="http://schemas.openxmlformats.org/officeDocument/2006/relationships/chart" Target="../charts/chart35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26" Type="http://schemas.openxmlformats.org/officeDocument/2006/relationships/tags" Target="../tags/tag1054.xml"/><Relationship Id="rId47" Type="http://schemas.openxmlformats.org/officeDocument/2006/relationships/tags" Target="../tags/tag1075.xml"/><Relationship Id="rId68" Type="http://schemas.openxmlformats.org/officeDocument/2006/relationships/tags" Target="../tags/tag1096.xml"/><Relationship Id="rId89" Type="http://schemas.openxmlformats.org/officeDocument/2006/relationships/tags" Target="../tags/tag1117.xml"/><Relationship Id="rId112" Type="http://schemas.openxmlformats.org/officeDocument/2006/relationships/tags" Target="../tags/tag1140.xml"/><Relationship Id="rId133" Type="http://schemas.openxmlformats.org/officeDocument/2006/relationships/tags" Target="../tags/tag1161.xml"/><Relationship Id="rId16" Type="http://schemas.openxmlformats.org/officeDocument/2006/relationships/tags" Target="../tags/tag1044.xml"/><Relationship Id="rId37" Type="http://schemas.openxmlformats.org/officeDocument/2006/relationships/tags" Target="../tags/tag1065.xml"/><Relationship Id="rId58" Type="http://schemas.openxmlformats.org/officeDocument/2006/relationships/tags" Target="../tags/tag1086.xml"/><Relationship Id="rId79" Type="http://schemas.openxmlformats.org/officeDocument/2006/relationships/tags" Target="../tags/tag1107.xml"/><Relationship Id="rId102" Type="http://schemas.openxmlformats.org/officeDocument/2006/relationships/tags" Target="../tags/tag1130.xml"/><Relationship Id="rId123" Type="http://schemas.openxmlformats.org/officeDocument/2006/relationships/tags" Target="../tags/tag1151.xml"/><Relationship Id="rId144" Type="http://schemas.openxmlformats.org/officeDocument/2006/relationships/notesSlide" Target="../notesSlides/notesSlide11.xml"/><Relationship Id="rId90" Type="http://schemas.openxmlformats.org/officeDocument/2006/relationships/tags" Target="../tags/tag111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287.xml"/><Relationship Id="rId21" Type="http://schemas.openxmlformats.org/officeDocument/2006/relationships/tags" Target="../tags/tag1191.xml"/><Relationship Id="rId42" Type="http://schemas.openxmlformats.org/officeDocument/2006/relationships/tags" Target="../tags/tag1212.xml"/><Relationship Id="rId63" Type="http://schemas.openxmlformats.org/officeDocument/2006/relationships/tags" Target="../tags/tag1233.xml"/><Relationship Id="rId84" Type="http://schemas.openxmlformats.org/officeDocument/2006/relationships/tags" Target="../tags/tag1254.xml"/><Relationship Id="rId16" Type="http://schemas.openxmlformats.org/officeDocument/2006/relationships/tags" Target="../tags/tag1186.xml"/><Relationship Id="rId107" Type="http://schemas.openxmlformats.org/officeDocument/2006/relationships/tags" Target="../tags/tag1277.xml"/><Relationship Id="rId11" Type="http://schemas.openxmlformats.org/officeDocument/2006/relationships/tags" Target="../tags/tag1181.xml"/><Relationship Id="rId32" Type="http://schemas.openxmlformats.org/officeDocument/2006/relationships/tags" Target="../tags/tag1202.xml"/><Relationship Id="rId37" Type="http://schemas.openxmlformats.org/officeDocument/2006/relationships/tags" Target="../tags/tag1207.xml"/><Relationship Id="rId53" Type="http://schemas.openxmlformats.org/officeDocument/2006/relationships/tags" Target="../tags/tag1223.xml"/><Relationship Id="rId58" Type="http://schemas.openxmlformats.org/officeDocument/2006/relationships/tags" Target="../tags/tag1228.xml"/><Relationship Id="rId74" Type="http://schemas.openxmlformats.org/officeDocument/2006/relationships/tags" Target="../tags/tag1244.xml"/><Relationship Id="rId79" Type="http://schemas.openxmlformats.org/officeDocument/2006/relationships/tags" Target="../tags/tag1249.xml"/><Relationship Id="rId102" Type="http://schemas.openxmlformats.org/officeDocument/2006/relationships/tags" Target="../tags/tag1272.xml"/><Relationship Id="rId123" Type="http://schemas.openxmlformats.org/officeDocument/2006/relationships/tags" Target="../tags/tag1293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1175.xml"/><Relationship Id="rId90" Type="http://schemas.openxmlformats.org/officeDocument/2006/relationships/tags" Target="../tags/tag1260.xml"/><Relationship Id="rId95" Type="http://schemas.openxmlformats.org/officeDocument/2006/relationships/tags" Target="../tags/tag1265.xml"/><Relationship Id="rId22" Type="http://schemas.openxmlformats.org/officeDocument/2006/relationships/tags" Target="../tags/tag1192.xml"/><Relationship Id="rId27" Type="http://schemas.openxmlformats.org/officeDocument/2006/relationships/tags" Target="../tags/tag1197.xml"/><Relationship Id="rId43" Type="http://schemas.openxmlformats.org/officeDocument/2006/relationships/tags" Target="../tags/tag1213.xml"/><Relationship Id="rId48" Type="http://schemas.openxmlformats.org/officeDocument/2006/relationships/tags" Target="../tags/tag1218.xml"/><Relationship Id="rId64" Type="http://schemas.openxmlformats.org/officeDocument/2006/relationships/tags" Target="../tags/tag1234.xml"/><Relationship Id="rId69" Type="http://schemas.openxmlformats.org/officeDocument/2006/relationships/tags" Target="../tags/tag1239.xml"/><Relationship Id="rId113" Type="http://schemas.openxmlformats.org/officeDocument/2006/relationships/tags" Target="../tags/tag1283.xml"/><Relationship Id="rId118" Type="http://schemas.openxmlformats.org/officeDocument/2006/relationships/tags" Target="../tags/tag1288.xml"/><Relationship Id="rId134" Type="http://schemas.openxmlformats.org/officeDocument/2006/relationships/chart" Target="../charts/chart40.xml"/><Relationship Id="rId80" Type="http://schemas.openxmlformats.org/officeDocument/2006/relationships/tags" Target="../tags/tag1250.xml"/><Relationship Id="rId85" Type="http://schemas.openxmlformats.org/officeDocument/2006/relationships/tags" Target="../tags/tag1255.xml"/><Relationship Id="rId12" Type="http://schemas.openxmlformats.org/officeDocument/2006/relationships/tags" Target="../tags/tag1182.xml"/><Relationship Id="rId17" Type="http://schemas.openxmlformats.org/officeDocument/2006/relationships/tags" Target="../tags/tag1187.xml"/><Relationship Id="rId33" Type="http://schemas.openxmlformats.org/officeDocument/2006/relationships/tags" Target="../tags/tag1203.xml"/><Relationship Id="rId38" Type="http://schemas.openxmlformats.org/officeDocument/2006/relationships/tags" Target="../tags/tag1208.xml"/><Relationship Id="rId59" Type="http://schemas.openxmlformats.org/officeDocument/2006/relationships/tags" Target="../tags/tag1229.xml"/><Relationship Id="rId103" Type="http://schemas.openxmlformats.org/officeDocument/2006/relationships/tags" Target="../tags/tag1273.xml"/><Relationship Id="rId108" Type="http://schemas.openxmlformats.org/officeDocument/2006/relationships/tags" Target="../tags/tag1278.xml"/><Relationship Id="rId124" Type="http://schemas.openxmlformats.org/officeDocument/2006/relationships/tags" Target="../tags/tag1294.xml"/><Relationship Id="rId129" Type="http://schemas.openxmlformats.org/officeDocument/2006/relationships/notesSlide" Target="../notesSlides/notesSlide12.xml"/><Relationship Id="rId54" Type="http://schemas.openxmlformats.org/officeDocument/2006/relationships/tags" Target="../tags/tag1224.xml"/><Relationship Id="rId70" Type="http://schemas.openxmlformats.org/officeDocument/2006/relationships/tags" Target="../tags/tag1240.xml"/><Relationship Id="rId75" Type="http://schemas.openxmlformats.org/officeDocument/2006/relationships/tags" Target="../tags/tag1245.xml"/><Relationship Id="rId91" Type="http://schemas.openxmlformats.org/officeDocument/2006/relationships/tags" Target="../tags/tag1261.xml"/><Relationship Id="rId96" Type="http://schemas.openxmlformats.org/officeDocument/2006/relationships/tags" Target="../tags/tag1266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23" Type="http://schemas.openxmlformats.org/officeDocument/2006/relationships/tags" Target="../tags/tag1193.xml"/><Relationship Id="rId28" Type="http://schemas.openxmlformats.org/officeDocument/2006/relationships/tags" Target="../tags/tag1198.xml"/><Relationship Id="rId49" Type="http://schemas.openxmlformats.org/officeDocument/2006/relationships/tags" Target="../tags/tag1219.xml"/><Relationship Id="rId114" Type="http://schemas.openxmlformats.org/officeDocument/2006/relationships/tags" Target="../tags/tag1284.xml"/><Relationship Id="rId119" Type="http://schemas.openxmlformats.org/officeDocument/2006/relationships/tags" Target="../tags/tag1289.xml"/><Relationship Id="rId44" Type="http://schemas.openxmlformats.org/officeDocument/2006/relationships/tags" Target="../tags/tag1214.xml"/><Relationship Id="rId60" Type="http://schemas.openxmlformats.org/officeDocument/2006/relationships/tags" Target="../tags/tag1230.xml"/><Relationship Id="rId65" Type="http://schemas.openxmlformats.org/officeDocument/2006/relationships/tags" Target="../tags/tag1235.xml"/><Relationship Id="rId81" Type="http://schemas.openxmlformats.org/officeDocument/2006/relationships/tags" Target="../tags/tag1251.xml"/><Relationship Id="rId86" Type="http://schemas.openxmlformats.org/officeDocument/2006/relationships/tags" Target="../tags/tag1256.xml"/><Relationship Id="rId130" Type="http://schemas.openxmlformats.org/officeDocument/2006/relationships/oleObject" Target="../embeddings/oleObject13.bin"/><Relationship Id="rId135" Type="http://schemas.openxmlformats.org/officeDocument/2006/relationships/chart" Target="../charts/chart41.xml"/><Relationship Id="rId13" Type="http://schemas.openxmlformats.org/officeDocument/2006/relationships/tags" Target="../tags/tag1183.xml"/><Relationship Id="rId18" Type="http://schemas.openxmlformats.org/officeDocument/2006/relationships/tags" Target="../tags/tag1188.xml"/><Relationship Id="rId39" Type="http://schemas.openxmlformats.org/officeDocument/2006/relationships/tags" Target="../tags/tag1209.xml"/><Relationship Id="rId109" Type="http://schemas.openxmlformats.org/officeDocument/2006/relationships/tags" Target="../tags/tag1279.xml"/><Relationship Id="rId34" Type="http://schemas.openxmlformats.org/officeDocument/2006/relationships/tags" Target="../tags/tag1204.xml"/><Relationship Id="rId50" Type="http://schemas.openxmlformats.org/officeDocument/2006/relationships/tags" Target="../tags/tag1220.xml"/><Relationship Id="rId55" Type="http://schemas.openxmlformats.org/officeDocument/2006/relationships/tags" Target="../tags/tag1225.xml"/><Relationship Id="rId76" Type="http://schemas.openxmlformats.org/officeDocument/2006/relationships/tags" Target="../tags/tag1246.xml"/><Relationship Id="rId97" Type="http://schemas.openxmlformats.org/officeDocument/2006/relationships/tags" Target="../tags/tag1267.xml"/><Relationship Id="rId104" Type="http://schemas.openxmlformats.org/officeDocument/2006/relationships/tags" Target="../tags/tag1274.xml"/><Relationship Id="rId120" Type="http://schemas.openxmlformats.org/officeDocument/2006/relationships/tags" Target="../tags/tag1290.xml"/><Relationship Id="rId125" Type="http://schemas.openxmlformats.org/officeDocument/2006/relationships/tags" Target="../tags/tag1295.xml"/><Relationship Id="rId7" Type="http://schemas.openxmlformats.org/officeDocument/2006/relationships/tags" Target="../tags/tag1177.xml"/><Relationship Id="rId71" Type="http://schemas.openxmlformats.org/officeDocument/2006/relationships/tags" Target="../tags/tag1241.xml"/><Relationship Id="rId92" Type="http://schemas.openxmlformats.org/officeDocument/2006/relationships/tags" Target="../tags/tag1262.xml"/><Relationship Id="rId2" Type="http://schemas.openxmlformats.org/officeDocument/2006/relationships/tags" Target="../tags/tag1172.xml"/><Relationship Id="rId29" Type="http://schemas.openxmlformats.org/officeDocument/2006/relationships/tags" Target="../tags/tag1199.xml"/><Relationship Id="rId24" Type="http://schemas.openxmlformats.org/officeDocument/2006/relationships/tags" Target="../tags/tag1194.xml"/><Relationship Id="rId40" Type="http://schemas.openxmlformats.org/officeDocument/2006/relationships/tags" Target="../tags/tag1210.xml"/><Relationship Id="rId45" Type="http://schemas.openxmlformats.org/officeDocument/2006/relationships/tags" Target="../tags/tag1215.xml"/><Relationship Id="rId66" Type="http://schemas.openxmlformats.org/officeDocument/2006/relationships/tags" Target="../tags/tag1236.xml"/><Relationship Id="rId87" Type="http://schemas.openxmlformats.org/officeDocument/2006/relationships/tags" Target="../tags/tag1257.xml"/><Relationship Id="rId110" Type="http://schemas.openxmlformats.org/officeDocument/2006/relationships/tags" Target="../tags/tag1280.xml"/><Relationship Id="rId115" Type="http://schemas.openxmlformats.org/officeDocument/2006/relationships/tags" Target="../tags/tag1285.xml"/><Relationship Id="rId131" Type="http://schemas.openxmlformats.org/officeDocument/2006/relationships/image" Target="../media/image3.emf"/><Relationship Id="rId61" Type="http://schemas.openxmlformats.org/officeDocument/2006/relationships/tags" Target="../tags/tag1231.xml"/><Relationship Id="rId82" Type="http://schemas.openxmlformats.org/officeDocument/2006/relationships/tags" Target="../tags/tag1252.xml"/><Relationship Id="rId19" Type="http://schemas.openxmlformats.org/officeDocument/2006/relationships/tags" Target="../tags/tag1189.xml"/><Relationship Id="rId14" Type="http://schemas.openxmlformats.org/officeDocument/2006/relationships/tags" Target="../tags/tag1184.xml"/><Relationship Id="rId30" Type="http://schemas.openxmlformats.org/officeDocument/2006/relationships/tags" Target="../tags/tag1200.xml"/><Relationship Id="rId35" Type="http://schemas.openxmlformats.org/officeDocument/2006/relationships/tags" Target="../tags/tag1205.xml"/><Relationship Id="rId56" Type="http://schemas.openxmlformats.org/officeDocument/2006/relationships/tags" Target="../tags/tag1226.xml"/><Relationship Id="rId77" Type="http://schemas.openxmlformats.org/officeDocument/2006/relationships/tags" Target="../tags/tag1247.xml"/><Relationship Id="rId100" Type="http://schemas.openxmlformats.org/officeDocument/2006/relationships/tags" Target="../tags/tag1270.xml"/><Relationship Id="rId105" Type="http://schemas.openxmlformats.org/officeDocument/2006/relationships/tags" Target="../tags/tag1275.xml"/><Relationship Id="rId126" Type="http://schemas.openxmlformats.org/officeDocument/2006/relationships/tags" Target="../tags/tag1296.xml"/><Relationship Id="rId8" Type="http://schemas.openxmlformats.org/officeDocument/2006/relationships/tags" Target="../tags/tag1178.xml"/><Relationship Id="rId51" Type="http://schemas.openxmlformats.org/officeDocument/2006/relationships/tags" Target="../tags/tag1221.xml"/><Relationship Id="rId72" Type="http://schemas.openxmlformats.org/officeDocument/2006/relationships/tags" Target="../tags/tag1242.xml"/><Relationship Id="rId93" Type="http://schemas.openxmlformats.org/officeDocument/2006/relationships/tags" Target="../tags/tag1263.xml"/><Relationship Id="rId98" Type="http://schemas.openxmlformats.org/officeDocument/2006/relationships/tags" Target="../tags/tag1268.xml"/><Relationship Id="rId121" Type="http://schemas.openxmlformats.org/officeDocument/2006/relationships/tags" Target="../tags/tag1291.xml"/><Relationship Id="rId3" Type="http://schemas.openxmlformats.org/officeDocument/2006/relationships/tags" Target="../tags/tag1173.xml"/><Relationship Id="rId25" Type="http://schemas.openxmlformats.org/officeDocument/2006/relationships/tags" Target="../tags/tag1195.xml"/><Relationship Id="rId46" Type="http://schemas.openxmlformats.org/officeDocument/2006/relationships/tags" Target="../tags/tag1216.xml"/><Relationship Id="rId67" Type="http://schemas.openxmlformats.org/officeDocument/2006/relationships/tags" Target="../tags/tag1237.xml"/><Relationship Id="rId116" Type="http://schemas.openxmlformats.org/officeDocument/2006/relationships/tags" Target="../tags/tag1286.xml"/><Relationship Id="rId20" Type="http://schemas.openxmlformats.org/officeDocument/2006/relationships/tags" Target="../tags/tag1190.xml"/><Relationship Id="rId41" Type="http://schemas.openxmlformats.org/officeDocument/2006/relationships/tags" Target="../tags/tag1211.xml"/><Relationship Id="rId62" Type="http://schemas.openxmlformats.org/officeDocument/2006/relationships/tags" Target="../tags/tag1232.xml"/><Relationship Id="rId83" Type="http://schemas.openxmlformats.org/officeDocument/2006/relationships/tags" Target="../tags/tag1253.xml"/><Relationship Id="rId88" Type="http://schemas.openxmlformats.org/officeDocument/2006/relationships/tags" Target="../tags/tag1258.xml"/><Relationship Id="rId111" Type="http://schemas.openxmlformats.org/officeDocument/2006/relationships/tags" Target="../tags/tag1281.xml"/><Relationship Id="rId132" Type="http://schemas.openxmlformats.org/officeDocument/2006/relationships/chart" Target="../charts/chart38.xml"/><Relationship Id="rId15" Type="http://schemas.openxmlformats.org/officeDocument/2006/relationships/tags" Target="../tags/tag1185.xml"/><Relationship Id="rId36" Type="http://schemas.openxmlformats.org/officeDocument/2006/relationships/tags" Target="../tags/tag1206.xml"/><Relationship Id="rId57" Type="http://schemas.openxmlformats.org/officeDocument/2006/relationships/tags" Target="../tags/tag1227.xml"/><Relationship Id="rId106" Type="http://schemas.openxmlformats.org/officeDocument/2006/relationships/tags" Target="../tags/tag1276.xml"/><Relationship Id="rId127" Type="http://schemas.openxmlformats.org/officeDocument/2006/relationships/tags" Target="../tags/tag1297.xml"/><Relationship Id="rId10" Type="http://schemas.openxmlformats.org/officeDocument/2006/relationships/tags" Target="../tags/tag1180.xml"/><Relationship Id="rId31" Type="http://schemas.openxmlformats.org/officeDocument/2006/relationships/tags" Target="../tags/tag1201.xml"/><Relationship Id="rId52" Type="http://schemas.openxmlformats.org/officeDocument/2006/relationships/tags" Target="../tags/tag1222.xml"/><Relationship Id="rId73" Type="http://schemas.openxmlformats.org/officeDocument/2006/relationships/tags" Target="../tags/tag1243.xml"/><Relationship Id="rId78" Type="http://schemas.openxmlformats.org/officeDocument/2006/relationships/tags" Target="../tags/tag1248.xml"/><Relationship Id="rId94" Type="http://schemas.openxmlformats.org/officeDocument/2006/relationships/tags" Target="../tags/tag1264.xml"/><Relationship Id="rId99" Type="http://schemas.openxmlformats.org/officeDocument/2006/relationships/tags" Target="../tags/tag1269.xml"/><Relationship Id="rId101" Type="http://schemas.openxmlformats.org/officeDocument/2006/relationships/tags" Target="../tags/tag1271.xml"/><Relationship Id="rId122" Type="http://schemas.openxmlformats.org/officeDocument/2006/relationships/tags" Target="../tags/tag1292.xml"/><Relationship Id="rId4" Type="http://schemas.openxmlformats.org/officeDocument/2006/relationships/tags" Target="../tags/tag1174.xml"/><Relationship Id="rId9" Type="http://schemas.openxmlformats.org/officeDocument/2006/relationships/tags" Target="../tags/tag1179.xml"/><Relationship Id="rId26" Type="http://schemas.openxmlformats.org/officeDocument/2006/relationships/tags" Target="../tags/tag1196.xml"/><Relationship Id="rId47" Type="http://schemas.openxmlformats.org/officeDocument/2006/relationships/tags" Target="../tags/tag1217.xml"/><Relationship Id="rId68" Type="http://schemas.openxmlformats.org/officeDocument/2006/relationships/tags" Target="../tags/tag1238.xml"/><Relationship Id="rId89" Type="http://schemas.openxmlformats.org/officeDocument/2006/relationships/tags" Target="../tags/tag1259.xml"/><Relationship Id="rId112" Type="http://schemas.openxmlformats.org/officeDocument/2006/relationships/tags" Target="../tags/tag1282.xml"/><Relationship Id="rId133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oleObject" Target="../embeddings/oleObject3.bin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chart" Target="../charts/char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51" Type="http://schemas.openxmlformats.org/officeDocument/2006/relationships/image" Target="../media/image3.emf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67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tags" Target="../tags/tag118.xml"/><Relationship Id="rId84" Type="http://schemas.openxmlformats.org/officeDocument/2006/relationships/tags" Target="../tags/tag134.xml"/><Relationship Id="rId89" Type="http://schemas.openxmlformats.org/officeDocument/2006/relationships/tags" Target="../tags/tag139.xml"/><Relationship Id="rId112" Type="http://schemas.openxmlformats.org/officeDocument/2006/relationships/tags" Target="../tags/tag162.xml"/><Relationship Id="rId16" Type="http://schemas.openxmlformats.org/officeDocument/2006/relationships/tags" Target="../tags/tag66.xml"/><Relationship Id="rId107" Type="http://schemas.openxmlformats.org/officeDocument/2006/relationships/tags" Target="../tags/tag157.xml"/><Relationship Id="rId11" Type="http://schemas.openxmlformats.org/officeDocument/2006/relationships/tags" Target="../tags/tag61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74" Type="http://schemas.openxmlformats.org/officeDocument/2006/relationships/tags" Target="../tags/tag124.xml"/><Relationship Id="rId79" Type="http://schemas.openxmlformats.org/officeDocument/2006/relationships/tags" Target="../tags/tag129.xml"/><Relationship Id="rId102" Type="http://schemas.openxmlformats.org/officeDocument/2006/relationships/tags" Target="../tags/tag152.xml"/><Relationship Id="rId123" Type="http://schemas.openxmlformats.org/officeDocument/2006/relationships/notesSlide" Target="../notesSlides/notesSlide3.xml"/><Relationship Id="rId128" Type="http://schemas.openxmlformats.org/officeDocument/2006/relationships/chart" Target="../charts/chart4.xml"/><Relationship Id="rId5" Type="http://schemas.openxmlformats.org/officeDocument/2006/relationships/tags" Target="../tags/tag55.xml"/><Relationship Id="rId90" Type="http://schemas.openxmlformats.org/officeDocument/2006/relationships/tags" Target="../tags/tag140.xml"/><Relationship Id="rId95" Type="http://schemas.openxmlformats.org/officeDocument/2006/relationships/tags" Target="../tags/tag145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64" Type="http://schemas.openxmlformats.org/officeDocument/2006/relationships/tags" Target="../tags/tag114.xml"/><Relationship Id="rId69" Type="http://schemas.openxmlformats.org/officeDocument/2006/relationships/tags" Target="../tags/tag119.xml"/><Relationship Id="rId113" Type="http://schemas.openxmlformats.org/officeDocument/2006/relationships/tags" Target="../tags/tag163.xml"/><Relationship Id="rId118" Type="http://schemas.openxmlformats.org/officeDocument/2006/relationships/tags" Target="../tags/tag168.xml"/><Relationship Id="rId80" Type="http://schemas.openxmlformats.org/officeDocument/2006/relationships/tags" Target="../tags/tag130.xml"/><Relationship Id="rId85" Type="http://schemas.openxmlformats.org/officeDocument/2006/relationships/tags" Target="../tags/tag135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59" Type="http://schemas.openxmlformats.org/officeDocument/2006/relationships/tags" Target="../tags/tag109.xml"/><Relationship Id="rId103" Type="http://schemas.openxmlformats.org/officeDocument/2006/relationships/tags" Target="../tags/tag153.xml"/><Relationship Id="rId108" Type="http://schemas.openxmlformats.org/officeDocument/2006/relationships/tags" Target="../tags/tag158.xml"/><Relationship Id="rId124" Type="http://schemas.openxmlformats.org/officeDocument/2006/relationships/oleObject" Target="../embeddings/oleObject4.bin"/><Relationship Id="rId129" Type="http://schemas.openxmlformats.org/officeDocument/2006/relationships/chart" Target="../charts/chart5.xml"/><Relationship Id="rId54" Type="http://schemas.openxmlformats.org/officeDocument/2006/relationships/tags" Target="../tags/tag104.xml"/><Relationship Id="rId70" Type="http://schemas.openxmlformats.org/officeDocument/2006/relationships/tags" Target="../tags/tag120.xml"/><Relationship Id="rId75" Type="http://schemas.openxmlformats.org/officeDocument/2006/relationships/tags" Target="../tags/tag125.xml"/><Relationship Id="rId91" Type="http://schemas.openxmlformats.org/officeDocument/2006/relationships/tags" Target="../tags/tag141.xml"/><Relationship Id="rId96" Type="http://schemas.openxmlformats.org/officeDocument/2006/relationships/tags" Target="../tags/tag146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49" Type="http://schemas.openxmlformats.org/officeDocument/2006/relationships/tags" Target="../tags/tag99.xml"/><Relationship Id="rId114" Type="http://schemas.openxmlformats.org/officeDocument/2006/relationships/tags" Target="../tags/tag164.xml"/><Relationship Id="rId119" Type="http://schemas.openxmlformats.org/officeDocument/2006/relationships/tags" Target="../tags/tag169.xml"/><Relationship Id="rId44" Type="http://schemas.openxmlformats.org/officeDocument/2006/relationships/tags" Target="../tags/tag94.xml"/><Relationship Id="rId60" Type="http://schemas.openxmlformats.org/officeDocument/2006/relationships/tags" Target="../tags/tag110.xml"/><Relationship Id="rId65" Type="http://schemas.openxmlformats.org/officeDocument/2006/relationships/tags" Target="../tags/tag115.xml"/><Relationship Id="rId81" Type="http://schemas.openxmlformats.org/officeDocument/2006/relationships/tags" Target="../tags/tag131.xml"/><Relationship Id="rId86" Type="http://schemas.openxmlformats.org/officeDocument/2006/relationships/tags" Target="../tags/tag136.xml"/><Relationship Id="rId130" Type="http://schemas.openxmlformats.org/officeDocument/2006/relationships/image" Target="../media/image5.png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109" Type="http://schemas.openxmlformats.org/officeDocument/2006/relationships/tags" Target="../tags/tag15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76" Type="http://schemas.openxmlformats.org/officeDocument/2006/relationships/tags" Target="../tags/tag126.xml"/><Relationship Id="rId97" Type="http://schemas.openxmlformats.org/officeDocument/2006/relationships/tags" Target="../tags/tag147.xml"/><Relationship Id="rId104" Type="http://schemas.openxmlformats.org/officeDocument/2006/relationships/tags" Target="../tags/tag154.xml"/><Relationship Id="rId120" Type="http://schemas.openxmlformats.org/officeDocument/2006/relationships/tags" Target="../tags/tag170.xml"/><Relationship Id="rId125" Type="http://schemas.openxmlformats.org/officeDocument/2006/relationships/image" Target="../media/image3.emf"/><Relationship Id="rId7" Type="http://schemas.openxmlformats.org/officeDocument/2006/relationships/tags" Target="../tags/tag57.xml"/><Relationship Id="rId71" Type="http://schemas.openxmlformats.org/officeDocument/2006/relationships/tags" Target="../tags/tag121.xml"/><Relationship Id="rId92" Type="http://schemas.openxmlformats.org/officeDocument/2006/relationships/tags" Target="../tags/tag142.xml"/><Relationship Id="rId2" Type="http://schemas.openxmlformats.org/officeDocument/2006/relationships/tags" Target="../tags/tag52.xml"/><Relationship Id="rId29" Type="http://schemas.openxmlformats.org/officeDocument/2006/relationships/tags" Target="../tags/tag79.xml"/><Relationship Id="rId24" Type="http://schemas.openxmlformats.org/officeDocument/2006/relationships/tags" Target="../tags/tag74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66" Type="http://schemas.openxmlformats.org/officeDocument/2006/relationships/tags" Target="../tags/tag116.xml"/><Relationship Id="rId87" Type="http://schemas.openxmlformats.org/officeDocument/2006/relationships/tags" Target="../tags/tag137.xml"/><Relationship Id="rId110" Type="http://schemas.openxmlformats.org/officeDocument/2006/relationships/tags" Target="../tags/tag160.xml"/><Relationship Id="rId115" Type="http://schemas.openxmlformats.org/officeDocument/2006/relationships/tags" Target="../tags/tag165.xml"/><Relationship Id="rId61" Type="http://schemas.openxmlformats.org/officeDocument/2006/relationships/tags" Target="../tags/tag111.xml"/><Relationship Id="rId82" Type="http://schemas.openxmlformats.org/officeDocument/2006/relationships/tags" Target="../tags/tag132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56" Type="http://schemas.openxmlformats.org/officeDocument/2006/relationships/tags" Target="../tags/tag106.xml"/><Relationship Id="rId77" Type="http://schemas.openxmlformats.org/officeDocument/2006/relationships/tags" Target="../tags/tag127.xml"/><Relationship Id="rId100" Type="http://schemas.openxmlformats.org/officeDocument/2006/relationships/tags" Target="../tags/tag150.xml"/><Relationship Id="rId105" Type="http://schemas.openxmlformats.org/officeDocument/2006/relationships/tags" Target="../tags/tag155.xml"/><Relationship Id="rId126" Type="http://schemas.openxmlformats.org/officeDocument/2006/relationships/chart" Target="../charts/chart2.xml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72" Type="http://schemas.openxmlformats.org/officeDocument/2006/relationships/tags" Target="../tags/tag122.xml"/><Relationship Id="rId93" Type="http://schemas.openxmlformats.org/officeDocument/2006/relationships/tags" Target="../tags/tag143.xml"/><Relationship Id="rId98" Type="http://schemas.openxmlformats.org/officeDocument/2006/relationships/tags" Target="../tags/tag148.xml"/><Relationship Id="rId121" Type="http://schemas.openxmlformats.org/officeDocument/2006/relationships/tags" Target="../tags/tag171.xml"/><Relationship Id="rId3" Type="http://schemas.openxmlformats.org/officeDocument/2006/relationships/tags" Target="../tags/tag53.xml"/><Relationship Id="rId25" Type="http://schemas.openxmlformats.org/officeDocument/2006/relationships/tags" Target="../tags/tag75.xml"/><Relationship Id="rId46" Type="http://schemas.openxmlformats.org/officeDocument/2006/relationships/tags" Target="../tags/tag96.xml"/><Relationship Id="rId67" Type="http://schemas.openxmlformats.org/officeDocument/2006/relationships/tags" Target="../tags/tag117.xml"/><Relationship Id="rId116" Type="http://schemas.openxmlformats.org/officeDocument/2006/relationships/tags" Target="../tags/tag166.xml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62" Type="http://schemas.openxmlformats.org/officeDocument/2006/relationships/tags" Target="../tags/tag112.xml"/><Relationship Id="rId83" Type="http://schemas.openxmlformats.org/officeDocument/2006/relationships/tags" Target="../tags/tag133.xml"/><Relationship Id="rId88" Type="http://schemas.openxmlformats.org/officeDocument/2006/relationships/tags" Target="../tags/tag138.xml"/><Relationship Id="rId111" Type="http://schemas.openxmlformats.org/officeDocument/2006/relationships/tags" Target="../tags/tag161.xml"/><Relationship Id="rId15" Type="http://schemas.openxmlformats.org/officeDocument/2006/relationships/tags" Target="../tags/tag65.xml"/><Relationship Id="rId36" Type="http://schemas.openxmlformats.org/officeDocument/2006/relationships/tags" Target="../tags/tag86.xml"/><Relationship Id="rId57" Type="http://schemas.openxmlformats.org/officeDocument/2006/relationships/tags" Target="../tags/tag107.xml"/><Relationship Id="rId106" Type="http://schemas.openxmlformats.org/officeDocument/2006/relationships/tags" Target="../tags/tag156.xml"/><Relationship Id="rId127" Type="http://schemas.openxmlformats.org/officeDocument/2006/relationships/chart" Target="../charts/chart3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52" Type="http://schemas.openxmlformats.org/officeDocument/2006/relationships/tags" Target="../tags/tag102.xml"/><Relationship Id="rId73" Type="http://schemas.openxmlformats.org/officeDocument/2006/relationships/tags" Target="../tags/tag123.xml"/><Relationship Id="rId78" Type="http://schemas.openxmlformats.org/officeDocument/2006/relationships/tags" Target="../tags/tag128.xml"/><Relationship Id="rId94" Type="http://schemas.openxmlformats.org/officeDocument/2006/relationships/tags" Target="../tags/tag144.xml"/><Relationship Id="rId99" Type="http://schemas.openxmlformats.org/officeDocument/2006/relationships/tags" Target="../tags/tag149.xml"/><Relationship Id="rId101" Type="http://schemas.openxmlformats.org/officeDocument/2006/relationships/tags" Target="../tags/tag151.xml"/><Relationship Id="rId122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26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288.xml"/><Relationship Id="rId21" Type="http://schemas.openxmlformats.org/officeDocument/2006/relationships/tags" Target="../tags/tag192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84" Type="http://schemas.openxmlformats.org/officeDocument/2006/relationships/tags" Target="../tags/tag255.xml"/><Relationship Id="rId89" Type="http://schemas.openxmlformats.org/officeDocument/2006/relationships/tags" Target="../tags/tag260.xml"/><Relationship Id="rId112" Type="http://schemas.openxmlformats.org/officeDocument/2006/relationships/tags" Target="../tags/tag283.xml"/><Relationship Id="rId16" Type="http://schemas.openxmlformats.org/officeDocument/2006/relationships/tags" Target="../tags/tag187.xml"/><Relationship Id="rId107" Type="http://schemas.openxmlformats.org/officeDocument/2006/relationships/tags" Target="../tags/tag278.xml"/><Relationship Id="rId11" Type="http://schemas.openxmlformats.org/officeDocument/2006/relationships/tags" Target="../tags/tag182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74" Type="http://schemas.openxmlformats.org/officeDocument/2006/relationships/tags" Target="../tags/tag245.xml"/><Relationship Id="rId79" Type="http://schemas.openxmlformats.org/officeDocument/2006/relationships/tags" Target="../tags/tag250.xml"/><Relationship Id="rId102" Type="http://schemas.openxmlformats.org/officeDocument/2006/relationships/tags" Target="../tags/tag273.xml"/><Relationship Id="rId123" Type="http://schemas.openxmlformats.org/officeDocument/2006/relationships/oleObject" Target="../embeddings/oleObject5.bin"/><Relationship Id="rId128" Type="http://schemas.openxmlformats.org/officeDocument/2006/relationships/chart" Target="../charts/chart9.xml"/><Relationship Id="rId5" Type="http://schemas.openxmlformats.org/officeDocument/2006/relationships/tags" Target="../tags/tag176.xml"/><Relationship Id="rId90" Type="http://schemas.openxmlformats.org/officeDocument/2006/relationships/tags" Target="../tags/tag261.xml"/><Relationship Id="rId95" Type="http://schemas.openxmlformats.org/officeDocument/2006/relationships/tags" Target="../tags/tag266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113" Type="http://schemas.openxmlformats.org/officeDocument/2006/relationships/tags" Target="../tags/tag284.xml"/><Relationship Id="rId118" Type="http://schemas.openxmlformats.org/officeDocument/2006/relationships/tags" Target="../tags/tag289.xml"/><Relationship Id="rId80" Type="http://schemas.openxmlformats.org/officeDocument/2006/relationships/tags" Target="../tags/tag251.xml"/><Relationship Id="rId85" Type="http://schemas.openxmlformats.org/officeDocument/2006/relationships/tags" Target="../tags/tag256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59" Type="http://schemas.openxmlformats.org/officeDocument/2006/relationships/tags" Target="../tags/tag230.xml"/><Relationship Id="rId103" Type="http://schemas.openxmlformats.org/officeDocument/2006/relationships/tags" Target="../tags/tag274.xml"/><Relationship Id="rId108" Type="http://schemas.openxmlformats.org/officeDocument/2006/relationships/tags" Target="../tags/tag279.xml"/><Relationship Id="rId124" Type="http://schemas.openxmlformats.org/officeDocument/2006/relationships/image" Target="../media/image3.emf"/><Relationship Id="rId129" Type="http://schemas.openxmlformats.org/officeDocument/2006/relationships/image" Target="../media/image6.png"/><Relationship Id="rId54" Type="http://schemas.openxmlformats.org/officeDocument/2006/relationships/tags" Target="../tags/tag225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91" Type="http://schemas.openxmlformats.org/officeDocument/2006/relationships/tags" Target="../tags/tag262.xml"/><Relationship Id="rId96" Type="http://schemas.openxmlformats.org/officeDocument/2006/relationships/tags" Target="../tags/tag267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49" Type="http://schemas.openxmlformats.org/officeDocument/2006/relationships/tags" Target="../tags/tag220.xml"/><Relationship Id="rId114" Type="http://schemas.openxmlformats.org/officeDocument/2006/relationships/tags" Target="../tags/tag285.xml"/><Relationship Id="rId119" Type="http://schemas.openxmlformats.org/officeDocument/2006/relationships/tags" Target="../tags/tag290.xml"/><Relationship Id="rId44" Type="http://schemas.openxmlformats.org/officeDocument/2006/relationships/tags" Target="../tags/tag215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81" Type="http://schemas.openxmlformats.org/officeDocument/2006/relationships/tags" Target="../tags/tag252.xml"/><Relationship Id="rId86" Type="http://schemas.openxmlformats.org/officeDocument/2006/relationships/tags" Target="../tags/tag257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9" Type="http://schemas.openxmlformats.org/officeDocument/2006/relationships/tags" Target="../tags/tag210.xml"/><Relationship Id="rId109" Type="http://schemas.openxmlformats.org/officeDocument/2006/relationships/tags" Target="../tags/tag280.xml"/><Relationship Id="rId34" Type="http://schemas.openxmlformats.org/officeDocument/2006/relationships/tags" Target="../tags/tag205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76" Type="http://schemas.openxmlformats.org/officeDocument/2006/relationships/tags" Target="../tags/tag247.xml"/><Relationship Id="rId97" Type="http://schemas.openxmlformats.org/officeDocument/2006/relationships/tags" Target="../tags/tag268.xml"/><Relationship Id="rId104" Type="http://schemas.openxmlformats.org/officeDocument/2006/relationships/tags" Target="../tags/tag275.xml"/><Relationship Id="rId120" Type="http://schemas.openxmlformats.org/officeDocument/2006/relationships/tags" Target="../tags/tag291.xml"/><Relationship Id="rId125" Type="http://schemas.openxmlformats.org/officeDocument/2006/relationships/chart" Target="../charts/chart6.xml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92" Type="http://schemas.openxmlformats.org/officeDocument/2006/relationships/tags" Target="../tags/tag263.xml"/><Relationship Id="rId2" Type="http://schemas.openxmlformats.org/officeDocument/2006/relationships/tags" Target="../tags/tag173.xml"/><Relationship Id="rId29" Type="http://schemas.openxmlformats.org/officeDocument/2006/relationships/tags" Target="../tags/tag200.xml"/><Relationship Id="rId24" Type="http://schemas.openxmlformats.org/officeDocument/2006/relationships/tags" Target="../tags/tag195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66" Type="http://schemas.openxmlformats.org/officeDocument/2006/relationships/tags" Target="../tags/tag237.xml"/><Relationship Id="rId87" Type="http://schemas.openxmlformats.org/officeDocument/2006/relationships/tags" Target="../tags/tag258.xml"/><Relationship Id="rId110" Type="http://schemas.openxmlformats.org/officeDocument/2006/relationships/tags" Target="../tags/tag281.xml"/><Relationship Id="rId115" Type="http://schemas.openxmlformats.org/officeDocument/2006/relationships/tags" Target="../tags/tag286.xml"/><Relationship Id="rId61" Type="http://schemas.openxmlformats.org/officeDocument/2006/relationships/tags" Target="../tags/tag232.xml"/><Relationship Id="rId82" Type="http://schemas.openxmlformats.org/officeDocument/2006/relationships/tags" Target="../tags/tag253.xml"/><Relationship Id="rId19" Type="http://schemas.openxmlformats.org/officeDocument/2006/relationships/tags" Target="../tags/tag190.xml"/><Relationship Id="rId14" Type="http://schemas.openxmlformats.org/officeDocument/2006/relationships/tags" Target="../tags/tag185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56" Type="http://schemas.openxmlformats.org/officeDocument/2006/relationships/tags" Target="../tags/tag227.xml"/><Relationship Id="rId77" Type="http://schemas.openxmlformats.org/officeDocument/2006/relationships/tags" Target="../tags/tag248.xml"/><Relationship Id="rId100" Type="http://schemas.openxmlformats.org/officeDocument/2006/relationships/tags" Target="../tags/tag271.xml"/><Relationship Id="rId105" Type="http://schemas.openxmlformats.org/officeDocument/2006/relationships/tags" Target="../tags/tag276.xml"/><Relationship Id="rId126" Type="http://schemas.openxmlformats.org/officeDocument/2006/relationships/chart" Target="../charts/chart7.xml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93" Type="http://schemas.openxmlformats.org/officeDocument/2006/relationships/tags" Target="../tags/tag264.xml"/><Relationship Id="rId98" Type="http://schemas.openxmlformats.org/officeDocument/2006/relationships/tags" Target="../tags/tag269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174.xml"/><Relationship Id="rId25" Type="http://schemas.openxmlformats.org/officeDocument/2006/relationships/tags" Target="../tags/tag196.xml"/><Relationship Id="rId46" Type="http://schemas.openxmlformats.org/officeDocument/2006/relationships/tags" Target="../tags/tag217.xml"/><Relationship Id="rId67" Type="http://schemas.openxmlformats.org/officeDocument/2006/relationships/tags" Target="../tags/tag238.xml"/><Relationship Id="rId116" Type="http://schemas.openxmlformats.org/officeDocument/2006/relationships/tags" Target="../tags/tag287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62" Type="http://schemas.openxmlformats.org/officeDocument/2006/relationships/tags" Target="../tags/tag233.xml"/><Relationship Id="rId83" Type="http://schemas.openxmlformats.org/officeDocument/2006/relationships/tags" Target="../tags/tag254.xml"/><Relationship Id="rId88" Type="http://schemas.openxmlformats.org/officeDocument/2006/relationships/tags" Target="../tags/tag259.xml"/><Relationship Id="rId111" Type="http://schemas.openxmlformats.org/officeDocument/2006/relationships/tags" Target="../tags/tag282.xml"/><Relationship Id="rId15" Type="http://schemas.openxmlformats.org/officeDocument/2006/relationships/tags" Target="../tags/tag186.xml"/><Relationship Id="rId36" Type="http://schemas.openxmlformats.org/officeDocument/2006/relationships/tags" Target="../tags/tag207.xml"/><Relationship Id="rId57" Type="http://schemas.openxmlformats.org/officeDocument/2006/relationships/tags" Target="../tags/tag228.xml"/><Relationship Id="rId106" Type="http://schemas.openxmlformats.org/officeDocument/2006/relationships/tags" Target="../tags/tag277.xml"/><Relationship Id="rId127" Type="http://schemas.openxmlformats.org/officeDocument/2006/relationships/chart" Target="../charts/chart8.xml"/><Relationship Id="rId10" Type="http://schemas.openxmlformats.org/officeDocument/2006/relationships/tags" Target="../tags/tag181.xml"/><Relationship Id="rId31" Type="http://schemas.openxmlformats.org/officeDocument/2006/relationships/tags" Target="../tags/tag202.xml"/><Relationship Id="rId52" Type="http://schemas.openxmlformats.org/officeDocument/2006/relationships/tags" Target="../tags/tag223.xml"/><Relationship Id="rId73" Type="http://schemas.openxmlformats.org/officeDocument/2006/relationships/tags" Target="../tags/tag244.xml"/><Relationship Id="rId78" Type="http://schemas.openxmlformats.org/officeDocument/2006/relationships/tags" Target="../tags/tag249.xml"/><Relationship Id="rId94" Type="http://schemas.openxmlformats.org/officeDocument/2006/relationships/tags" Target="../tags/tag265.xml"/><Relationship Id="rId99" Type="http://schemas.openxmlformats.org/officeDocument/2006/relationships/tags" Target="../tags/tag270.xml"/><Relationship Id="rId101" Type="http://schemas.openxmlformats.org/officeDocument/2006/relationships/tags" Target="../tags/tag272.xml"/><Relationship Id="rId122" Type="http://schemas.openxmlformats.org/officeDocument/2006/relationships/notesSlide" Target="../notesSlides/notesSlide4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26" Type="http://schemas.openxmlformats.org/officeDocument/2006/relationships/tags" Target="../tags/tag1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08.xml"/><Relationship Id="rId21" Type="http://schemas.openxmlformats.org/officeDocument/2006/relationships/tags" Target="../tags/tag312.xml"/><Relationship Id="rId42" Type="http://schemas.openxmlformats.org/officeDocument/2006/relationships/tags" Target="../tags/tag333.xml"/><Relationship Id="rId63" Type="http://schemas.openxmlformats.org/officeDocument/2006/relationships/tags" Target="../tags/tag354.xml"/><Relationship Id="rId84" Type="http://schemas.openxmlformats.org/officeDocument/2006/relationships/tags" Target="../tags/tag375.xml"/><Relationship Id="rId16" Type="http://schemas.openxmlformats.org/officeDocument/2006/relationships/tags" Target="../tags/tag307.xml"/><Relationship Id="rId107" Type="http://schemas.openxmlformats.org/officeDocument/2006/relationships/tags" Target="../tags/tag398.xml"/><Relationship Id="rId11" Type="http://schemas.openxmlformats.org/officeDocument/2006/relationships/tags" Target="../tags/tag302.xml"/><Relationship Id="rId32" Type="http://schemas.openxmlformats.org/officeDocument/2006/relationships/tags" Target="../tags/tag323.xml"/><Relationship Id="rId37" Type="http://schemas.openxmlformats.org/officeDocument/2006/relationships/tags" Target="../tags/tag328.xml"/><Relationship Id="rId53" Type="http://schemas.openxmlformats.org/officeDocument/2006/relationships/tags" Target="../tags/tag344.xml"/><Relationship Id="rId58" Type="http://schemas.openxmlformats.org/officeDocument/2006/relationships/tags" Target="../tags/tag349.xml"/><Relationship Id="rId74" Type="http://schemas.openxmlformats.org/officeDocument/2006/relationships/tags" Target="../tags/tag365.xml"/><Relationship Id="rId79" Type="http://schemas.openxmlformats.org/officeDocument/2006/relationships/tags" Target="../tags/tag370.xml"/><Relationship Id="rId102" Type="http://schemas.openxmlformats.org/officeDocument/2006/relationships/tags" Target="../tags/tag393.xml"/><Relationship Id="rId123" Type="http://schemas.openxmlformats.org/officeDocument/2006/relationships/tags" Target="../tags/tag414.xml"/><Relationship Id="rId128" Type="http://schemas.openxmlformats.org/officeDocument/2006/relationships/image" Target="../media/image3.emf"/><Relationship Id="rId5" Type="http://schemas.openxmlformats.org/officeDocument/2006/relationships/tags" Target="../tags/tag296.xml"/><Relationship Id="rId90" Type="http://schemas.openxmlformats.org/officeDocument/2006/relationships/tags" Target="../tags/tag381.xml"/><Relationship Id="rId95" Type="http://schemas.openxmlformats.org/officeDocument/2006/relationships/tags" Target="../tags/tag386.xml"/><Relationship Id="rId22" Type="http://schemas.openxmlformats.org/officeDocument/2006/relationships/tags" Target="../tags/tag313.xml"/><Relationship Id="rId27" Type="http://schemas.openxmlformats.org/officeDocument/2006/relationships/tags" Target="../tags/tag318.xml"/><Relationship Id="rId43" Type="http://schemas.openxmlformats.org/officeDocument/2006/relationships/tags" Target="../tags/tag334.xml"/><Relationship Id="rId48" Type="http://schemas.openxmlformats.org/officeDocument/2006/relationships/tags" Target="../tags/tag339.xml"/><Relationship Id="rId64" Type="http://schemas.openxmlformats.org/officeDocument/2006/relationships/tags" Target="../tags/tag355.xml"/><Relationship Id="rId69" Type="http://schemas.openxmlformats.org/officeDocument/2006/relationships/tags" Target="../tags/tag360.xml"/><Relationship Id="rId113" Type="http://schemas.openxmlformats.org/officeDocument/2006/relationships/tags" Target="../tags/tag404.xml"/><Relationship Id="rId118" Type="http://schemas.openxmlformats.org/officeDocument/2006/relationships/tags" Target="../tags/tag409.xml"/><Relationship Id="rId80" Type="http://schemas.openxmlformats.org/officeDocument/2006/relationships/tags" Target="../tags/tag371.xml"/><Relationship Id="rId85" Type="http://schemas.openxmlformats.org/officeDocument/2006/relationships/tags" Target="../tags/tag376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33" Type="http://schemas.openxmlformats.org/officeDocument/2006/relationships/tags" Target="../tags/tag324.xml"/><Relationship Id="rId38" Type="http://schemas.openxmlformats.org/officeDocument/2006/relationships/tags" Target="../tags/tag329.xml"/><Relationship Id="rId59" Type="http://schemas.openxmlformats.org/officeDocument/2006/relationships/tags" Target="../tags/tag350.xml"/><Relationship Id="rId103" Type="http://schemas.openxmlformats.org/officeDocument/2006/relationships/tags" Target="../tags/tag394.xml"/><Relationship Id="rId108" Type="http://schemas.openxmlformats.org/officeDocument/2006/relationships/tags" Target="../tags/tag399.xml"/><Relationship Id="rId124" Type="http://schemas.openxmlformats.org/officeDocument/2006/relationships/tags" Target="../tags/tag415.xml"/><Relationship Id="rId129" Type="http://schemas.openxmlformats.org/officeDocument/2006/relationships/chart" Target="../charts/chart10.xml"/><Relationship Id="rId54" Type="http://schemas.openxmlformats.org/officeDocument/2006/relationships/tags" Target="../tags/tag345.xml"/><Relationship Id="rId70" Type="http://schemas.openxmlformats.org/officeDocument/2006/relationships/tags" Target="../tags/tag361.xml"/><Relationship Id="rId75" Type="http://schemas.openxmlformats.org/officeDocument/2006/relationships/tags" Target="../tags/tag366.xml"/><Relationship Id="rId91" Type="http://schemas.openxmlformats.org/officeDocument/2006/relationships/tags" Target="../tags/tag382.xml"/><Relationship Id="rId96" Type="http://schemas.openxmlformats.org/officeDocument/2006/relationships/tags" Target="../tags/tag387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23" Type="http://schemas.openxmlformats.org/officeDocument/2006/relationships/tags" Target="../tags/tag314.xml"/><Relationship Id="rId28" Type="http://schemas.openxmlformats.org/officeDocument/2006/relationships/tags" Target="../tags/tag319.xml"/><Relationship Id="rId49" Type="http://schemas.openxmlformats.org/officeDocument/2006/relationships/tags" Target="../tags/tag340.xml"/><Relationship Id="rId114" Type="http://schemas.openxmlformats.org/officeDocument/2006/relationships/tags" Target="../tags/tag405.xml"/><Relationship Id="rId119" Type="http://schemas.openxmlformats.org/officeDocument/2006/relationships/tags" Target="../tags/tag410.xml"/><Relationship Id="rId44" Type="http://schemas.openxmlformats.org/officeDocument/2006/relationships/tags" Target="../tags/tag335.xml"/><Relationship Id="rId60" Type="http://schemas.openxmlformats.org/officeDocument/2006/relationships/tags" Target="../tags/tag351.xml"/><Relationship Id="rId65" Type="http://schemas.openxmlformats.org/officeDocument/2006/relationships/tags" Target="../tags/tag356.xml"/><Relationship Id="rId81" Type="http://schemas.openxmlformats.org/officeDocument/2006/relationships/tags" Target="../tags/tag372.xml"/><Relationship Id="rId86" Type="http://schemas.openxmlformats.org/officeDocument/2006/relationships/tags" Target="../tags/tag377.xml"/><Relationship Id="rId130" Type="http://schemas.openxmlformats.org/officeDocument/2006/relationships/chart" Target="../charts/chart11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39" Type="http://schemas.openxmlformats.org/officeDocument/2006/relationships/tags" Target="../tags/tag330.xml"/><Relationship Id="rId109" Type="http://schemas.openxmlformats.org/officeDocument/2006/relationships/tags" Target="../tags/tag400.xml"/><Relationship Id="rId34" Type="http://schemas.openxmlformats.org/officeDocument/2006/relationships/tags" Target="../tags/tag325.xml"/><Relationship Id="rId50" Type="http://schemas.openxmlformats.org/officeDocument/2006/relationships/tags" Target="../tags/tag341.xml"/><Relationship Id="rId55" Type="http://schemas.openxmlformats.org/officeDocument/2006/relationships/tags" Target="../tags/tag346.xml"/><Relationship Id="rId76" Type="http://schemas.openxmlformats.org/officeDocument/2006/relationships/tags" Target="../tags/tag367.xml"/><Relationship Id="rId97" Type="http://schemas.openxmlformats.org/officeDocument/2006/relationships/tags" Target="../tags/tag388.xml"/><Relationship Id="rId104" Type="http://schemas.openxmlformats.org/officeDocument/2006/relationships/tags" Target="../tags/tag395.xml"/><Relationship Id="rId120" Type="http://schemas.openxmlformats.org/officeDocument/2006/relationships/tags" Target="../tags/tag411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298.xml"/><Relationship Id="rId71" Type="http://schemas.openxmlformats.org/officeDocument/2006/relationships/tags" Target="../tags/tag362.xml"/><Relationship Id="rId92" Type="http://schemas.openxmlformats.org/officeDocument/2006/relationships/tags" Target="../tags/tag383.xml"/><Relationship Id="rId2" Type="http://schemas.openxmlformats.org/officeDocument/2006/relationships/tags" Target="../tags/tag293.xml"/><Relationship Id="rId29" Type="http://schemas.openxmlformats.org/officeDocument/2006/relationships/tags" Target="../tags/tag320.xml"/><Relationship Id="rId24" Type="http://schemas.openxmlformats.org/officeDocument/2006/relationships/tags" Target="../tags/tag315.xml"/><Relationship Id="rId40" Type="http://schemas.openxmlformats.org/officeDocument/2006/relationships/tags" Target="../tags/tag331.xml"/><Relationship Id="rId45" Type="http://schemas.openxmlformats.org/officeDocument/2006/relationships/tags" Target="../tags/tag336.xml"/><Relationship Id="rId66" Type="http://schemas.openxmlformats.org/officeDocument/2006/relationships/tags" Target="../tags/tag357.xml"/><Relationship Id="rId87" Type="http://schemas.openxmlformats.org/officeDocument/2006/relationships/tags" Target="../tags/tag378.xml"/><Relationship Id="rId110" Type="http://schemas.openxmlformats.org/officeDocument/2006/relationships/tags" Target="../tags/tag401.xml"/><Relationship Id="rId115" Type="http://schemas.openxmlformats.org/officeDocument/2006/relationships/tags" Target="../tags/tag406.xml"/><Relationship Id="rId131" Type="http://schemas.openxmlformats.org/officeDocument/2006/relationships/chart" Target="../charts/chart12.xml"/><Relationship Id="rId61" Type="http://schemas.openxmlformats.org/officeDocument/2006/relationships/tags" Target="../tags/tag352.xml"/><Relationship Id="rId82" Type="http://schemas.openxmlformats.org/officeDocument/2006/relationships/tags" Target="../tags/tag373.xml"/><Relationship Id="rId19" Type="http://schemas.openxmlformats.org/officeDocument/2006/relationships/tags" Target="../tags/tag310.xml"/><Relationship Id="rId14" Type="http://schemas.openxmlformats.org/officeDocument/2006/relationships/tags" Target="../tags/tag305.xml"/><Relationship Id="rId30" Type="http://schemas.openxmlformats.org/officeDocument/2006/relationships/tags" Target="../tags/tag321.xml"/><Relationship Id="rId35" Type="http://schemas.openxmlformats.org/officeDocument/2006/relationships/tags" Target="../tags/tag326.xml"/><Relationship Id="rId56" Type="http://schemas.openxmlformats.org/officeDocument/2006/relationships/tags" Target="../tags/tag347.xml"/><Relationship Id="rId77" Type="http://schemas.openxmlformats.org/officeDocument/2006/relationships/tags" Target="../tags/tag368.xml"/><Relationship Id="rId100" Type="http://schemas.openxmlformats.org/officeDocument/2006/relationships/tags" Target="../tags/tag391.xml"/><Relationship Id="rId105" Type="http://schemas.openxmlformats.org/officeDocument/2006/relationships/tags" Target="../tags/tag396.xml"/><Relationship Id="rId126" Type="http://schemas.openxmlformats.org/officeDocument/2006/relationships/notesSlide" Target="../notesSlides/notesSlide5.xml"/><Relationship Id="rId8" Type="http://schemas.openxmlformats.org/officeDocument/2006/relationships/tags" Target="../tags/tag299.xml"/><Relationship Id="rId51" Type="http://schemas.openxmlformats.org/officeDocument/2006/relationships/tags" Target="../tags/tag342.xml"/><Relationship Id="rId72" Type="http://schemas.openxmlformats.org/officeDocument/2006/relationships/tags" Target="../tags/tag363.xml"/><Relationship Id="rId93" Type="http://schemas.openxmlformats.org/officeDocument/2006/relationships/tags" Target="../tags/tag384.xml"/><Relationship Id="rId98" Type="http://schemas.openxmlformats.org/officeDocument/2006/relationships/tags" Target="../tags/tag389.xml"/><Relationship Id="rId121" Type="http://schemas.openxmlformats.org/officeDocument/2006/relationships/tags" Target="../tags/tag412.xml"/><Relationship Id="rId3" Type="http://schemas.openxmlformats.org/officeDocument/2006/relationships/tags" Target="../tags/tag294.xml"/><Relationship Id="rId25" Type="http://schemas.openxmlformats.org/officeDocument/2006/relationships/tags" Target="../tags/tag316.xml"/><Relationship Id="rId46" Type="http://schemas.openxmlformats.org/officeDocument/2006/relationships/tags" Target="../tags/tag337.xml"/><Relationship Id="rId67" Type="http://schemas.openxmlformats.org/officeDocument/2006/relationships/tags" Target="../tags/tag358.xml"/><Relationship Id="rId116" Type="http://schemas.openxmlformats.org/officeDocument/2006/relationships/tags" Target="../tags/tag407.xml"/><Relationship Id="rId20" Type="http://schemas.openxmlformats.org/officeDocument/2006/relationships/tags" Target="../tags/tag311.xml"/><Relationship Id="rId41" Type="http://schemas.openxmlformats.org/officeDocument/2006/relationships/tags" Target="../tags/tag332.xml"/><Relationship Id="rId62" Type="http://schemas.openxmlformats.org/officeDocument/2006/relationships/tags" Target="../tags/tag353.xml"/><Relationship Id="rId83" Type="http://schemas.openxmlformats.org/officeDocument/2006/relationships/tags" Target="../tags/tag374.xml"/><Relationship Id="rId88" Type="http://schemas.openxmlformats.org/officeDocument/2006/relationships/tags" Target="../tags/tag379.xml"/><Relationship Id="rId111" Type="http://schemas.openxmlformats.org/officeDocument/2006/relationships/tags" Target="../tags/tag402.xml"/><Relationship Id="rId132" Type="http://schemas.openxmlformats.org/officeDocument/2006/relationships/chart" Target="../charts/chart13.xml"/><Relationship Id="rId15" Type="http://schemas.openxmlformats.org/officeDocument/2006/relationships/tags" Target="../tags/tag306.xml"/><Relationship Id="rId36" Type="http://schemas.openxmlformats.org/officeDocument/2006/relationships/tags" Target="../tags/tag327.xml"/><Relationship Id="rId57" Type="http://schemas.openxmlformats.org/officeDocument/2006/relationships/tags" Target="../tags/tag348.xml"/><Relationship Id="rId106" Type="http://schemas.openxmlformats.org/officeDocument/2006/relationships/tags" Target="../tags/tag397.xml"/><Relationship Id="rId127" Type="http://schemas.openxmlformats.org/officeDocument/2006/relationships/oleObject" Target="../embeddings/oleObject6.bin"/><Relationship Id="rId10" Type="http://schemas.openxmlformats.org/officeDocument/2006/relationships/tags" Target="../tags/tag301.xml"/><Relationship Id="rId31" Type="http://schemas.openxmlformats.org/officeDocument/2006/relationships/tags" Target="../tags/tag322.xml"/><Relationship Id="rId52" Type="http://schemas.openxmlformats.org/officeDocument/2006/relationships/tags" Target="../tags/tag343.xml"/><Relationship Id="rId73" Type="http://schemas.openxmlformats.org/officeDocument/2006/relationships/tags" Target="../tags/tag364.xml"/><Relationship Id="rId78" Type="http://schemas.openxmlformats.org/officeDocument/2006/relationships/tags" Target="../tags/tag369.xml"/><Relationship Id="rId94" Type="http://schemas.openxmlformats.org/officeDocument/2006/relationships/tags" Target="../tags/tag385.xml"/><Relationship Id="rId99" Type="http://schemas.openxmlformats.org/officeDocument/2006/relationships/tags" Target="../tags/tag390.xml"/><Relationship Id="rId101" Type="http://schemas.openxmlformats.org/officeDocument/2006/relationships/tags" Target="../tags/tag392.xml"/><Relationship Id="rId122" Type="http://schemas.openxmlformats.org/officeDocument/2006/relationships/tags" Target="../tags/tag413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26" Type="http://schemas.openxmlformats.org/officeDocument/2006/relationships/tags" Target="../tags/tag317.xml"/><Relationship Id="rId47" Type="http://schemas.openxmlformats.org/officeDocument/2006/relationships/tags" Target="../tags/tag338.xml"/><Relationship Id="rId68" Type="http://schemas.openxmlformats.org/officeDocument/2006/relationships/tags" Target="../tags/tag359.xml"/><Relationship Id="rId89" Type="http://schemas.openxmlformats.org/officeDocument/2006/relationships/tags" Target="../tags/tag380.xml"/><Relationship Id="rId112" Type="http://schemas.openxmlformats.org/officeDocument/2006/relationships/tags" Target="../tags/tag403.xml"/><Relationship Id="rId13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41.xml"/><Relationship Id="rId21" Type="http://schemas.openxmlformats.org/officeDocument/2006/relationships/tags" Target="../tags/tag436.xml"/><Relationship Id="rId42" Type="http://schemas.openxmlformats.org/officeDocument/2006/relationships/tags" Target="../tags/tag457.xml"/><Relationship Id="rId47" Type="http://schemas.openxmlformats.org/officeDocument/2006/relationships/tags" Target="../tags/tag462.xml"/><Relationship Id="rId63" Type="http://schemas.openxmlformats.org/officeDocument/2006/relationships/tags" Target="../tags/tag478.xml"/><Relationship Id="rId68" Type="http://schemas.openxmlformats.org/officeDocument/2006/relationships/tags" Target="../tags/tag483.xml"/><Relationship Id="rId84" Type="http://schemas.openxmlformats.org/officeDocument/2006/relationships/tags" Target="../tags/tag499.xml"/><Relationship Id="rId89" Type="http://schemas.openxmlformats.org/officeDocument/2006/relationships/tags" Target="../tags/tag504.xml"/><Relationship Id="rId112" Type="http://schemas.openxmlformats.org/officeDocument/2006/relationships/chart" Target="../charts/chart14.xml"/><Relationship Id="rId16" Type="http://schemas.openxmlformats.org/officeDocument/2006/relationships/tags" Target="../tags/tag431.xml"/><Relationship Id="rId107" Type="http://schemas.openxmlformats.org/officeDocument/2006/relationships/tags" Target="../tags/tag522.xml"/><Relationship Id="rId11" Type="http://schemas.openxmlformats.org/officeDocument/2006/relationships/tags" Target="../tags/tag426.xml"/><Relationship Id="rId32" Type="http://schemas.openxmlformats.org/officeDocument/2006/relationships/tags" Target="../tags/tag447.xml"/><Relationship Id="rId37" Type="http://schemas.openxmlformats.org/officeDocument/2006/relationships/tags" Target="../tags/tag452.xml"/><Relationship Id="rId53" Type="http://schemas.openxmlformats.org/officeDocument/2006/relationships/tags" Target="../tags/tag468.xml"/><Relationship Id="rId58" Type="http://schemas.openxmlformats.org/officeDocument/2006/relationships/tags" Target="../tags/tag473.xml"/><Relationship Id="rId74" Type="http://schemas.openxmlformats.org/officeDocument/2006/relationships/tags" Target="../tags/tag489.xml"/><Relationship Id="rId79" Type="http://schemas.openxmlformats.org/officeDocument/2006/relationships/tags" Target="../tags/tag494.xml"/><Relationship Id="rId102" Type="http://schemas.openxmlformats.org/officeDocument/2006/relationships/tags" Target="../tags/tag517.xml"/><Relationship Id="rId5" Type="http://schemas.openxmlformats.org/officeDocument/2006/relationships/tags" Target="../tags/tag420.xml"/><Relationship Id="rId90" Type="http://schemas.openxmlformats.org/officeDocument/2006/relationships/tags" Target="../tags/tag505.xml"/><Relationship Id="rId95" Type="http://schemas.openxmlformats.org/officeDocument/2006/relationships/tags" Target="../tags/tag510.xml"/><Relationship Id="rId22" Type="http://schemas.openxmlformats.org/officeDocument/2006/relationships/tags" Target="../tags/tag437.xml"/><Relationship Id="rId27" Type="http://schemas.openxmlformats.org/officeDocument/2006/relationships/tags" Target="../tags/tag442.xml"/><Relationship Id="rId43" Type="http://schemas.openxmlformats.org/officeDocument/2006/relationships/tags" Target="../tags/tag458.xml"/><Relationship Id="rId48" Type="http://schemas.openxmlformats.org/officeDocument/2006/relationships/tags" Target="../tags/tag463.xml"/><Relationship Id="rId64" Type="http://schemas.openxmlformats.org/officeDocument/2006/relationships/tags" Target="../tags/tag479.xml"/><Relationship Id="rId69" Type="http://schemas.openxmlformats.org/officeDocument/2006/relationships/tags" Target="../tags/tag484.xml"/><Relationship Id="rId113" Type="http://schemas.openxmlformats.org/officeDocument/2006/relationships/chart" Target="../charts/chart15.xml"/><Relationship Id="rId80" Type="http://schemas.openxmlformats.org/officeDocument/2006/relationships/tags" Target="../tags/tag495.xml"/><Relationship Id="rId85" Type="http://schemas.openxmlformats.org/officeDocument/2006/relationships/tags" Target="../tags/tag500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33" Type="http://schemas.openxmlformats.org/officeDocument/2006/relationships/tags" Target="../tags/tag448.xml"/><Relationship Id="rId38" Type="http://schemas.openxmlformats.org/officeDocument/2006/relationships/tags" Target="../tags/tag453.xml"/><Relationship Id="rId59" Type="http://schemas.openxmlformats.org/officeDocument/2006/relationships/tags" Target="../tags/tag474.xml"/><Relationship Id="rId103" Type="http://schemas.openxmlformats.org/officeDocument/2006/relationships/tags" Target="../tags/tag518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469.xml"/><Relationship Id="rId70" Type="http://schemas.openxmlformats.org/officeDocument/2006/relationships/tags" Target="../tags/tag485.xml"/><Relationship Id="rId75" Type="http://schemas.openxmlformats.org/officeDocument/2006/relationships/tags" Target="../tags/tag490.xml"/><Relationship Id="rId91" Type="http://schemas.openxmlformats.org/officeDocument/2006/relationships/tags" Target="../tags/tag506.xml"/><Relationship Id="rId96" Type="http://schemas.openxmlformats.org/officeDocument/2006/relationships/tags" Target="../tags/tag511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tags" Target="../tags/tag443.xml"/><Relationship Id="rId36" Type="http://schemas.openxmlformats.org/officeDocument/2006/relationships/tags" Target="../tags/tag451.xml"/><Relationship Id="rId49" Type="http://schemas.openxmlformats.org/officeDocument/2006/relationships/tags" Target="../tags/tag464.xml"/><Relationship Id="rId57" Type="http://schemas.openxmlformats.org/officeDocument/2006/relationships/tags" Target="../tags/tag472.xml"/><Relationship Id="rId106" Type="http://schemas.openxmlformats.org/officeDocument/2006/relationships/tags" Target="../tags/tag521.xml"/><Relationship Id="rId114" Type="http://schemas.openxmlformats.org/officeDocument/2006/relationships/chart" Target="../charts/chart16.xml"/><Relationship Id="rId10" Type="http://schemas.openxmlformats.org/officeDocument/2006/relationships/tags" Target="../tags/tag425.xml"/><Relationship Id="rId31" Type="http://schemas.openxmlformats.org/officeDocument/2006/relationships/tags" Target="../tags/tag446.xml"/><Relationship Id="rId44" Type="http://schemas.openxmlformats.org/officeDocument/2006/relationships/tags" Target="../tags/tag459.xml"/><Relationship Id="rId52" Type="http://schemas.openxmlformats.org/officeDocument/2006/relationships/tags" Target="../tags/tag467.xml"/><Relationship Id="rId60" Type="http://schemas.openxmlformats.org/officeDocument/2006/relationships/tags" Target="../tags/tag475.xml"/><Relationship Id="rId65" Type="http://schemas.openxmlformats.org/officeDocument/2006/relationships/tags" Target="../tags/tag480.xml"/><Relationship Id="rId73" Type="http://schemas.openxmlformats.org/officeDocument/2006/relationships/tags" Target="../tags/tag488.xml"/><Relationship Id="rId78" Type="http://schemas.openxmlformats.org/officeDocument/2006/relationships/tags" Target="../tags/tag493.xml"/><Relationship Id="rId81" Type="http://schemas.openxmlformats.org/officeDocument/2006/relationships/tags" Target="../tags/tag496.xml"/><Relationship Id="rId86" Type="http://schemas.openxmlformats.org/officeDocument/2006/relationships/tags" Target="../tags/tag501.xml"/><Relationship Id="rId94" Type="http://schemas.openxmlformats.org/officeDocument/2006/relationships/tags" Target="../tags/tag509.xml"/><Relationship Id="rId99" Type="http://schemas.openxmlformats.org/officeDocument/2006/relationships/tags" Target="../tags/tag514.xml"/><Relationship Id="rId101" Type="http://schemas.openxmlformats.org/officeDocument/2006/relationships/tags" Target="../tags/tag516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39" Type="http://schemas.openxmlformats.org/officeDocument/2006/relationships/tags" Target="../tags/tag454.xml"/><Relationship Id="rId109" Type="http://schemas.openxmlformats.org/officeDocument/2006/relationships/notesSlide" Target="../notesSlides/notesSlide6.xml"/><Relationship Id="rId34" Type="http://schemas.openxmlformats.org/officeDocument/2006/relationships/tags" Target="../tags/tag449.xml"/><Relationship Id="rId50" Type="http://schemas.openxmlformats.org/officeDocument/2006/relationships/tags" Target="../tags/tag465.xml"/><Relationship Id="rId55" Type="http://schemas.openxmlformats.org/officeDocument/2006/relationships/tags" Target="../tags/tag470.xml"/><Relationship Id="rId76" Type="http://schemas.openxmlformats.org/officeDocument/2006/relationships/tags" Target="../tags/tag491.xml"/><Relationship Id="rId97" Type="http://schemas.openxmlformats.org/officeDocument/2006/relationships/tags" Target="../tags/tag512.xml"/><Relationship Id="rId104" Type="http://schemas.openxmlformats.org/officeDocument/2006/relationships/tags" Target="../tags/tag519.xml"/><Relationship Id="rId7" Type="http://schemas.openxmlformats.org/officeDocument/2006/relationships/tags" Target="../tags/tag422.xml"/><Relationship Id="rId71" Type="http://schemas.openxmlformats.org/officeDocument/2006/relationships/tags" Target="../tags/tag486.xml"/><Relationship Id="rId92" Type="http://schemas.openxmlformats.org/officeDocument/2006/relationships/tags" Target="../tags/tag507.xml"/><Relationship Id="rId2" Type="http://schemas.openxmlformats.org/officeDocument/2006/relationships/tags" Target="../tags/tag417.xml"/><Relationship Id="rId29" Type="http://schemas.openxmlformats.org/officeDocument/2006/relationships/tags" Target="../tags/tag444.xml"/><Relationship Id="rId24" Type="http://schemas.openxmlformats.org/officeDocument/2006/relationships/tags" Target="../tags/tag439.xml"/><Relationship Id="rId40" Type="http://schemas.openxmlformats.org/officeDocument/2006/relationships/tags" Target="../tags/tag455.xml"/><Relationship Id="rId45" Type="http://schemas.openxmlformats.org/officeDocument/2006/relationships/tags" Target="../tags/tag460.xml"/><Relationship Id="rId66" Type="http://schemas.openxmlformats.org/officeDocument/2006/relationships/tags" Target="../tags/tag481.xml"/><Relationship Id="rId87" Type="http://schemas.openxmlformats.org/officeDocument/2006/relationships/tags" Target="../tags/tag502.xml"/><Relationship Id="rId110" Type="http://schemas.openxmlformats.org/officeDocument/2006/relationships/oleObject" Target="../embeddings/oleObject7.bin"/><Relationship Id="rId115" Type="http://schemas.openxmlformats.org/officeDocument/2006/relationships/chart" Target="../charts/chart17.xml"/><Relationship Id="rId61" Type="http://schemas.openxmlformats.org/officeDocument/2006/relationships/tags" Target="../tags/tag476.xml"/><Relationship Id="rId82" Type="http://schemas.openxmlformats.org/officeDocument/2006/relationships/tags" Target="../tags/tag497.xml"/><Relationship Id="rId19" Type="http://schemas.openxmlformats.org/officeDocument/2006/relationships/tags" Target="../tags/tag434.xml"/><Relationship Id="rId14" Type="http://schemas.openxmlformats.org/officeDocument/2006/relationships/tags" Target="../tags/tag429.xml"/><Relationship Id="rId30" Type="http://schemas.openxmlformats.org/officeDocument/2006/relationships/tags" Target="../tags/tag445.xml"/><Relationship Id="rId35" Type="http://schemas.openxmlformats.org/officeDocument/2006/relationships/tags" Target="../tags/tag450.xml"/><Relationship Id="rId56" Type="http://schemas.openxmlformats.org/officeDocument/2006/relationships/tags" Target="../tags/tag471.xml"/><Relationship Id="rId77" Type="http://schemas.openxmlformats.org/officeDocument/2006/relationships/tags" Target="../tags/tag492.xml"/><Relationship Id="rId100" Type="http://schemas.openxmlformats.org/officeDocument/2006/relationships/tags" Target="../tags/tag515.xml"/><Relationship Id="rId105" Type="http://schemas.openxmlformats.org/officeDocument/2006/relationships/tags" Target="../tags/tag520.xml"/><Relationship Id="rId8" Type="http://schemas.openxmlformats.org/officeDocument/2006/relationships/tags" Target="../tags/tag423.xml"/><Relationship Id="rId51" Type="http://schemas.openxmlformats.org/officeDocument/2006/relationships/tags" Target="../tags/tag466.xml"/><Relationship Id="rId72" Type="http://schemas.openxmlformats.org/officeDocument/2006/relationships/tags" Target="../tags/tag487.xml"/><Relationship Id="rId93" Type="http://schemas.openxmlformats.org/officeDocument/2006/relationships/tags" Target="../tags/tag508.xml"/><Relationship Id="rId98" Type="http://schemas.openxmlformats.org/officeDocument/2006/relationships/tags" Target="../tags/tag513.xml"/><Relationship Id="rId3" Type="http://schemas.openxmlformats.org/officeDocument/2006/relationships/tags" Target="../tags/tag418.xml"/><Relationship Id="rId25" Type="http://schemas.openxmlformats.org/officeDocument/2006/relationships/tags" Target="../tags/tag440.xml"/><Relationship Id="rId46" Type="http://schemas.openxmlformats.org/officeDocument/2006/relationships/tags" Target="../tags/tag461.xml"/><Relationship Id="rId67" Type="http://schemas.openxmlformats.org/officeDocument/2006/relationships/tags" Target="../tags/tag482.xml"/><Relationship Id="rId116" Type="http://schemas.openxmlformats.org/officeDocument/2006/relationships/image" Target="../media/image8.png"/><Relationship Id="rId20" Type="http://schemas.openxmlformats.org/officeDocument/2006/relationships/tags" Target="../tags/tag435.xml"/><Relationship Id="rId41" Type="http://schemas.openxmlformats.org/officeDocument/2006/relationships/tags" Target="../tags/tag456.xml"/><Relationship Id="rId62" Type="http://schemas.openxmlformats.org/officeDocument/2006/relationships/tags" Target="../tags/tag477.xml"/><Relationship Id="rId83" Type="http://schemas.openxmlformats.org/officeDocument/2006/relationships/tags" Target="../tags/tag498.xml"/><Relationship Id="rId88" Type="http://schemas.openxmlformats.org/officeDocument/2006/relationships/tags" Target="../tags/tag503.xml"/><Relationship Id="rId11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548.xml"/><Relationship Id="rId117" Type="http://schemas.openxmlformats.org/officeDocument/2006/relationships/tags" Target="../tags/tag639.xml"/><Relationship Id="rId21" Type="http://schemas.openxmlformats.org/officeDocument/2006/relationships/tags" Target="../tags/tag543.xml"/><Relationship Id="rId42" Type="http://schemas.openxmlformats.org/officeDocument/2006/relationships/tags" Target="../tags/tag564.xml"/><Relationship Id="rId47" Type="http://schemas.openxmlformats.org/officeDocument/2006/relationships/tags" Target="../tags/tag569.xml"/><Relationship Id="rId63" Type="http://schemas.openxmlformats.org/officeDocument/2006/relationships/tags" Target="../tags/tag585.xml"/><Relationship Id="rId68" Type="http://schemas.openxmlformats.org/officeDocument/2006/relationships/tags" Target="../tags/tag590.xml"/><Relationship Id="rId84" Type="http://schemas.openxmlformats.org/officeDocument/2006/relationships/tags" Target="../tags/tag606.xml"/><Relationship Id="rId89" Type="http://schemas.openxmlformats.org/officeDocument/2006/relationships/tags" Target="../tags/tag611.xml"/><Relationship Id="rId112" Type="http://schemas.openxmlformats.org/officeDocument/2006/relationships/tags" Target="../tags/tag634.xml"/><Relationship Id="rId16" Type="http://schemas.openxmlformats.org/officeDocument/2006/relationships/tags" Target="../tags/tag538.xml"/><Relationship Id="rId107" Type="http://schemas.openxmlformats.org/officeDocument/2006/relationships/tags" Target="../tags/tag629.xml"/><Relationship Id="rId11" Type="http://schemas.openxmlformats.org/officeDocument/2006/relationships/tags" Target="../tags/tag533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53" Type="http://schemas.openxmlformats.org/officeDocument/2006/relationships/tags" Target="../tags/tag575.xml"/><Relationship Id="rId58" Type="http://schemas.openxmlformats.org/officeDocument/2006/relationships/tags" Target="../tags/tag580.xml"/><Relationship Id="rId74" Type="http://schemas.openxmlformats.org/officeDocument/2006/relationships/tags" Target="../tags/tag596.xml"/><Relationship Id="rId79" Type="http://schemas.openxmlformats.org/officeDocument/2006/relationships/tags" Target="../tags/tag601.xml"/><Relationship Id="rId102" Type="http://schemas.openxmlformats.org/officeDocument/2006/relationships/tags" Target="../tags/tag624.xml"/><Relationship Id="rId123" Type="http://schemas.openxmlformats.org/officeDocument/2006/relationships/image" Target="../media/image3.emf"/><Relationship Id="rId5" Type="http://schemas.openxmlformats.org/officeDocument/2006/relationships/tags" Target="../tags/tag527.xml"/><Relationship Id="rId90" Type="http://schemas.openxmlformats.org/officeDocument/2006/relationships/tags" Target="../tags/tag612.xml"/><Relationship Id="rId95" Type="http://schemas.openxmlformats.org/officeDocument/2006/relationships/tags" Target="../tags/tag617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43" Type="http://schemas.openxmlformats.org/officeDocument/2006/relationships/tags" Target="../tags/tag565.xml"/><Relationship Id="rId48" Type="http://schemas.openxmlformats.org/officeDocument/2006/relationships/tags" Target="../tags/tag570.xml"/><Relationship Id="rId64" Type="http://schemas.openxmlformats.org/officeDocument/2006/relationships/tags" Target="../tags/tag586.xml"/><Relationship Id="rId69" Type="http://schemas.openxmlformats.org/officeDocument/2006/relationships/tags" Target="../tags/tag591.xml"/><Relationship Id="rId113" Type="http://schemas.openxmlformats.org/officeDocument/2006/relationships/tags" Target="../tags/tag635.xml"/><Relationship Id="rId118" Type="http://schemas.openxmlformats.org/officeDocument/2006/relationships/tags" Target="../tags/tag640.xml"/><Relationship Id="rId80" Type="http://schemas.openxmlformats.org/officeDocument/2006/relationships/tags" Target="../tags/tag602.xml"/><Relationship Id="rId85" Type="http://schemas.openxmlformats.org/officeDocument/2006/relationships/tags" Target="../tags/tag607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33" Type="http://schemas.openxmlformats.org/officeDocument/2006/relationships/tags" Target="../tags/tag555.xml"/><Relationship Id="rId38" Type="http://schemas.openxmlformats.org/officeDocument/2006/relationships/tags" Target="../tags/tag560.xml"/><Relationship Id="rId59" Type="http://schemas.openxmlformats.org/officeDocument/2006/relationships/tags" Target="../tags/tag581.xml"/><Relationship Id="rId103" Type="http://schemas.openxmlformats.org/officeDocument/2006/relationships/tags" Target="../tags/tag625.xml"/><Relationship Id="rId108" Type="http://schemas.openxmlformats.org/officeDocument/2006/relationships/tags" Target="../tags/tag630.xml"/><Relationship Id="rId124" Type="http://schemas.openxmlformats.org/officeDocument/2006/relationships/chart" Target="../charts/chart18.xml"/><Relationship Id="rId54" Type="http://schemas.openxmlformats.org/officeDocument/2006/relationships/tags" Target="../tags/tag576.xml"/><Relationship Id="rId70" Type="http://schemas.openxmlformats.org/officeDocument/2006/relationships/tags" Target="../tags/tag592.xml"/><Relationship Id="rId75" Type="http://schemas.openxmlformats.org/officeDocument/2006/relationships/tags" Target="../tags/tag597.xml"/><Relationship Id="rId91" Type="http://schemas.openxmlformats.org/officeDocument/2006/relationships/tags" Target="../tags/tag613.xml"/><Relationship Id="rId96" Type="http://schemas.openxmlformats.org/officeDocument/2006/relationships/tags" Target="../tags/tag618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49" Type="http://schemas.openxmlformats.org/officeDocument/2006/relationships/tags" Target="../tags/tag571.xml"/><Relationship Id="rId114" Type="http://schemas.openxmlformats.org/officeDocument/2006/relationships/tags" Target="../tags/tag636.xml"/><Relationship Id="rId119" Type="http://schemas.openxmlformats.org/officeDocument/2006/relationships/tags" Target="../tags/tag641.xml"/><Relationship Id="rId44" Type="http://schemas.openxmlformats.org/officeDocument/2006/relationships/tags" Target="../tags/tag566.xml"/><Relationship Id="rId60" Type="http://schemas.openxmlformats.org/officeDocument/2006/relationships/tags" Target="../tags/tag582.xml"/><Relationship Id="rId65" Type="http://schemas.openxmlformats.org/officeDocument/2006/relationships/tags" Target="../tags/tag587.xml"/><Relationship Id="rId81" Type="http://schemas.openxmlformats.org/officeDocument/2006/relationships/tags" Target="../tags/tag603.xml"/><Relationship Id="rId86" Type="http://schemas.openxmlformats.org/officeDocument/2006/relationships/tags" Target="../tags/tag608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39" Type="http://schemas.openxmlformats.org/officeDocument/2006/relationships/tags" Target="../tags/tag561.xml"/><Relationship Id="rId109" Type="http://schemas.openxmlformats.org/officeDocument/2006/relationships/tags" Target="../tags/tag631.xml"/><Relationship Id="rId34" Type="http://schemas.openxmlformats.org/officeDocument/2006/relationships/tags" Target="../tags/tag556.xml"/><Relationship Id="rId50" Type="http://schemas.openxmlformats.org/officeDocument/2006/relationships/tags" Target="../tags/tag572.xml"/><Relationship Id="rId55" Type="http://schemas.openxmlformats.org/officeDocument/2006/relationships/tags" Target="../tags/tag577.xml"/><Relationship Id="rId76" Type="http://schemas.openxmlformats.org/officeDocument/2006/relationships/tags" Target="../tags/tag598.xml"/><Relationship Id="rId97" Type="http://schemas.openxmlformats.org/officeDocument/2006/relationships/tags" Target="../tags/tag619.xml"/><Relationship Id="rId104" Type="http://schemas.openxmlformats.org/officeDocument/2006/relationships/tags" Target="../tags/tag626.xml"/><Relationship Id="rId120" Type="http://schemas.openxmlformats.org/officeDocument/2006/relationships/slideLayout" Target="../slideLayouts/slideLayout2.xml"/><Relationship Id="rId125" Type="http://schemas.openxmlformats.org/officeDocument/2006/relationships/chart" Target="../charts/chart19.xml"/><Relationship Id="rId7" Type="http://schemas.openxmlformats.org/officeDocument/2006/relationships/tags" Target="../tags/tag529.xml"/><Relationship Id="rId71" Type="http://schemas.openxmlformats.org/officeDocument/2006/relationships/tags" Target="../tags/tag593.xml"/><Relationship Id="rId92" Type="http://schemas.openxmlformats.org/officeDocument/2006/relationships/tags" Target="../tags/tag614.xml"/><Relationship Id="rId2" Type="http://schemas.openxmlformats.org/officeDocument/2006/relationships/tags" Target="../tags/tag524.xml"/><Relationship Id="rId29" Type="http://schemas.openxmlformats.org/officeDocument/2006/relationships/tags" Target="../tags/tag551.xml"/><Relationship Id="rId24" Type="http://schemas.openxmlformats.org/officeDocument/2006/relationships/tags" Target="../tags/tag546.xml"/><Relationship Id="rId40" Type="http://schemas.openxmlformats.org/officeDocument/2006/relationships/tags" Target="../tags/tag562.xml"/><Relationship Id="rId45" Type="http://schemas.openxmlformats.org/officeDocument/2006/relationships/tags" Target="../tags/tag567.xml"/><Relationship Id="rId66" Type="http://schemas.openxmlformats.org/officeDocument/2006/relationships/tags" Target="../tags/tag588.xml"/><Relationship Id="rId87" Type="http://schemas.openxmlformats.org/officeDocument/2006/relationships/tags" Target="../tags/tag609.xml"/><Relationship Id="rId110" Type="http://schemas.openxmlformats.org/officeDocument/2006/relationships/tags" Target="../tags/tag632.xml"/><Relationship Id="rId115" Type="http://schemas.openxmlformats.org/officeDocument/2006/relationships/tags" Target="../tags/tag637.xml"/><Relationship Id="rId61" Type="http://schemas.openxmlformats.org/officeDocument/2006/relationships/tags" Target="../tags/tag583.xml"/><Relationship Id="rId82" Type="http://schemas.openxmlformats.org/officeDocument/2006/relationships/tags" Target="../tags/tag604.xml"/><Relationship Id="rId19" Type="http://schemas.openxmlformats.org/officeDocument/2006/relationships/tags" Target="../tags/tag541.xml"/><Relationship Id="rId14" Type="http://schemas.openxmlformats.org/officeDocument/2006/relationships/tags" Target="../tags/tag536.xml"/><Relationship Id="rId30" Type="http://schemas.openxmlformats.org/officeDocument/2006/relationships/tags" Target="../tags/tag552.xml"/><Relationship Id="rId35" Type="http://schemas.openxmlformats.org/officeDocument/2006/relationships/tags" Target="../tags/tag557.xml"/><Relationship Id="rId56" Type="http://schemas.openxmlformats.org/officeDocument/2006/relationships/tags" Target="../tags/tag578.xml"/><Relationship Id="rId77" Type="http://schemas.openxmlformats.org/officeDocument/2006/relationships/tags" Target="../tags/tag599.xml"/><Relationship Id="rId100" Type="http://schemas.openxmlformats.org/officeDocument/2006/relationships/tags" Target="../tags/tag622.xml"/><Relationship Id="rId105" Type="http://schemas.openxmlformats.org/officeDocument/2006/relationships/tags" Target="../tags/tag627.xml"/><Relationship Id="rId126" Type="http://schemas.openxmlformats.org/officeDocument/2006/relationships/chart" Target="../charts/chart20.xml"/><Relationship Id="rId8" Type="http://schemas.openxmlformats.org/officeDocument/2006/relationships/tags" Target="../tags/tag530.xml"/><Relationship Id="rId51" Type="http://schemas.openxmlformats.org/officeDocument/2006/relationships/tags" Target="../tags/tag573.xml"/><Relationship Id="rId72" Type="http://schemas.openxmlformats.org/officeDocument/2006/relationships/tags" Target="../tags/tag594.xml"/><Relationship Id="rId93" Type="http://schemas.openxmlformats.org/officeDocument/2006/relationships/tags" Target="../tags/tag615.xml"/><Relationship Id="rId98" Type="http://schemas.openxmlformats.org/officeDocument/2006/relationships/tags" Target="../tags/tag620.xml"/><Relationship Id="rId121" Type="http://schemas.openxmlformats.org/officeDocument/2006/relationships/notesSlide" Target="../notesSlides/notesSlide7.xml"/><Relationship Id="rId3" Type="http://schemas.openxmlformats.org/officeDocument/2006/relationships/tags" Target="../tags/tag525.xml"/><Relationship Id="rId25" Type="http://schemas.openxmlformats.org/officeDocument/2006/relationships/tags" Target="../tags/tag547.xml"/><Relationship Id="rId46" Type="http://schemas.openxmlformats.org/officeDocument/2006/relationships/tags" Target="../tags/tag568.xml"/><Relationship Id="rId67" Type="http://schemas.openxmlformats.org/officeDocument/2006/relationships/tags" Target="../tags/tag589.xml"/><Relationship Id="rId116" Type="http://schemas.openxmlformats.org/officeDocument/2006/relationships/tags" Target="../tags/tag638.xml"/><Relationship Id="rId20" Type="http://schemas.openxmlformats.org/officeDocument/2006/relationships/tags" Target="../tags/tag542.xml"/><Relationship Id="rId41" Type="http://schemas.openxmlformats.org/officeDocument/2006/relationships/tags" Target="../tags/tag563.xml"/><Relationship Id="rId62" Type="http://schemas.openxmlformats.org/officeDocument/2006/relationships/tags" Target="../tags/tag584.xml"/><Relationship Id="rId83" Type="http://schemas.openxmlformats.org/officeDocument/2006/relationships/tags" Target="../tags/tag605.xml"/><Relationship Id="rId88" Type="http://schemas.openxmlformats.org/officeDocument/2006/relationships/tags" Target="../tags/tag610.xml"/><Relationship Id="rId111" Type="http://schemas.openxmlformats.org/officeDocument/2006/relationships/tags" Target="../tags/tag633.xml"/><Relationship Id="rId15" Type="http://schemas.openxmlformats.org/officeDocument/2006/relationships/tags" Target="../tags/tag537.xml"/><Relationship Id="rId36" Type="http://schemas.openxmlformats.org/officeDocument/2006/relationships/tags" Target="../tags/tag558.xml"/><Relationship Id="rId57" Type="http://schemas.openxmlformats.org/officeDocument/2006/relationships/tags" Target="../tags/tag579.xml"/><Relationship Id="rId106" Type="http://schemas.openxmlformats.org/officeDocument/2006/relationships/tags" Target="../tags/tag628.xml"/><Relationship Id="rId127" Type="http://schemas.openxmlformats.org/officeDocument/2006/relationships/chart" Target="../charts/chart21.xml"/><Relationship Id="rId10" Type="http://schemas.openxmlformats.org/officeDocument/2006/relationships/tags" Target="../tags/tag532.xml"/><Relationship Id="rId31" Type="http://schemas.openxmlformats.org/officeDocument/2006/relationships/tags" Target="../tags/tag553.xml"/><Relationship Id="rId52" Type="http://schemas.openxmlformats.org/officeDocument/2006/relationships/tags" Target="../tags/tag574.xml"/><Relationship Id="rId73" Type="http://schemas.openxmlformats.org/officeDocument/2006/relationships/tags" Target="../tags/tag595.xml"/><Relationship Id="rId78" Type="http://schemas.openxmlformats.org/officeDocument/2006/relationships/tags" Target="../tags/tag600.xml"/><Relationship Id="rId94" Type="http://schemas.openxmlformats.org/officeDocument/2006/relationships/tags" Target="../tags/tag616.xml"/><Relationship Id="rId99" Type="http://schemas.openxmlformats.org/officeDocument/2006/relationships/tags" Target="../tags/tag621.xml"/><Relationship Id="rId101" Type="http://schemas.openxmlformats.org/officeDocument/2006/relationships/tags" Target="../tags/tag623.xml"/><Relationship Id="rId122" Type="http://schemas.openxmlformats.org/officeDocument/2006/relationships/oleObject" Target="../embeddings/oleObject8.bin"/><Relationship Id="rId4" Type="http://schemas.openxmlformats.org/officeDocument/2006/relationships/tags" Target="../tags/tag526.xml"/><Relationship Id="rId9" Type="http://schemas.openxmlformats.org/officeDocument/2006/relationships/tags" Target="../tags/tag53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758.xml"/><Relationship Id="rId21" Type="http://schemas.openxmlformats.org/officeDocument/2006/relationships/tags" Target="../tags/tag662.xml"/><Relationship Id="rId42" Type="http://schemas.openxmlformats.org/officeDocument/2006/relationships/tags" Target="../tags/tag683.xml"/><Relationship Id="rId63" Type="http://schemas.openxmlformats.org/officeDocument/2006/relationships/tags" Target="../tags/tag704.xml"/><Relationship Id="rId84" Type="http://schemas.openxmlformats.org/officeDocument/2006/relationships/tags" Target="../tags/tag725.xml"/><Relationship Id="rId16" Type="http://schemas.openxmlformats.org/officeDocument/2006/relationships/tags" Target="../tags/tag657.xml"/><Relationship Id="rId107" Type="http://schemas.openxmlformats.org/officeDocument/2006/relationships/tags" Target="../tags/tag748.xml"/><Relationship Id="rId11" Type="http://schemas.openxmlformats.org/officeDocument/2006/relationships/tags" Target="../tags/tag652.xml"/><Relationship Id="rId32" Type="http://schemas.openxmlformats.org/officeDocument/2006/relationships/tags" Target="../tags/tag673.xml"/><Relationship Id="rId37" Type="http://schemas.openxmlformats.org/officeDocument/2006/relationships/tags" Target="../tags/tag678.xml"/><Relationship Id="rId53" Type="http://schemas.openxmlformats.org/officeDocument/2006/relationships/tags" Target="../tags/tag694.xml"/><Relationship Id="rId58" Type="http://schemas.openxmlformats.org/officeDocument/2006/relationships/tags" Target="../tags/tag699.xml"/><Relationship Id="rId74" Type="http://schemas.openxmlformats.org/officeDocument/2006/relationships/tags" Target="../tags/tag715.xml"/><Relationship Id="rId79" Type="http://schemas.openxmlformats.org/officeDocument/2006/relationships/tags" Target="../tags/tag720.xml"/><Relationship Id="rId102" Type="http://schemas.openxmlformats.org/officeDocument/2006/relationships/tags" Target="../tags/tag743.xml"/><Relationship Id="rId123" Type="http://schemas.openxmlformats.org/officeDocument/2006/relationships/tags" Target="../tags/tag764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646.xml"/><Relationship Id="rId90" Type="http://schemas.openxmlformats.org/officeDocument/2006/relationships/tags" Target="../tags/tag731.xml"/><Relationship Id="rId95" Type="http://schemas.openxmlformats.org/officeDocument/2006/relationships/tags" Target="../tags/tag736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43" Type="http://schemas.openxmlformats.org/officeDocument/2006/relationships/tags" Target="../tags/tag684.xml"/><Relationship Id="rId48" Type="http://schemas.openxmlformats.org/officeDocument/2006/relationships/tags" Target="../tags/tag689.xml"/><Relationship Id="rId64" Type="http://schemas.openxmlformats.org/officeDocument/2006/relationships/tags" Target="../tags/tag705.xml"/><Relationship Id="rId69" Type="http://schemas.openxmlformats.org/officeDocument/2006/relationships/tags" Target="../tags/tag710.xml"/><Relationship Id="rId113" Type="http://schemas.openxmlformats.org/officeDocument/2006/relationships/tags" Target="../tags/tag754.xml"/><Relationship Id="rId118" Type="http://schemas.openxmlformats.org/officeDocument/2006/relationships/tags" Target="../tags/tag759.xml"/><Relationship Id="rId134" Type="http://schemas.openxmlformats.org/officeDocument/2006/relationships/chart" Target="../charts/chart24.xml"/><Relationship Id="rId80" Type="http://schemas.openxmlformats.org/officeDocument/2006/relationships/tags" Target="../tags/tag721.xml"/><Relationship Id="rId85" Type="http://schemas.openxmlformats.org/officeDocument/2006/relationships/tags" Target="../tags/tag726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33" Type="http://schemas.openxmlformats.org/officeDocument/2006/relationships/tags" Target="../tags/tag674.xml"/><Relationship Id="rId38" Type="http://schemas.openxmlformats.org/officeDocument/2006/relationships/tags" Target="../tags/tag679.xml"/><Relationship Id="rId59" Type="http://schemas.openxmlformats.org/officeDocument/2006/relationships/tags" Target="../tags/tag700.xml"/><Relationship Id="rId103" Type="http://schemas.openxmlformats.org/officeDocument/2006/relationships/tags" Target="../tags/tag744.xml"/><Relationship Id="rId108" Type="http://schemas.openxmlformats.org/officeDocument/2006/relationships/tags" Target="../tags/tag749.xml"/><Relationship Id="rId124" Type="http://schemas.openxmlformats.org/officeDocument/2006/relationships/tags" Target="../tags/tag765.xml"/><Relationship Id="rId129" Type="http://schemas.openxmlformats.org/officeDocument/2006/relationships/notesSlide" Target="../notesSlides/notesSlide8.xml"/><Relationship Id="rId54" Type="http://schemas.openxmlformats.org/officeDocument/2006/relationships/tags" Target="../tags/tag695.xml"/><Relationship Id="rId70" Type="http://schemas.openxmlformats.org/officeDocument/2006/relationships/tags" Target="../tags/tag711.xml"/><Relationship Id="rId75" Type="http://schemas.openxmlformats.org/officeDocument/2006/relationships/tags" Target="../tags/tag716.xml"/><Relationship Id="rId91" Type="http://schemas.openxmlformats.org/officeDocument/2006/relationships/tags" Target="../tags/tag732.xml"/><Relationship Id="rId96" Type="http://schemas.openxmlformats.org/officeDocument/2006/relationships/tags" Target="../tags/tag737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49" Type="http://schemas.openxmlformats.org/officeDocument/2006/relationships/tags" Target="../tags/tag690.xml"/><Relationship Id="rId114" Type="http://schemas.openxmlformats.org/officeDocument/2006/relationships/tags" Target="../tags/tag755.xml"/><Relationship Id="rId119" Type="http://schemas.openxmlformats.org/officeDocument/2006/relationships/tags" Target="../tags/tag760.xml"/><Relationship Id="rId44" Type="http://schemas.openxmlformats.org/officeDocument/2006/relationships/tags" Target="../tags/tag685.xml"/><Relationship Id="rId60" Type="http://schemas.openxmlformats.org/officeDocument/2006/relationships/tags" Target="../tags/tag701.xml"/><Relationship Id="rId65" Type="http://schemas.openxmlformats.org/officeDocument/2006/relationships/tags" Target="../tags/tag706.xml"/><Relationship Id="rId81" Type="http://schemas.openxmlformats.org/officeDocument/2006/relationships/tags" Target="../tags/tag722.xml"/><Relationship Id="rId86" Type="http://schemas.openxmlformats.org/officeDocument/2006/relationships/tags" Target="../tags/tag727.xml"/><Relationship Id="rId130" Type="http://schemas.openxmlformats.org/officeDocument/2006/relationships/oleObject" Target="../embeddings/oleObject9.bin"/><Relationship Id="rId135" Type="http://schemas.openxmlformats.org/officeDocument/2006/relationships/chart" Target="../charts/chart25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39" Type="http://schemas.openxmlformats.org/officeDocument/2006/relationships/tags" Target="../tags/tag680.xml"/><Relationship Id="rId109" Type="http://schemas.openxmlformats.org/officeDocument/2006/relationships/tags" Target="../tags/tag750.xml"/><Relationship Id="rId34" Type="http://schemas.openxmlformats.org/officeDocument/2006/relationships/tags" Target="../tags/tag675.xml"/><Relationship Id="rId50" Type="http://schemas.openxmlformats.org/officeDocument/2006/relationships/tags" Target="../tags/tag691.xml"/><Relationship Id="rId55" Type="http://schemas.openxmlformats.org/officeDocument/2006/relationships/tags" Target="../tags/tag696.xml"/><Relationship Id="rId76" Type="http://schemas.openxmlformats.org/officeDocument/2006/relationships/tags" Target="../tags/tag717.xml"/><Relationship Id="rId97" Type="http://schemas.openxmlformats.org/officeDocument/2006/relationships/tags" Target="../tags/tag738.xml"/><Relationship Id="rId104" Type="http://schemas.openxmlformats.org/officeDocument/2006/relationships/tags" Target="../tags/tag745.xml"/><Relationship Id="rId120" Type="http://schemas.openxmlformats.org/officeDocument/2006/relationships/tags" Target="../tags/tag761.xml"/><Relationship Id="rId125" Type="http://schemas.openxmlformats.org/officeDocument/2006/relationships/tags" Target="../tags/tag766.xml"/><Relationship Id="rId7" Type="http://schemas.openxmlformats.org/officeDocument/2006/relationships/tags" Target="../tags/tag648.xml"/><Relationship Id="rId71" Type="http://schemas.openxmlformats.org/officeDocument/2006/relationships/tags" Target="../tags/tag712.xml"/><Relationship Id="rId92" Type="http://schemas.openxmlformats.org/officeDocument/2006/relationships/tags" Target="../tags/tag733.xml"/><Relationship Id="rId2" Type="http://schemas.openxmlformats.org/officeDocument/2006/relationships/tags" Target="../tags/tag643.xml"/><Relationship Id="rId29" Type="http://schemas.openxmlformats.org/officeDocument/2006/relationships/tags" Target="../tags/tag670.xml"/><Relationship Id="rId24" Type="http://schemas.openxmlformats.org/officeDocument/2006/relationships/tags" Target="../tags/tag665.xml"/><Relationship Id="rId40" Type="http://schemas.openxmlformats.org/officeDocument/2006/relationships/tags" Target="../tags/tag681.xml"/><Relationship Id="rId45" Type="http://schemas.openxmlformats.org/officeDocument/2006/relationships/tags" Target="../tags/tag686.xml"/><Relationship Id="rId66" Type="http://schemas.openxmlformats.org/officeDocument/2006/relationships/tags" Target="../tags/tag707.xml"/><Relationship Id="rId87" Type="http://schemas.openxmlformats.org/officeDocument/2006/relationships/tags" Target="../tags/tag728.xml"/><Relationship Id="rId110" Type="http://schemas.openxmlformats.org/officeDocument/2006/relationships/tags" Target="../tags/tag751.xml"/><Relationship Id="rId115" Type="http://schemas.openxmlformats.org/officeDocument/2006/relationships/tags" Target="../tags/tag756.xml"/><Relationship Id="rId131" Type="http://schemas.openxmlformats.org/officeDocument/2006/relationships/image" Target="../media/image3.emf"/><Relationship Id="rId61" Type="http://schemas.openxmlformats.org/officeDocument/2006/relationships/tags" Target="../tags/tag702.xml"/><Relationship Id="rId82" Type="http://schemas.openxmlformats.org/officeDocument/2006/relationships/tags" Target="../tags/tag723.xml"/><Relationship Id="rId19" Type="http://schemas.openxmlformats.org/officeDocument/2006/relationships/tags" Target="../tags/tag660.xml"/><Relationship Id="rId14" Type="http://schemas.openxmlformats.org/officeDocument/2006/relationships/tags" Target="../tags/tag655.xml"/><Relationship Id="rId30" Type="http://schemas.openxmlformats.org/officeDocument/2006/relationships/tags" Target="../tags/tag671.xml"/><Relationship Id="rId35" Type="http://schemas.openxmlformats.org/officeDocument/2006/relationships/tags" Target="../tags/tag676.xml"/><Relationship Id="rId56" Type="http://schemas.openxmlformats.org/officeDocument/2006/relationships/tags" Target="../tags/tag697.xml"/><Relationship Id="rId77" Type="http://schemas.openxmlformats.org/officeDocument/2006/relationships/tags" Target="../tags/tag718.xml"/><Relationship Id="rId100" Type="http://schemas.openxmlformats.org/officeDocument/2006/relationships/tags" Target="../tags/tag741.xml"/><Relationship Id="rId105" Type="http://schemas.openxmlformats.org/officeDocument/2006/relationships/tags" Target="../tags/tag746.xml"/><Relationship Id="rId126" Type="http://schemas.openxmlformats.org/officeDocument/2006/relationships/tags" Target="../tags/tag767.xml"/><Relationship Id="rId8" Type="http://schemas.openxmlformats.org/officeDocument/2006/relationships/tags" Target="../tags/tag649.xml"/><Relationship Id="rId51" Type="http://schemas.openxmlformats.org/officeDocument/2006/relationships/tags" Target="../tags/tag692.xml"/><Relationship Id="rId72" Type="http://schemas.openxmlformats.org/officeDocument/2006/relationships/tags" Target="../tags/tag713.xml"/><Relationship Id="rId93" Type="http://schemas.openxmlformats.org/officeDocument/2006/relationships/tags" Target="../tags/tag734.xml"/><Relationship Id="rId98" Type="http://schemas.openxmlformats.org/officeDocument/2006/relationships/tags" Target="../tags/tag739.xml"/><Relationship Id="rId121" Type="http://schemas.openxmlformats.org/officeDocument/2006/relationships/tags" Target="../tags/tag762.xml"/><Relationship Id="rId3" Type="http://schemas.openxmlformats.org/officeDocument/2006/relationships/tags" Target="../tags/tag644.xml"/><Relationship Id="rId25" Type="http://schemas.openxmlformats.org/officeDocument/2006/relationships/tags" Target="../tags/tag666.xml"/><Relationship Id="rId46" Type="http://schemas.openxmlformats.org/officeDocument/2006/relationships/tags" Target="../tags/tag687.xml"/><Relationship Id="rId67" Type="http://schemas.openxmlformats.org/officeDocument/2006/relationships/tags" Target="../tags/tag708.xml"/><Relationship Id="rId116" Type="http://schemas.openxmlformats.org/officeDocument/2006/relationships/tags" Target="../tags/tag757.xml"/><Relationship Id="rId20" Type="http://schemas.openxmlformats.org/officeDocument/2006/relationships/tags" Target="../tags/tag661.xml"/><Relationship Id="rId41" Type="http://schemas.openxmlformats.org/officeDocument/2006/relationships/tags" Target="../tags/tag682.xml"/><Relationship Id="rId62" Type="http://schemas.openxmlformats.org/officeDocument/2006/relationships/tags" Target="../tags/tag703.xml"/><Relationship Id="rId83" Type="http://schemas.openxmlformats.org/officeDocument/2006/relationships/tags" Target="../tags/tag724.xml"/><Relationship Id="rId88" Type="http://schemas.openxmlformats.org/officeDocument/2006/relationships/tags" Target="../tags/tag729.xml"/><Relationship Id="rId111" Type="http://schemas.openxmlformats.org/officeDocument/2006/relationships/tags" Target="../tags/tag752.xml"/><Relationship Id="rId132" Type="http://schemas.openxmlformats.org/officeDocument/2006/relationships/chart" Target="../charts/chart22.xml"/><Relationship Id="rId15" Type="http://schemas.openxmlformats.org/officeDocument/2006/relationships/tags" Target="../tags/tag656.xml"/><Relationship Id="rId36" Type="http://schemas.openxmlformats.org/officeDocument/2006/relationships/tags" Target="../tags/tag677.xml"/><Relationship Id="rId57" Type="http://schemas.openxmlformats.org/officeDocument/2006/relationships/tags" Target="../tags/tag698.xml"/><Relationship Id="rId106" Type="http://schemas.openxmlformats.org/officeDocument/2006/relationships/tags" Target="../tags/tag747.xml"/><Relationship Id="rId127" Type="http://schemas.openxmlformats.org/officeDocument/2006/relationships/tags" Target="../tags/tag768.xml"/><Relationship Id="rId10" Type="http://schemas.openxmlformats.org/officeDocument/2006/relationships/tags" Target="../tags/tag651.xml"/><Relationship Id="rId31" Type="http://schemas.openxmlformats.org/officeDocument/2006/relationships/tags" Target="../tags/tag672.xml"/><Relationship Id="rId52" Type="http://schemas.openxmlformats.org/officeDocument/2006/relationships/tags" Target="../tags/tag693.xml"/><Relationship Id="rId73" Type="http://schemas.openxmlformats.org/officeDocument/2006/relationships/tags" Target="../tags/tag714.xml"/><Relationship Id="rId78" Type="http://schemas.openxmlformats.org/officeDocument/2006/relationships/tags" Target="../tags/tag719.xml"/><Relationship Id="rId94" Type="http://schemas.openxmlformats.org/officeDocument/2006/relationships/tags" Target="../tags/tag735.xml"/><Relationship Id="rId99" Type="http://schemas.openxmlformats.org/officeDocument/2006/relationships/tags" Target="../tags/tag740.xml"/><Relationship Id="rId101" Type="http://schemas.openxmlformats.org/officeDocument/2006/relationships/tags" Target="../tags/tag742.xml"/><Relationship Id="rId122" Type="http://schemas.openxmlformats.org/officeDocument/2006/relationships/tags" Target="../tags/tag763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26" Type="http://schemas.openxmlformats.org/officeDocument/2006/relationships/tags" Target="../tags/tag667.xml"/><Relationship Id="rId47" Type="http://schemas.openxmlformats.org/officeDocument/2006/relationships/tags" Target="../tags/tag688.xml"/><Relationship Id="rId68" Type="http://schemas.openxmlformats.org/officeDocument/2006/relationships/tags" Target="../tags/tag709.xml"/><Relationship Id="rId89" Type="http://schemas.openxmlformats.org/officeDocument/2006/relationships/tags" Target="../tags/tag730.xml"/><Relationship Id="rId112" Type="http://schemas.openxmlformats.org/officeDocument/2006/relationships/tags" Target="../tags/tag753.xml"/><Relationship Id="rId133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794.xml"/><Relationship Id="rId117" Type="http://schemas.openxmlformats.org/officeDocument/2006/relationships/tags" Target="../tags/tag885.xml"/><Relationship Id="rId21" Type="http://schemas.openxmlformats.org/officeDocument/2006/relationships/tags" Target="../tags/tag789.xml"/><Relationship Id="rId42" Type="http://schemas.openxmlformats.org/officeDocument/2006/relationships/tags" Target="../tags/tag810.xml"/><Relationship Id="rId47" Type="http://schemas.openxmlformats.org/officeDocument/2006/relationships/tags" Target="../tags/tag815.xml"/><Relationship Id="rId63" Type="http://schemas.openxmlformats.org/officeDocument/2006/relationships/tags" Target="../tags/tag831.xml"/><Relationship Id="rId68" Type="http://schemas.openxmlformats.org/officeDocument/2006/relationships/tags" Target="../tags/tag836.xml"/><Relationship Id="rId84" Type="http://schemas.openxmlformats.org/officeDocument/2006/relationships/tags" Target="../tags/tag852.xml"/><Relationship Id="rId89" Type="http://schemas.openxmlformats.org/officeDocument/2006/relationships/tags" Target="../tags/tag857.xml"/><Relationship Id="rId112" Type="http://schemas.openxmlformats.org/officeDocument/2006/relationships/tags" Target="../tags/tag880.xml"/><Relationship Id="rId16" Type="http://schemas.openxmlformats.org/officeDocument/2006/relationships/tags" Target="../tags/tag784.xml"/><Relationship Id="rId107" Type="http://schemas.openxmlformats.org/officeDocument/2006/relationships/tags" Target="../tags/tag875.xml"/><Relationship Id="rId11" Type="http://schemas.openxmlformats.org/officeDocument/2006/relationships/tags" Target="../tags/tag779.xml"/><Relationship Id="rId32" Type="http://schemas.openxmlformats.org/officeDocument/2006/relationships/tags" Target="../tags/tag800.xml"/><Relationship Id="rId37" Type="http://schemas.openxmlformats.org/officeDocument/2006/relationships/tags" Target="../tags/tag805.xml"/><Relationship Id="rId53" Type="http://schemas.openxmlformats.org/officeDocument/2006/relationships/tags" Target="../tags/tag821.xml"/><Relationship Id="rId58" Type="http://schemas.openxmlformats.org/officeDocument/2006/relationships/tags" Target="../tags/tag826.xml"/><Relationship Id="rId74" Type="http://schemas.openxmlformats.org/officeDocument/2006/relationships/tags" Target="../tags/tag842.xml"/><Relationship Id="rId79" Type="http://schemas.openxmlformats.org/officeDocument/2006/relationships/tags" Target="../tags/tag847.xml"/><Relationship Id="rId102" Type="http://schemas.openxmlformats.org/officeDocument/2006/relationships/tags" Target="../tags/tag870.xml"/><Relationship Id="rId123" Type="http://schemas.openxmlformats.org/officeDocument/2006/relationships/oleObject" Target="../embeddings/oleObject10.bin"/><Relationship Id="rId128" Type="http://schemas.openxmlformats.org/officeDocument/2006/relationships/chart" Target="../charts/chart29.xml"/><Relationship Id="rId5" Type="http://schemas.openxmlformats.org/officeDocument/2006/relationships/tags" Target="../tags/tag773.xml"/><Relationship Id="rId90" Type="http://schemas.openxmlformats.org/officeDocument/2006/relationships/tags" Target="../tags/tag858.xml"/><Relationship Id="rId95" Type="http://schemas.openxmlformats.org/officeDocument/2006/relationships/tags" Target="../tags/tag863.xml"/><Relationship Id="rId22" Type="http://schemas.openxmlformats.org/officeDocument/2006/relationships/tags" Target="../tags/tag790.xml"/><Relationship Id="rId27" Type="http://schemas.openxmlformats.org/officeDocument/2006/relationships/tags" Target="../tags/tag795.xml"/><Relationship Id="rId43" Type="http://schemas.openxmlformats.org/officeDocument/2006/relationships/tags" Target="../tags/tag811.xml"/><Relationship Id="rId48" Type="http://schemas.openxmlformats.org/officeDocument/2006/relationships/tags" Target="../tags/tag816.xml"/><Relationship Id="rId64" Type="http://schemas.openxmlformats.org/officeDocument/2006/relationships/tags" Target="../tags/tag832.xml"/><Relationship Id="rId69" Type="http://schemas.openxmlformats.org/officeDocument/2006/relationships/tags" Target="../tags/tag837.xml"/><Relationship Id="rId113" Type="http://schemas.openxmlformats.org/officeDocument/2006/relationships/tags" Target="../tags/tag881.xml"/><Relationship Id="rId118" Type="http://schemas.openxmlformats.org/officeDocument/2006/relationships/tags" Target="../tags/tag886.xml"/><Relationship Id="rId80" Type="http://schemas.openxmlformats.org/officeDocument/2006/relationships/tags" Target="../tags/tag848.xml"/><Relationship Id="rId85" Type="http://schemas.openxmlformats.org/officeDocument/2006/relationships/tags" Target="../tags/tag853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33" Type="http://schemas.openxmlformats.org/officeDocument/2006/relationships/tags" Target="../tags/tag801.xml"/><Relationship Id="rId38" Type="http://schemas.openxmlformats.org/officeDocument/2006/relationships/tags" Target="../tags/tag806.xml"/><Relationship Id="rId59" Type="http://schemas.openxmlformats.org/officeDocument/2006/relationships/tags" Target="../tags/tag827.xml"/><Relationship Id="rId103" Type="http://schemas.openxmlformats.org/officeDocument/2006/relationships/tags" Target="../tags/tag871.xml"/><Relationship Id="rId108" Type="http://schemas.openxmlformats.org/officeDocument/2006/relationships/tags" Target="../tags/tag876.xml"/><Relationship Id="rId124" Type="http://schemas.openxmlformats.org/officeDocument/2006/relationships/image" Target="../media/image9.emf"/><Relationship Id="rId54" Type="http://schemas.openxmlformats.org/officeDocument/2006/relationships/tags" Target="../tags/tag822.xml"/><Relationship Id="rId70" Type="http://schemas.openxmlformats.org/officeDocument/2006/relationships/tags" Target="../tags/tag838.xml"/><Relationship Id="rId75" Type="http://schemas.openxmlformats.org/officeDocument/2006/relationships/tags" Target="../tags/tag843.xml"/><Relationship Id="rId91" Type="http://schemas.openxmlformats.org/officeDocument/2006/relationships/tags" Target="../tags/tag859.xml"/><Relationship Id="rId96" Type="http://schemas.openxmlformats.org/officeDocument/2006/relationships/tags" Target="../tags/tag864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23" Type="http://schemas.openxmlformats.org/officeDocument/2006/relationships/tags" Target="../tags/tag791.xml"/><Relationship Id="rId28" Type="http://schemas.openxmlformats.org/officeDocument/2006/relationships/tags" Target="../tags/tag796.xml"/><Relationship Id="rId49" Type="http://schemas.openxmlformats.org/officeDocument/2006/relationships/tags" Target="../tags/tag817.xml"/><Relationship Id="rId114" Type="http://schemas.openxmlformats.org/officeDocument/2006/relationships/tags" Target="../tags/tag882.xml"/><Relationship Id="rId119" Type="http://schemas.openxmlformats.org/officeDocument/2006/relationships/tags" Target="../tags/tag887.xml"/><Relationship Id="rId44" Type="http://schemas.openxmlformats.org/officeDocument/2006/relationships/tags" Target="../tags/tag812.xml"/><Relationship Id="rId60" Type="http://schemas.openxmlformats.org/officeDocument/2006/relationships/tags" Target="../tags/tag828.xml"/><Relationship Id="rId65" Type="http://schemas.openxmlformats.org/officeDocument/2006/relationships/tags" Target="../tags/tag833.xml"/><Relationship Id="rId81" Type="http://schemas.openxmlformats.org/officeDocument/2006/relationships/tags" Target="../tags/tag849.xml"/><Relationship Id="rId86" Type="http://schemas.openxmlformats.org/officeDocument/2006/relationships/tags" Target="../tags/tag854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39" Type="http://schemas.openxmlformats.org/officeDocument/2006/relationships/tags" Target="../tags/tag807.xml"/><Relationship Id="rId109" Type="http://schemas.openxmlformats.org/officeDocument/2006/relationships/tags" Target="../tags/tag877.xml"/><Relationship Id="rId34" Type="http://schemas.openxmlformats.org/officeDocument/2006/relationships/tags" Target="../tags/tag802.xml"/><Relationship Id="rId50" Type="http://schemas.openxmlformats.org/officeDocument/2006/relationships/tags" Target="../tags/tag818.xml"/><Relationship Id="rId55" Type="http://schemas.openxmlformats.org/officeDocument/2006/relationships/tags" Target="../tags/tag823.xml"/><Relationship Id="rId76" Type="http://schemas.openxmlformats.org/officeDocument/2006/relationships/tags" Target="../tags/tag844.xml"/><Relationship Id="rId97" Type="http://schemas.openxmlformats.org/officeDocument/2006/relationships/tags" Target="../tags/tag865.xml"/><Relationship Id="rId104" Type="http://schemas.openxmlformats.org/officeDocument/2006/relationships/tags" Target="../tags/tag872.xml"/><Relationship Id="rId120" Type="http://schemas.openxmlformats.org/officeDocument/2006/relationships/tags" Target="../tags/tag888.xml"/><Relationship Id="rId125" Type="http://schemas.openxmlformats.org/officeDocument/2006/relationships/chart" Target="../charts/chart26.xml"/><Relationship Id="rId7" Type="http://schemas.openxmlformats.org/officeDocument/2006/relationships/tags" Target="../tags/tag775.xml"/><Relationship Id="rId71" Type="http://schemas.openxmlformats.org/officeDocument/2006/relationships/tags" Target="../tags/tag839.xml"/><Relationship Id="rId92" Type="http://schemas.openxmlformats.org/officeDocument/2006/relationships/tags" Target="../tags/tag860.xml"/><Relationship Id="rId2" Type="http://schemas.openxmlformats.org/officeDocument/2006/relationships/tags" Target="../tags/tag770.xml"/><Relationship Id="rId29" Type="http://schemas.openxmlformats.org/officeDocument/2006/relationships/tags" Target="../tags/tag797.xml"/><Relationship Id="rId24" Type="http://schemas.openxmlformats.org/officeDocument/2006/relationships/tags" Target="../tags/tag792.xml"/><Relationship Id="rId40" Type="http://schemas.openxmlformats.org/officeDocument/2006/relationships/tags" Target="../tags/tag808.xml"/><Relationship Id="rId45" Type="http://schemas.openxmlformats.org/officeDocument/2006/relationships/tags" Target="../tags/tag813.xml"/><Relationship Id="rId66" Type="http://schemas.openxmlformats.org/officeDocument/2006/relationships/tags" Target="../tags/tag834.xml"/><Relationship Id="rId87" Type="http://schemas.openxmlformats.org/officeDocument/2006/relationships/tags" Target="../tags/tag855.xml"/><Relationship Id="rId110" Type="http://schemas.openxmlformats.org/officeDocument/2006/relationships/tags" Target="../tags/tag878.xml"/><Relationship Id="rId115" Type="http://schemas.openxmlformats.org/officeDocument/2006/relationships/tags" Target="../tags/tag883.xml"/><Relationship Id="rId61" Type="http://schemas.openxmlformats.org/officeDocument/2006/relationships/tags" Target="../tags/tag829.xml"/><Relationship Id="rId82" Type="http://schemas.openxmlformats.org/officeDocument/2006/relationships/tags" Target="../tags/tag850.xml"/><Relationship Id="rId19" Type="http://schemas.openxmlformats.org/officeDocument/2006/relationships/tags" Target="../tags/tag787.xml"/><Relationship Id="rId14" Type="http://schemas.openxmlformats.org/officeDocument/2006/relationships/tags" Target="../tags/tag782.xml"/><Relationship Id="rId30" Type="http://schemas.openxmlformats.org/officeDocument/2006/relationships/tags" Target="../tags/tag798.xml"/><Relationship Id="rId35" Type="http://schemas.openxmlformats.org/officeDocument/2006/relationships/tags" Target="../tags/tag803.xml"/><Relationship Id="rId56" Type="http://schemas.openxmlformats.org/officeDocument/2006/relationships/tags" Target="../tags/tag824.xml"/><Relationship Id="rId77" Type="http://schemas.openxmlformats.org/officeDocument/2006/relationships/tags" Target="../tags/tag845.xml"/><Relationship Id="rId100" Type="http://schemas.openxmlformats.org/officeDocument/2006/relationships/tags" Target="../tags/tag868.xml"/><Relationship Id="rId105" Type="http://schemas.openxmlformats.org/officeDocument/2006/relationships/tags" Target="../tags/tag873.xml"/><Relationship Id="rId126" Type="http://schemas.openxmlformats.org/officeDocument/2006/relationships/chart" Target="../charts/chart27.xml"/><Relationship Id="rId8" Type="http://schemas.openxmlformats.org/officeDocument/2006/relationships/tags" Target="../tags/tag776.xml"/><Relationship Id="rId51" Type="http://schemas.openxmlformats.org/officeDocument/2006/relationships/tags" Target="../tags/tag819.xml"/><Relationship Id="rId72" Type="http://schemas.openxmlformats.org/officeDocument/2006/relationships/tags" Target="../tags/tag840.xml"/><Relationship Id="rId93" Type="http://schemas.openxmlformats.org/officeDocument/2006/relationships/tags" Target="../tags/tag861.xml"/><Relationship Id="rId98" Type="http://schemas.openxmlformats.org/officeDocument/2006/relationships/tags" Target="../tags/tag866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771.xml"/><Relationship Id="rId25" Type="http://schemas.openxmlformats.org/officeDocument/2006/relationships/tags" Target="../tags/tag793.xml"/><Relationship Id="rId46" Type="http://schemas.openxmlformats.org/officeDocument/2006/relationships/tags" Target="../tags/tag814.xml"/><Relationship Id="rId67" Type="http://schemas.openxmlformats.org/officeDocument/2006/relationships/tags" Target="../tags/tag835.xml"/><Relationship Id="rId116" Type="http://schemas.openxmlformats.org/officeDocument/2006/relationships/tags" Target="../tags/tag884.xml"/><Relationship Id="rId20" Type="http://schemas.openxmlformats.org/officeDocument/2006/relationships/tags" Target="../tags/tag788.xml"/><Relationship Id="rId41" Type="http://schemas.openxmlformats.org/officeDocument/2006/relationships/tags" Target="../tags/tag809.xml"/><Relationship Id="rId62" Type="http://schemas.openxmlformats.org/officeDocument/2006/relationships/tags" Target="../tags/tag830.xml"/><Relationship Id="rId83" Type="http://schemas.openxmlformats.org/officeDocument/2006/relationships/tags" Target="../tags/tag851.xml"/><Relationship Id="rId88" Type="http://schemas.openxmlformats.org/officeDocument/2006/relationships/tags" Target="../tags/tag856.xml"/><Relationship Id="rId111" Type="http://schemas.openxmlformats.org/officeDocument/2006/relationships/tags" Target="../tags/tag879.xml"/><Relationship Id="rId15" Type="http://schemas.openxmlformats.org/officeDocument/2006/relationships/tags" Target="../tags/tag783.xml"/><Relationship Id="rId36" Type="http://schemas.openxmlformats.org/officeDocument/2006/relationships/tags" Target="../tags/tag804.xml"/><Relationship Id="rId57" Type="http://schemas.openxmlformats.org/officeDocument/2006/relationships/tags" Target="../tags/tag825.xml"/><Relationship Id="rId106" Type="http://schemas.openxmlformats.org/officeDocument/2006/relationships/tags" Target="../tags/tag874.xml"/><Relationship Id="rId127" Type="http://schemas.openxmlformats.org/officeDocument/2006/relationships/chart" Target="../charts/chart28.xml"/><Relationship Id="rId10" Type="http://schemas.openxmlformats.org/officeDocument/2006/relationships/tags" Target="../tags/tag778.xml"/><Relationship Id="rId31" Type="http://schemas.openxmlformats.org/officeDocument/2006/relationships/tags" Target="../tags/tag799.xml"/><Relationship Id="rId52" Type="http://schemas.openxmlformats.org/officeDocument/2006/relationships/tags" Target="../tags/tag820.xml"/><Relationship Id="rId73" Type="http://schemas.openxmlformats.org/officeDocument/2006/relationships/tags" Target="../tags/tag841.xml"/><Relationship Id="rId78" Type="http://schemas.openxmlformats.org/officeDocument/2006/relationships/tags" Target="../tags/tag846.xml"/><Relationship Id="rId94" Type="http://schemas.openxmlformats.org/officeDocument/2006/relationships/tags" Target="../tags/tag862.xml"/><Relationship Id="rId99" Type="http://schemas.openxmlformats.org/officeDocument/2006/relationships/tags" Target="../tags/tag867.xml"/><Relationship Id="rId101" Type="http://schemas.openxmlformats.org/officeDocument/2006/relationships/tags" Target="../tags/tag869.xml"/><Relationship Id="rId122" Type="http://schemas.openxmlformats.org/officeDocument/2006/relationships/notesSlide" Target="../notesSlides/notesSlide9.xml"/><Relationship Id="rId4" Type="http://schemas.openxmlformats.org/officeDocument/2006/relationships/tags" Target="../tags/tag772.xml"/><Relationship Id="rId9" Type="http://schemas.openxmlformats.org/officeDocument/2006/relationships/tags" Target="../tags/tag7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B325BD9-71BB-4231-A7CA-D3153FE4DDB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433535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7772400" imgH="10058400" progId="TCLayout.ActiveDocument.1">
                  <p:embed/>
                </p:oleObj>
              </mc:Choice>
              <mc:Fallback>
                <p:oleObj name="think-cell 幻灯片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55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3DBFAD-8371-9459-D119-6B7481AA3CF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96029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3" imgW="7772400" imgH="10058400" progId="TCLayout.ActiveDocument.1">
                  <p:embed/>
                </p:oleObj>
              </mc:Choice>
              <mc:Fallback>
                <p:oleObj name="think-cell 幻灯片" r:id="rId14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F85F7F0-ABFF-89CA-2E8A-20F2C54CFF5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075644"/>
              </p:ext>
            </p:extLst>
          </p:nvPr>
        </p:nvGraphicFramePr>
        <p:xfrm>
          <a:off x="514350" y="1096963"/>
          <a:ext cx="268605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5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7CC995E0-9076-8780-90AB-40593C20BA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8963" y="15081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FBAEAA-1F2A-4EDF-9B79-27EA1D66A0A9}" type="datetime'''''''''''''''''''''''''3''''''.''''''''6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6EDDB86-0F50-EEC2-9344-00CC14FA1D8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254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FB979-5C1F-449E-8214-3728096615DE}" type="datetime'''8''''''''''''7''''''''''''.''8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ECBA274-8286-8F90-D109-DFA5F9D892F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41350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2E30F1-9905-40F2-ABFB-FD18EA6ADDAC}" type="datetime'3''''''''''''''''''''''''''''''''''.''''0%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D288AE8A-75F5-7E46-79CF-A1678FB80A4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434949-24F6-96E8-1685-54E7D283071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93813" y="11874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8BA2D1-9FB7-42B8-8055-23EC6648558C}" type="datetime'''''7''''.''''7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811CB37-2DC4-9407-AF70-112A2CD9CA8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7463" y="13573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37DE20-3620-4712-AAEB-01531626AF10}" type="datetime'''''''''''''''''4''.''''''''1''''''''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33BEA7-3092-7222-41E9-708A8F3C8F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60475" y="2181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6FA79-DD2D-4B4F-8ADF-9E1D9A30DF12}" type="datetime'''8''''''''''''3''''''.7''''''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83.7%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0BC7CBD-A18B-E61A-2ABC-24BBB614833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3813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B01F87-46C5-4D83-A446-6D4F6727C853}" type="datetime'''4.''''''''6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574F089-F21F-F8B4-F1D2-EFDA7FF41A6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9F5FB0-174F-1FD2-E816-07A2C89CB66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35188" y="13049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0F67A6-8FA1-4088-B83E-F2C95EDF4E81}" type="datetime'''''''''''9''''''''''.''''''''''''''6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CDA4C8A-C1BD-0863-90B8-3F8FF30B938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8838" y="15001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C00B9D-FFEF-4854-8EF7-58682A86F00C}" type="datetime'''''''''''''''4''.''7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751F2D6-EB0B-38B7-42C7-7C9B38D8A09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41350" y="1339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0B4AB-B449-4249-B5C5-F331AA5EEBF5}" type="datetime'''''5''''''''''''''.''6''''''''''''''''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E5BCAA91-58A7-BD8D-22BB-310486ACDA6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51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41445-32EC-42AC-852A-F85FC2F2666C}" type="datetime'''''''''''''''''''''''''''''5''.''''9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F76B7D6A-05FF-F813-571B-E44F172355C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8805AE9-4505-EBBF-B8FB-8843B87449B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3213" y="1919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7820BD-8BE6-42E1-BE7B-6340CA28FB96}" type="datetime'''''''''''''''''''''''''''''''''''8.''2%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C80E153-6A82-08C6-B185-711661B8414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86063" y="20447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BD4955-CAF7-4CA1-A143-5BD30AD82AB6}" type="datetime'''3''''''''''''''''''''.''''''''''''''''''''''4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E743A02-0DEC-CCE1-8B29-D392044E9A0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20975" y="2547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CDE603-3215-4C08-B88A-C0F232253840}" type="datetime'''''''8''''1.''8''''''''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81.8%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F5EC898D-1067-2DF7-4694-BE9BA4914C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6063" y="30702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4F7016-9AEF-4054-9C32-F4A40AC388A0}" type="datetime'''''''''''''6''.''''''''''''''''5''''''''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E7D24209-D768-0588-FAFC-A0C2B841D0B9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782063BF-AB53-BA94-ED9F-86706A0F8B6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46075" y="11430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457B3-34D8-446A-9BEC-31BACE2DAF3D}" type="datetime'''18''''''''''''''''''''5''''''''''''''''1''''3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18513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28315A-9845-0A4A-C53A-B3AA6DCE7B6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C0DF8-1444-4163-ACCC-4260EF8292BC}" type="datetime'''''''''''''''''''''''''''''''''''''2''''0''3''''1''1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20311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EA50EF-A0EE-AEAC-FB2F-EB34FFB4EE6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27238" y="10683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51D9C-2346-4FD0-AA4A-FD2EE8ADDDBB}" type="datetime'''''''''''''''''''''''''''1''''''9''''''''''''2''''''65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19265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F1CAE620-7489-63E9-90F1-2B487A3EC8B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4800" y="16827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7202BF-7A9F-4E82-A50E-5435E0482768}" type="datetime'''''''''''''''''1''2''''''''''''''''0''''2''''''''6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12026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7F7BB91-A0BD-045F-0801-7881F65A9031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01850" y="2241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D5A9D0-D07A-4CEF-8BDD-609A2BC4D97D}" type="datetime'''''''''''''''''7''9''''''.9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79.9%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752572B3-1BA7-8AB2-1A66-14891DCB1DB9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483945794"/>
              </p:ext>
            </p:extLst>
          </p:nvPr>
        </p:nvGraphicFramePr>
        <p:xfrm>
          <a:off x="7731125" y="942975"/>
          <a:ext cx="2555875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6"/>
          </a:graphicData>
        </a:graphic>
      </p:graphicFrame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595875A1-A72F-7C9A-066B-D84E0B6C011D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H="1">
            <a:off x="7813675" y="2058988"/>
            <a:ext cx="3175" cy="61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07E9B5-F9A2-76F2-1E02-D192F0DEC061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574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13791B-F821-4339-9EE5-429D7CAB4A69}" type="datetime'''86''''''.''''''''''''''''''2''''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7609025-5946-6D0F-A1B2-D1532B079A8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6EF9BE-C53F-4199-BE2D-C00244292019}" type="datetime'''''4.7''''''''''''''''''''''''''%''''''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5FAA3E4A-E592-8063-A10F-E10E20629AF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014796E-BA2E-376F-1C5F-D636E2F18B5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1080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AFD12C-D97C-46E6-A098-E4F592BA5CFE}" type="datetime'''9''''''.''''''3''''''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108FCBB-7AAF-7582-7C35-C29E315C2191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3208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23C76F-787A-442E-BBF2-C5BAB88803AF}" type="datetime'''''5''''''''''''''''''''''''''.''''''7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5C4A5F5-5956-CDFE-A9CE-ABC71A1C45A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078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EF6E99-CF8B-4A4D-97FB-EE7A74B1F26C}" type="datetime'''''''''''''7''''''''7.''''''''9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77.9%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7DA1F778-F1E8-0130-9B70-DA9F1249D49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591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47F0A2-A769-449C-98A1-8BF4C47D372C}" type="datetime'7''''.''''''''''''1''''''''''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82FE0013-8771-E3EE-EC16-B5BA341E024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E7DF1F1-C554-AE67-20A1-3D773936B94C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2382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0CED5-D211-4E74-B4D6-916D97A91B9A}" type="datetime'''''''''''10''''''''''''''''''''''''''''''''.''8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DFFEAEB-B75A-7702-E479-12C1EC793FA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4906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DE84AF-3E08-4585-84F2-F8DAC1691F88}" type="datetime'''''''''3''''''''''''''.''''''''''8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3.8%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6B892DA-3F08-1626-A2E8-FD53C8CAC0E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231313" y="2154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A4DFA-EA83-4500-BA24-57CCA96496F0}" type="datetime'''''''''''7''''''8''''''''''''''.''''1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78.1%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46AD47B-19F1-8950-356C-BBE5CDE8ED0D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734300" y="20542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86CE79-3660-4985-A61C-5468877FB2A6}" type="datetime'''4.''6''''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15B126A7-2F24-FBE7-ECE8-E99954B814DF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963F28A-5B7B-DF9D-E13E-133D27002A6B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008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275634-C039-4B3B-A347-E8C10E0DA025}" type="datetime'''3''''''''''''''''.''''''''''''''''''''''''7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5FCE517-CCB0-A110-C6D2-A71DC61A6D7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1796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9FC088-9713-4D1E-BD1D-EF06EB523BA7}" type="datetime'''''''''''''''''''''''''''''''2''.''''''7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2.7%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72F0358-3C84-7E31-C706-46F71EE6A2E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964C53-E1FE-4E7C-A85D-20FF148B5010}" type="datetime'''''''''''8''''''''8''''''''''.''''''''''4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88.4%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DEA9935-4AC7-645F-F918-793AAAE6B7E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051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08AA6-FEAF-4B4E-86E2-9FA8430E94A7}" type="datetime'''''''''''''''5''''''''''''''''''.''''''''''2''''''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F22FFD14-E553-4859-FDBE-5CBF988C17C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A2D327AB-5E9B-B20A-4E6C-79FA17B9F9B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18669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93AFEC-DA1C-450E-AE84-327AA2F89A2A}" type="datetime'''''''''''''''''''3''''''''''8''8''''''9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3889</a:t>
            </a:fld>
            <a:endParaRPr kumimoji="1" lang="zh-CN" alt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0CAAFC6B-FF0F-ABA0-8737-CD9D3D7CDC5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729538" y="2200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EC7B17-602D-4F98-988B-BDFBC96E6E16}" type="datetime'''''''''''''''''4.5''''''''%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20C4E528-FAD3-7E77-11A2-5D5386FB7D3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1DFFA59-0075-4045-8B87-6273FFA197A8}" type="datetime'''''''8''''''4''''''''''29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8429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B23914F-40FC-0618-85CA-13EDA7802C1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201150" y="9906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05F026-D646-432F-92DE-DAD8BFECAD56}" type="datetime'''''''''7''''''7''''''''0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FAED6BCA-0D64-5B29-9B31-9F3E0776A27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998075" y="18224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EF5D53-A47A-499A-BA84-7A3457BAEC09}" type="datetime'''''''''''''''''''''43''''''''''''''''''''''2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4324</a:t>
            </a:fld>
            <a:endParaRPr kumimoji="1" lang="zh-CN" altLang="en-US" sz="1400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6FA1D38-EE04-E548-A3E7-7F958A1C1599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9264650" y="29638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4A348C-8090-472F-B559-750C8DB43F27}" type="datetime'''''''''''''''''''''''7''''''''.3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4DDF4C51-AA54-2D77-C7C9-401F3DEA0BCE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075923628"/>
              </p:ext>
            </p:extLst>
          </p:nvPr>
        </p:nvGraphicFramePr>
        <p:xfrm>
          <a:off x="14500225" y="1096963"/>
          <a:ext cx="2847975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E57FB3BF-1EFE-FD9B-8A78-13B456A97F1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V="1">
            <a:off x="17160875" y="1743075"/>
            <a:ext cx="58738" cy="85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82626B54-AA5A-64F8-8536-91127B6B7C54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H="1" flipV="1">
            <a:off x="15476538" y="1362075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2FA08CDB-D253-0D93-84F5-F73F364F2DB9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627225" y="30686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05AC6E-5697-45DC-97D5-ED56CBC517A7}" type="datetime'''''''''''''''''3''''''''''''''.''''''''''9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7A7BA2A8-1E4B-73A9-9121-E8168B33F05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4468475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751E8AB-6683-CC63-3879-1F9636E4AA78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336838" y="1419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9EDB1-59B9-4A62-8D79-EABFC414D447}" type="datetime'1''''8''''''''.''''''''3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AF2FD65-CDFE-92DC-13DB-6ACF293A838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2405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D0E80-99C1-4FA0-88BA-79550E93C5E4}" type="datetime'''''''7''''''''''''''7''''''''''''''''.5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77.5%</a:t>
            </a:fld>
            <a:endParaRPr lang="zh-CN" altLang="en-US" sz="10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452219E-8DEA-2CB8-AAD9-A5D78798434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317788" y="1674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796465-45E9-407D-A0FF-8DD8F29613B3}" type="datetime'''''''''''''''''''3''''.''9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D5C0AC0-C79C-A12A-5258-CE3D6A7FB3E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5300325" y="2208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D3845B-3F06-43C8-87F4-6046B14B9B39}" type="datetime'''6''''''''''''''''''''''''6''''.''''''''0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66.0%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90C4E0A7-6497-AA93-BB47-E9C9EF1E9BE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5300325" y="298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57B8F-0C74-4C91-9828-C16785326064}" type="datetime'''''''1''''1''''''''''''''''''''''''''''''''.''8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EBF624BE-AC14-FAC1-2470-CE882D81E6B7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536223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D9C9CADE-0AAE-617B-E98E-6E79CC8B0B6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227425" y="16779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873ACF-26A6-477E-9F06-AA316A3F23FA}" type="datetime'''''''3''''''''''''''''''''''''''.9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3B640E3-A1F1-7C26-CD71-02251845915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97263" y="17795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C59697-B808-4974-BFBF-09B01879623D}" type="datetime'''''''''''''''''''''''''''2''.''''''''''5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916DF99-4760-60A7-44CB-16BB78D8D64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546263" y="16383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FA169F-D35B-4653-8C16-FCF645E38EB9}" type="datetime'''''''1''3''''.''''9''''''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0E57972E-D5CA-A1AE-A325-6F76B00F500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229013" y="30829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1C228E-91EA-429E-84C8-332EA673024E}" type="datetime'''''''''''''''''''''''''''''2''''''''''''''.''''''5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C043978B-EED9-BAA6-39A0-BE429958727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1625758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98677027-08D4-30A2-B5B0-EA75915E27B3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970375" y="18288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9DF115-9025-466F-B4C3-D27D9CC8BCA3}" type="datetime'''''''4.''''''''''''''''''''''''''''''''''''''''1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8C24FFA-D131-3B23-177A-FAB4026F4CF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4627225" y="1736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CB5BD1-49AB-4941-9187-CAD1E78D6FEC}" type="datetime'''4''''''''''''''.''''''''''''''''''''''''''6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399B73C-3189-8371-095A-DD64F2B8609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968788" y="16938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E84EB0-055F-4E8A-99C8-B0CB18AEEB95}" type="datetime'''''''''''4''''''''''''''''''''''''.''''''''''''''''1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6EE6919-5B21-B31C-A29E-128D66615C5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6868775" y="24114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8ACB2A-29B6-4385-8E66-251F92FBCAAE}" type="datetime'''''8''''''''''''''8''''''''''.''''''''''''''''8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F6112FA-BBFB-D653-C607-AE767A43682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6933863" y="30781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37C50A-F481-4319-8230-511FD5299C43}" type="datetime'''''''''''''''3''.''''''''''''''0''''''''''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933C3E6A-6D43-447E-5892-DEE72FA993B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7151350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89" name="Text Placeholder 2">
            <a:extLst>
              <a:ext uri="{FF2B5EF4-FFF2-40B4-BE49-F238E27FC236}">
                <a16:creationId xmlns:a16="http://schemas.microsoft.com/office/drawing/2014/main" id="{BCD012B6-18F9-A4AC-6894-77079B38FF96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4376400" y="1327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EA604-AEE6-4FAE-957A-2E63FF182B5A}" type="datetime'''''1''''''''''''''''7''7''''7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1777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E51B25E-2712-26DA-1D31-CBCB5BB36BA6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2A2450-8E71-45EB-B885-58AFF3E35929}" type="datetime'2''''''''''''''''''''''''''''''''1''''''''''7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2171</a:t>
            </a:fld>
            <a:endParaRPr kumimoji="1" lang="zh-CN" altLang="en-US" sz="1400" dirty="0"/>
          </a:p>
        </p:txBody>
      </p:sp>
      <p:sp useBgFill="1">
        <p:nvSpPr>
          <p:cNvPr id="91" name="Text Placeholder 2">
            <a:extLst>
              <a:ext uri="{FF2B5EF4-FFF2-40B4-BE49-F238E27FC236}">
                <a16:creationId xmlns:a16="http://schemas.microsoft.com/office/drawing/2014/main" id="{6734CA92-AFE0-65E1-5B07-FB4D9BDF629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6165513" y="1443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BEC3-7D5E-495A-A07B-9F6255DD884A}" type="datetime'''''''''''''''''1''''''''''''''''''6''''''''''5''0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A337A36-2186-E7A6-D356-D2498C073B1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7059275" y="1501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297CB9-11FB-4DC0-BAD0-1F6FE8366413}" type="datetime'''''''''''''''''1''''''''5''''85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1585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7CCEDEE-89FA-DF62-49D7-3344055AED9A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195675" y="2374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1875CE-1B40-43FD-8DD3-71A19BCF40FE}" type="datetime'''''''''''''''9''1''''''''''''.''''''''''''2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91.2%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3A96B1D-5E46-9C68-5A5F-1983A5D5618B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E9F498A-49DB-08B6-CEDC-566B1E6C7DB8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77680AF-DE2B-EA94-6A1C-FD53E1CE9D5D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AEAE43E-7E80-167C-00EB-5BCA844484B7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BE24EDE-4CFE-5352-3116-835A49BA8A2C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E64FA482-8730-5D1A-FC77-3A3CFB74E8B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7E09921D-9FF1-8DB1-2972-6086124CA36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CA87A573-86CF-071F-FC7B-A7BD037957E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942766D-06C9-6200-D245-8505DABFA687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A0B4C83-8D94-BB8E-D6D8-44885BC06CC3}"/>
              </a:ext>
            </a:extLst>
          </p:cNvPr>
          <p:cNvGraphicFramePr/>
          <p:nvPr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508736074"/>
              </p:ext>
            </p:extLst>
          </p:nvPr>
        </p:nvGraphicFramePr>
        <p:xfrm>
          <a:off x="514350" y="6534150"/>
          <a:ext cx="8936038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FD435492-073A-2E55-20B8-03C0B1F78322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82359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CD608F8E-83A9-3E4E-9B6A-5A46EC4543FC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 flipV="1">
            <a:off x="6626225" y="81613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线连接符 301">
            <a:extLst>
              <a:ext uri="{FF2B5EF4-FFF2-40B4-BE49-F238E27FC236}">
                <a16:creationId xmlns:a16="http://schemas.microsoft.com/office/drawing/2014/main" id="{96192321-FD3C-0DDC-8D5C-A1FD7E1DA00D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1092200" y="830580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D9A42EFE-9005-3FF2-D738-6672A74CF73B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>
            <a:off x="5530850" y="87582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5BE3F134-2EBA-1028-94F4-76BEF54CA10F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 bwMode="auto">
          <a:xfrm>
            <a:off x="2189163" y="82280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2A70F1E-F2B4-B88C-A97A-2BCBC32DDFA2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2241550" y="81121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08035911-28B4-E33E-3BEF-8F4A28EEFF5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2063750" y="79756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E3535-9C8E-49C7-AF56-DFAA27413BA8}" type="datetime'''''43''''''''''''''''''''''''''.''''9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C66D3DE7-5CCE-31E4-9BF2-D2436A06C43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206375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5F2A9F-FD39-4FFB-8180-27C8902001D4}" type="datetime'''''''''''''''''''''''''2''''''9''''''''.''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b="1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E35E65EB-9D16-2BCE-2C40-14B8E4CE3A5B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2063750" y="7754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9A7471-B989-4B37-BB23-7EC3FB842B0C}" type="datetime'''''''''''''''''''5''''''''''''''''''''9''''''.''8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59.8%</a:t>
            </a:fld>
            <a:endParaRPr lang="zh-CN" altLang="en-US" sz="1000" b="1" dirty="0"/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C0662E1B-8435-D7C2-1304-5F484734BFB3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33563" y="81597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08DF5B-0993-4F0D-B1C4-22F74615024D}" type="datetime'''''''''''''''''''''''''''''''''''''''''''''''''39''''.''4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39.4%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743D1E60-34D4-C1D9-42F8-207F9107F301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9350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BAFC65B3-A3E3-7052-DDB6-5A39D275ADD3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2032000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D252708B-ABD2-2155-CEE4-12DB074F9C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3159125" y="7927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D4DD44-7F40-4657-A7AE-94F3F5F31913}" type="datetime'''4''''''''7''''''.''''3''''''''''''''''''''''''''%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795AF313-F90D-3DC1-B99D-EF6224F48AA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3127375" y="64277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01A247-0186-452F-A5C6-A9E54121BB07}" type="datetime'''''''''''''''''''1''''''''''''''''''''''''''''54.8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154.8%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C9CC4E25-CBA7-0AEF-B0DD-182E759329E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3192463" y="8516938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ADFB2-70EC-4C68-9EEE-D8DF84846B50}" type="datetime'''''''''''''''5''''''''''''''''''.''''''''''''''''''''1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5.1%</a:t>
            </a:fld>
            <a:endParaRPr lang="zh-CN" altLang="en-US" sz="1000" b="1" dirty="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37CD6033-F67A-182D-6BDC-45E73A9C36F3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3159125" y="834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C94FBF-EBE5-4690-8CB6-3198BDDDF279}" type="datetime'''3''4''''''.''''''6''%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34.6%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B9C9CAC-DDC8-D2B0-29AB-3AE49A146E00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3127375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288" name="Text Placeholder 2">
            <a:extLst>
              <a:ext uri="{FF2B5EF4-FFF2-40B4-BE49-F238E27FC236}">
                <a16:creationId xmlns:a16="http://schemas.microsoft.com/office/drawing/2014/main" id="{9EF091A3-3FCA-D144-D749-60CBB70055DA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80168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7DDCC8-7EB7-4C81-866A-E259850A03BE}" type="datetime'''4''''''''0''''.''''''''9''''''''''''''''''''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DCDAF403-661D-0023-6CB2-A2431BAF7EF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4256088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FF5B78-806D-4B6B-B91E-056D712D7AF4}" type="datetime'''8''''''4''''''''''''.''''''''''''''3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b="1" dirty="0"/>
          </a:p>
        </p:txBody>
      </p:sp>
      <p:sp useBgFill="1">
        <p:nvSpPr>
          <p:cNvPr id="244" name="Text Placeholder 2">
            <a:extLst>
              <a:ext uri="{FF2B5EF4-FFF2-40B4-BE49-F238E27FC236}">
                <a16:creationId xmlns:a16="http://schemas.microsoft.com/office/drawing/2014/main" id="{07ACF48C-1951-2DBB-517F-23BAA361983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4256088" y="7675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849D2F-70D6-432E-8936-2D147648EF23}" type="datetime'''''''6''''''''''5''''''.4''''''''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b="1" dirty="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34811A8F-AE94-CBBE-6ADE-09E907B69A94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4202113" y="843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F8A5F8-BED1-41C5-BF95-E8C8567F1EB0}" type="datetime'''2''7''''''''''''''.''''''7''''''''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27.7%</a:t>
            </a:fld>
            <a:endParaRPr lang="zh-CN" altLang="en-US" sz="1000" b="1" dirty="0"/>
          </a:p>
        </p:txBody>
      </p:sp>
      <p:sp useBgFill="1">
        <p:nvSpPr>
          <p:cNvPr id="281" name="Text Placeholder 2">
            <a:extLst>
              <a:ext uri="{FF2B5EF4-FFF2-40B4-BE49-F238E27FC236}">
                <a16:creationId xmlns:a16="http://schemas.microsoft.com/office/drawing/2014/main" id="{14650A16-D802-3E48-A2DD-FB5D5531EEF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66788" y="8099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53C4CC-7CB3-4631-9E40-40B573493398}" type="datetime'''''''''''''''''''''''''''''''3''''''5''.''0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C390DB54-4750-E224-EFB1-9D8FCA9D075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367338" y="86217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01FBF9-9882-4076-9A2C-82438D46338E}" type="datetime'''''''''-''''''''2.''''''''''''''''''''''''4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6D52D8E-0E18-6CF7-0B1F-FB4A6C63462D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912813" y="8394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C5B2F5-5B17-4A2F-8F37-D94EF4C37539}" type="datetime'''''''''''''3''''''1''.''''0''''''''''''''%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b="1" dirty="0"/>
          </a:p>
        </p:txBody>
      </p:sp>
      <p:sp useBgFill="1">
        <p:nvSpPr>
          <p:cNvPr id="246" name="Text Placeholder 2">
            <a:extLst>
              <a:ext uri="{FF2B5EF4-FFF2-40B4-BE49-F238E27FC236}">
                <a16:creationId xmlns:a16="http://schemas.microsoft.com/office/drawing/2014/main" id="{E48142F7-E0E9-1934-F396-59F199D4EB03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584825" y="898366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798CAB-A522-4ADD-8BE5-4E558117EF1E}" type="datetime'''''''''''''-''''''1''''9.7''''''''''''%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-19.7%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48777174-A543-E0E7-6196-281986F7A870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5334000" y="9131300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026CD-D8D4-4130-B1DB-FB0EC485A326}" type="datetime'''''''''''-''''''3''''8''.9''''''''''''''''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-38.9%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7E7B781E-22AF-5BAC-F230-CEC2EA1EB485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429250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3354C39D-3212-34D5-F77B-BC41FCC5EF50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BC3642-0650-459F-AF8B-38F3FCC8AD2E}" type="datetime'''''4''5''''''''''''''''''''''.2''''''''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F6B228DD-159E-4D4E-9115-1EE5E054B6F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736600" y="82375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153E8E-CF17-45A2-A589-8BCA3C74C790}" type="datetime'''3''3''.''''''''8''%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b="1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2D9BF77A-1049-CB95-136F-9CC4E5F4730E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16675" y="682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7C44E-8D75-4177-9828-D5337696EBBD}" type="datetime'''1''''2''''''''''''''''''''''''''''6''''''''.''''''5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126.5%</a:t>
            </a:fld>
            <a:endParaRPr lang="zh-CN" altLang="en-US" sz="1000" b="1" dirty="0"/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850B35AD-B0F1-2FC5-823F-F76EA688B91C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448425" y="78660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2143AB-C470-440F-8271-236B04665737}" type="datetime'''''''''51''''''''''''''''''.''''''7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51.7%</a:t>
            </a:fld>
            <a:endParaRPr lang="zh-CN" altLang="en-US" sz="10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3D1769F2-648F-06CE-D580-D16E854722DE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6448425" y="8435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43C541-53DD-488A-B973-FCB402D707E9}" type="datetime'''''''''''''2''''8''''''.3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3818C3DB-BCAA-56CB-1CD3-AEB06F8D8902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6524625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1ECB0083-C044-6D47-A655-AF8045A378A9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777163" y="8051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CAF212-F146-4A23-BF09-4F8500F4CD82}" type="datetime'4''''''7.''''''1''''''''''''''''''''%''''''''''''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D557EDF4-70EF-75AC-0DE8-BD59856CE0A6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13638" y="66865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5C5C90-5082-43B4-BC9A-6574B9496781}" type="datetime'''''1''''''3''''''''''''6''''''.3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136.3%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2D622E70-6E0D-DC09-D626-D59F8DB2A160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707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20056B-E164-4D01-8A96-A61C9F1EF45A}" type="datetime'''''''''6''''3''.''''''''''''''''''''''1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2618974-E59F-6D26-2935-543167AA11E9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545388" y="8434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6E48EF-2E63-4F55-B961-4859FCA4D8E7}" type="datetime'''2''''''''''8''''''.''''''''''4''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1C624C8-24DF-872C-B991-AA0C72E006C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262D030-3EDC-570A-C7B0-C626D0E588CC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8154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55BDC-286E-4407-AAC5-C5A0541F65B0}" type="datetime'3''1''''''''''''''.''''''''1''''''%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A30C698-84A5-D32C-9DC3-4DE1729D6E1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8372475" y="895826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6DA320-98B8-4850-9768-F39B8204A717}" type="datetime'''''-1''''''''''''''''''''''''''7''''''''''''.''''''9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417C45F4-06D0-AB4F-6ECD-29B8948BBE76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640763" y="7608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D43FC8-E8C8-42AA-813A-BA33515B3B6E}" type="datetime'''''''''''''''''7''''0''''''''''''.''''''''''2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70.2%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7032211-1DA3-349F-E1FB-712C177EB2D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8459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3C71E-494A-4104-A0E3-3062425DFD96}" type="datetime'''''26.''''''6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26.6%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B788AAEE-72C0-8691-146C-C687B5C75B89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8609013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93581956-E8A8-DE34-2DCA-0A02A674FD4A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42243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47A24F48-ACC6-9713-B4B9-3BF05B0531C9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167CE2E6-2577-7A82-A7C2-701689D4587F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5BA1C88-264E-C617-3981-34EEABBE990C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6DB21E17-84F7-AFAF-D5D0-FCF26082CD8D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D165197E-249D-CEAE-C468-D8CCD7460A65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B27BB91B-F446-F3FA-2575-D0A5AA18E897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AB662BC5-A816-6800-6CE1-E66D6072AE9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A172DBF5-3722-36CF-67A3-9CE897886441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5501B089-BC9B-F9FD-9958-56B8ACA99C01}"/>
              </a:ext>
            </a:extLst>
          </p:cNvPr>
          <p:cNvSpPr txBox="1"/>
          <p:nvPr/>
        </p:nvSpPr>
        <p:spPr>
          <a:xfrm>
            <a:off x="9802020" y="6085962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291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6F22-818A-D621-3B60-37671AF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D4F246-D9A0-BD9F-F323-FB7CA20F465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663656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5" imgW="7772400" imgH="10058400" progId="TCLayout.ActiveDocument.1">
                  <p:embed/>
                </p:oleObj>
              </mc:Choice>
              <mc:Fallback>
                <p:oleObj name="think-cell 幻灯片" r:id="rId14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3DBFAD-8371-9459-D119-6B7481AA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584C40B-8777-E3F0-7254-672F0FAD28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99673"/>
              </p:ext>
            </p:extLst>
          </p:nvPr>
        </p:nvGraphicFramePr>
        <p:xfrm>
          <a:off x="509588" y="1096963"/>
          <a:ext cx="2687637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6EB26DD0-A524-6DAF-1AAE-1D42958F513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4200" y="17256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0EE667-07C2-4276-BF20-8C4FEA469E2E}" type="datetime'1''''''''''''''''''''''''0''''''''''''''''.''''''''''''''0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07C49B5-9EEC-767C-84AF-86E3C24FC3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6588" y="2379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E80516-217C-44DA-B2A1-E603BB66B7A9}" type="datetime'''''6''''''''''8.''''''''''''''''''''''1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FE6FD59-C402-EBA1-8365-CB0B772587F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36588" y="30622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2CBEEE-28B8-43B2-AF22-072F014428FF}" type="datetime'''''''''''''''''''4''''''''''''''''''.1''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FB3E90B0-8EF8-F9CC-36C9-B7D812D177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290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E6265F5-EDC5-88F5-C737-C7E63F8F7CA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57300" y="163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27F89A-B34A-4E7B-8FF9-011BB9FF47D9}" type="datetime'''''2''3''''''''.''0''''''''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C428FE6-1341-E6EC-3242-908F9F71E9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4288" y="19542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4C6A03-7DF4-4218-BCD9-29AD498A93ED}" type="datetime'''''''''''''''''''''''''''''''''9.''4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9.4%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CA525A1-DAC3-75D2-51C4-D418E82ADAB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57300" y="2495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F9586F-8E04-4DC8-8233-9123B8EEDFB0}" type="datetime'''''''6''''''''2''.2%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7BC82C3-07BE-3CFE-0BC9-D6DEE458801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0638" y="30559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212A6-6CB4-4FCD-B38B-8EE4F09C2006}" type="datetime'''''''''''''''''''5''''''''''''''''''.''4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6C73484C-709A-075D-7320-6225D7E209A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427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FD6BFCC-1AFF-82EF-C6AE-1D5F8805A8F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097088" y="13557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505EA9-1961-4D9B-818C-FBC502DA35BB}" type="datetime'''''''''''''2''''''''''''''4''''''.''6''''''%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904EB5-93AF-DEAE-88D9-BBA40DBCDC4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4075" y="17478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B5E1A8-15FD-4138-8AD2-B751439660A0}" type="datetime'''''''''''''''''''''''''8''.''8''''''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8.8%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7470350-B6E9-311D-6AAB-1E26B0F7839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36588" y="1379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FFA97C-7910-4830-B46E-76425E28961E}" type="datetime'''1''''''''7''''.''''''7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84D7988-511C-56C7-CB3D-7AA30F79694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0425" y="3049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857EB-F7DB-4329-877E-0112E5F02EA4}" type="datetime'''5''''''.''''''2''''''''''''''''''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9724C49-A1C2-0AE7-AA66-BBB49A5BD2A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40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BB035A-FA5F-A120-C180-EBAD9CC9BFAE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0038" y="19907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DB1EC3-8993-4D33-A67C-839A339C0D98}" type="datetime'''''''''1''7''''.''''''7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9B0FCB-1219-F089-35B4-C7AABDD118E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17800" y="2212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18B29B-0BBD-41CE-8216-2A09476A0537}" type="datetime'1''''''''''''''''''''''''1''''.''''''''''''''''''''''0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A991E0-8271-943E-9859-A48587938C9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17800" y="267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75D4A-689A-4FE5-9D5D-1189C50D20D2}" type="datetime'''6''8.''''''''''''''0%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E190C23B-D466-EBD5-A4C7-9A65C499B25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28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361F09-0EC2-4629-9B2C-A930F67BE143}" type="datetime'''3''.''''''''''''''''''''''''''''''''''3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7F294B77-0020-52C7-FFEE-6B6595B0BB5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798763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47D84CB-CAFA-DE05-2E9A-E87C6D5B9F2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85763" y="10668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18BAA4-B57C-44DE-8539-070E77260B84}" type="datetime'''''7''''''0''''''''''''''''43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7043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3322A8D3-3ACB-545F-9E53-B656E60F21B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227138" y="12954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A2E2D5-2D1E-4D55-8A23-8389CDA64FBF}" type="datetime'''''''''''''6''1''8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6188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3AAB00C-367C-FF6D-4E2A-155CCEC3973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66925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95E6C0-985A-4E05-9AE8-84126ED19335}" type="datetime'''''''''''''''''7''''''''''''''''''''''''4''19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7419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B6652A45-3132-27D2-BFE6-D3644BEBA2B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1625" y="1700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092575-8567-4FA6-B1D6-ABC3D4DB4724}" type="datetime'''''''''''''''''''''''''4''''''''''3''''''''''''1''6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4316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EAE0DDD-D5BF-EB52-9AAB-8CFC6B1BF73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097088" y="2386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D6BB7A-88B6-4B73-81C6-17B8976AAC4E}" type="datetime'''''6''''1''.''''''''''4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61.4%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F20D0AF1-C738-3B40-54BE-4BAB7B05F79C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8743927"/>
              </p:ext>
            </p:extLst>
          </p:nvPr>
        </p:nvGraphicFramePr>
        <p:xfrm>
          <a:off x="7731125" y="942975"/>
          <a:ext cx="255587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2C87040-EC2B-C7B4-C366-2115680B12BB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729538" y="25368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EB2EF0-F0D5-48B1-9D02-369CC3F9ED05}" type="datetime'''9''.''''''''''''9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9.9%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68EF108-1250-3484-0BC0-53A1F28D5AC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749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456941-FA5D-4C59-B837-5C05BEEDF10E}" type="datetime'''6''''4''''''.''''''''''2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57462AB9-FDE0-F1E3-9C9F-55E4697397E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083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0E799E-9707-4490-96F4-267CFAB8B144}" type="datetime'''''6''''''''''''.''''''0''''''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FA7F9937-BA2A-AD9A-66E6-532D8D44D023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A11C4AC-4B1A-00A0-8B73-1804D33C5E1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27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25AB4C-92E8-4012-8FAD-499627F7257A}" type="datetime'2''''''5''''''.''''''''''''''''''''''''2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7D7A8DB-4F8E-B75A-4FA3-E8F61D92544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673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8A6BCD-BFEB-425F-962F-0C173D91AFE0}" type="datetime'''''7''''''.''''''''''9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7.9%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0A90B585-402D-625D-CE11-720143980EE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300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3CC085-09D7-4499-BD98-2972A3FF48A7}" type="datetime'''''''''''63''''''''''''''''''''''.''''4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E341ED20-D81D-28A7-75AC-8ED6CA89BBC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940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5974AB-BA67-432D-822E-34446AA4629A}" type="datetime'''''3''''''''''''''''''''''''''''''.5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B10112CB-0D42-8000-9367-F60A73F5A5B9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16B0616-3979-7CEC-0A5F-74F1E66E673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59861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D3580-A1BD-46CB-936A-66B1A298F315}" type="datetime'''''2''''''''0''''''''''''''''''''''''''.''''''''''''''''1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7E1A45F-637F-AB86-A812-D2DFB27E708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958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6B723A-00FD-47A3-B277-C79F937253C0}" type="datetime'''''''''''''''''''''''''''1''''''''''''''1''''.0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406F8-B060-2C5A-C90A-8A700DFF4D2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734300" y="23256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66C525-73C6-4F0A-B3C0-19859279F71F}" type="datetime'''''1''9.''9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A603C94-E745-2CFD-5563-8442E956D64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9264650" y="30099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EDE441-9AB5-4777-9D6A-00F9FA97CA68}" type="datetime'''2''''''''.''''''''''''''''''''''6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4C98A71-8251-9966-557C-E0DF953D7A5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2104EC0-4B50-87F0-5E4A-262CD7294F93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2558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3DC660-8F0E-4338-A21E-3FA7C49047CB}" type="datetime'''1''''''''''''3''''''''''''''''''''''''''''.''''''3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A2DE44C1-B7B9-8E11-CCAB-D7824B5B0CF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49713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00D831-E8AF-42E2-A69C-F39D67CC13F3}" type="datetime'''''''1''0''.''''''''''''''''''''''''''''''9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10.9%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2165936-A880-DF80-9CD6-9845DFA8529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6876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4CA1FF-E34A-4DA3-B871-7C4CC33CE439}" type="datetime'''''''''7''''''''''1''.''''''3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D4CE8E26-24EC-D934-CFD5-9E10E795EA8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C1EC44-B178-4C93-A744-1ABD868F0369}" type="datetime'''4''''''''''.''''''''''''5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0B6CDC20-4976-9101-B123-DA9C6C20A28A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2187AC51-3F87-D6D8-B41A-9803A24AA1FF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2085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7A75BC-ADEA-479D-8F66-3FEB7C7E6626}" type="datetime'''''''''''1''''''29''9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1299</a:t>
            </a:fld>
            <a:endParaRPr kumimoji="1" lang="zh-CN" altLang="en-US" sz="14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D3DF0B07-A5A9-8F0E-4BF8-40E6B8E48DA1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0681DF-E7EE-4CD8-B49E-25F16F4A94BC}" type="datetime'''''''3''''''''''''''''''''''6''''''''''6''''''''0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3660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E9A4C1B0-3DDF-FCA2-8DBF-B0FBE52FDF18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01150" y="12922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9B4573-4124-4F0F-8E23-F2B6BBBDBC28}" type="datetime'''''''''''''''2''''''''''''''''''''81''2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5070E0DD-0484-C524-78B0-C573C2EAC6C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998075" y="2032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BFCC08-0741-405F-8A07-8E4440F546DD}" type="datetime'''''''''''1''''''''''''''''''''5''''''''''0''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1504</a:t>
            </a:fld>
            <a:endParaRPr kumimoji="1" lang="zh-CN" altLang="en-US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78CE40D-F11D-0DEF-0E2A-61B0206731B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231313" y="2460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FBD6C1-82EE-4E8F-8666-36E97760754A}" type="datetime'''6''''6''''''''''.''''''''''''''''''2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9FDBF02A-23F3-BC23-6855-38A15F84865C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1046204899"/>
              </p:ext>
            </p:extLst>
          </p:nvPr>
        </p:nvGraphicFramePr>
        <p:xfrm>
          <a:off x="14390688" y="1096963"/>
          <a:ext cx="2938462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BE35C82-E8D9-7A55-D2B9-84C8AEB0F21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14517688" y="16684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802CA3-5346-492A-A57C-F413AA2F601D}" type="datetime'''''''''15''''.''''''''8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88874EA-ECD3-88EF-94C1-3D0771CD166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4517688" y="2444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DAE30-E714-4375-A0A5-44E312D8A84E}" type="datetime'6''''''''''''''''2''''''''''''.''''''''''''''''3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73B63E0E-B048-D77D-AA40-8A899AD15149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45176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0A32D0-0643-4B67-AB60-D3D00A0B6552}" type="datetime'1''''.''''8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5C7C0A2F-4616-393E-92C0-20752DA7F655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143589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A021613-FDED-9410-D2DB-F70B7A323690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15257463" y="1595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99B116-592D-417E-AA76-898220C4DAFA}" type="datetime'''''''''''''''''''2''''''''8''.''''''4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DF4ECC26-BA49-C1F7-98EA-B849644B912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238413" y="20097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B2B5E7-ACDA-4B11-8854-71590CBA34C3}" type="datetime'''''''''''''1''1''''''.''''5''%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11.5%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266E6F26-BD1F-45CB-7E5D-22EEE00B9BB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5220950" y="2482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A93968-99D9-42D9-A404-692EA63E725A}" type="datetime'''5''5''''''.''''''''''3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55.3%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8D01D3C-7928-E66F-935F-91842188EA6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2542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5736B2-894E-4007-A892-4FD0888AF74A}" type="datetime'''4.''8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7C41ACC1-5866-5F8E-141E-D63DA9B8059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5282863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6F8F48B-4A6E-707D-3236-C823517E843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6178213" y="16684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71600-A247-4644-9BBC-2C1166B701FB}" type="datetime'''''''1''''''''''''''3''''''''''.''''''''''6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278C7D8-B50E-AEC3-7910-70FD2D425D9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6148050" y="18732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03ED88-5A46-4B18-A1AA-0D4916AE2D68}" type="datetime'''''''''''5''.''''''''''''''2''''''''''''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CBF63D3-EAE8-4BB4-D16C-F5BDC05D521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4436725" y="13636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1A08F-2C04-4E92-82DB-D0BFFB156B17}" type="datetime'2''''''''''''''''''''''''0''''''''''.1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20ACE0DF-BDF2-9B91-36C3-2F7B520B73DA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79800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B540EA-14AA-426E-841B-D5B0E2C5A686}" type="datetime'''4''''''''''''''''''.''''''''''''4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DB7D16CD-F207-38A6-CE3D-04717FF4E54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62083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9CB95A8-0FB3-019A-C020-9A791791AB2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849725" y="15081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333A7-B323-4D24-BDB4-6582B3CE40B5}" type="datetime'''''''''''''''''''''''''''1''''''''''''''5.''''''''4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92CA074F-A2CD-EC17-5206-562B2BCA852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949738" y="16764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2D6C5-F0DA-49FF-8310-81FF00AC6FA9}" type="datetime'''9''''''''''''.''''''''2''''''''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9.2%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BAAE74D8-1066-7899-A8F7-8821A36D422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849725" y="2424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CD4771-5C9F-40FF-9F0B-FEE94B6B5C24}" type="datetime'''''''''''''7''2''.''''5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72.5%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2264EA73-474A-2ED7-2BB9-9EE1E3EB7AA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914813" y="3074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1737A9-E57C-4669-8802-150D652684C8}" type="datetime'''''''''2''''''.''''''9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3E7CF5C8-D107-1066-173B-D631806CF9A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1713230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D0D367F-F8B6-845B-FFB5-E5F6221B8EF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4312900" y="9652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9C471C-7BD4-4AA1-8CA3-942F432AE7B3}" type="datetime'''''''6''''''9''''''1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691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FA67E875-C942-9600-FF63-F8EE2528D89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5236825" y="10541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D2F15F-FE98-4899-85A9-7627A9BEE947}" type="datetime'''''''''''6''''''''''''''''''''''''6''''''''''0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15A83AD8-9D8E-BF5C-FC7F-8EFBA827573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6162338" y="1355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7ED3F1-A9FD-4658-93B2-0101EBC66510}" type="datetime'''''''''55''''6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556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D484CEEF-AE7A-EFC4-99C6-ECE11C2A1290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7086263" y="1228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9155F5-2790-4536-A728-1A3ABAE3DCCE}" type="datetime'''6''''0''''''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06A2F889-09B9-5AEC-4C78-0F5679BCF1C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6146463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5105AA-DB71-4BF1-8474-6D24C2493B89}" type="datetime'''''''''''''''''7''''''6.''8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76.8%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7321B58-E193-788D-12AD-D6A8B426C51F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E918901-2E62-097B-CA67-4D1A1A3AA06F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EBAC5A08-BAB6-F9D0-D621-4855ECBB7C76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4A58FCD-14E2-9B71-915E-98ED2BFC5B70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7672763-E15F-3A48-2C16-0D53EC38EEBE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B4F4E0E-890A-7A57-1DC0-5AD81C43E5A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9C824D0-DFED-06AD-9FBE-95A7735159A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2E7D35B-9440-C104-F38E-D779A013AC5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FBDA3C71-2828-FA80-210A-2C0AABB0D2A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31EB6107-D6C3-82D0-EDAD-E89D3F6440D0}"/>
              </a:ext>
            </a:extLst>
          </p:cNvPr>
          <p:cNvGraphicFramePr/>
          <p:nvPr>
            <p:custDataLst>
              <p:tags r:id="rId85"/>
            </p:custDataLst>
            <p:extLst>
              <p:ext uri="{D42A27DB-BD31-4B8C-83A1-F6EECF244321}">
                <p14:modId xmlns:p14="http://schemas.microsoft.com/office/powerpoint/2010/main" val="232863852"/>
              </p:ext>
            </p:extLst>
          </p:nvPr>
        </p:nvGraphicFramePr>
        <p:xfrm>
          <a:off x="514350" y="6186488"/>
          <a:ext cx="893603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681A748B-949B-B2CE-CF9D-7ED6E8570954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 bwMode="auto">
          <a:xfrm flipV="1">
            <a:off x="1144588" y="74676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4EB18FE3-CD22-5FB3-5373-CB2475642484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8818563" y="79835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607EB9B7-0233-DA1C-6781-45BE946C2B1A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8818563" y="79914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51DFD90B-AF38-6B9B-09D3-6B35136D7216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73945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F39998D6-F86E-E038-F7EC-9E879392C8E3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 flipV="1">
            <a:off x="7723188" y="77978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8EBEA4F4-FC85-F54E-A45C-45AEFC11E645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 bwMode="auto">
          <a:xfrm>
            <a:off x="7723188" y="77533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8256052-D2D5-A65C-037E-9FBE99A06C78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 flipH="1">
            <a:off x="2255838" y="7712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1466EA8D-C88C-E683-B35B-AB9CC48F3301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H="1">
            <a:off x="5545138" y="9109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3A5FF481-E6BC-5745-37BB-19DD16F250B9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5478463" y="901065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5E1E0DB6-29CF-A8CA-5588-CD900C8F49D6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4433888" y="79121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1E5A09B5-EE66-9773-512F-210044A79176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4433888" y="78343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85" name="Text Placeholder 2">
            <a:extLst>
              <a:ext uri="{FF2B5EF4-FFF2-40B4-BE49-F238E27FC236}">
                <a16:creationId xmlns:a16="http://schemas.microsoft.com/office/drawing/2014/main" id="{B226CC0E-8C25-13DE-7E77-C7CCE5E439B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3390900" y="75104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1A3E3E-4896-4CC6-94EE-5DFDF670125C}" type="datetime'5''''''''5''''.''''''''''4%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9A647355-2239-A074-5BF4-17755C36B24D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3159125" y="71405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1B809E-F01D-417F-9DB2-BBC6913649EE}" type="datetime'''6''''''''''''''''9''''.''''''''''''''0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65FA3E10-334A-0440-848E-9BB6D18103BD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3390900" y="7929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500C89-7D75-4D69-A80A-1CA43DC21DEB}" type="datetime'''3''''''''''''''''2''''''.''''''''''''''''5''''''''''''%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32.5%</a:t>
            </a:fld>
            <a:endParaRPr lang="zh-CN" altLang="en-US" sz="1000" b="1" dirty="0"/>
          </a:p>
        </p:txBody>
      </p:sp>
      <p:sp useBgFill="1">
        <p:nvSpPr>
          <p:cNvPr id="243" name="Text Placeholder 2">
            <a:extLst>
              <a:ext uri="{FF2B5EF4-FFF2-40B4-BE49-F238E27FC236}">
                <a16:creationId xmlns:a16="http://schemas.microsoft.com/office/drawing/2014/main" id="{B31801C9-D888-A9F7-BD76-E2E00D8D2C11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2928938" y="77549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7B5AD3-2667-4BED-8DC4-326076AECC12}" type="datetime'''''''42''''''''.''1''''''''''''''''''''''''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42.1%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E4061F3D-6B66-7EB2-0D6C-4B53DA42DB7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3127375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BCA5EC57-0BAD-190F-9611-981845562269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4256088" y="7697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D008A-5330-46FB-A4AC-4FA175FBD4AA}" type="datetime'''''''''3''''8''''''''''''''''.6''''''%'''''''''''''''''">
              <a:rPr lang="zh-CN" altLang="en-US" sz="1000" b="1">
                <a:solidFill>
                  <a:srgbClr val="000000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5E10483D-4802-92EB-0AF9-C1B2CBF3DD3E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2032000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A4E4AFE0-31A6-DD43-87D6-5BA6AFBDAED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4256088" y="8116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D9AF9E-EF87-49E5-8735-87C0BEDC6AA3}" type="datetime'''''''''''''''''''''''''1''5''.''''''''''''8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DB9A611B-F373-44BC-AD59-E0EABB1CF68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4256088" y="72501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608AE-F7AB-47E8-B3D7-561694B0F155}" type="datetime'6''''''''''''''''''3''''''.''0''''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45" name="Text Placeholder 2">
            <a:extLst>
              <a:ext uri="{FF2B5EF4-FFF2-40B4-BE49-F238E27FC236}">
                <a16:creationId xmlns:a16="http://schemas.microsoft.com/office/drawing/2014/main" id="{710474B7-758C-7C99-529A-D520DD1678F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7951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EA2858-9142-4E49-9197-209C73E6D902}" type="datetime'''3''''8''''''''''''''''''.''''''''''''''''''''''''0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1086DF73-8D09-C6A1-8A49-23412A2246D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833563" y="77771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A4044D-6738-4A70-89C7-46C8C01A1783}" type="datetime'''''''''''''''4''''''''0''''''''''''''''.''''8''''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40.8%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4CF77E8-9529-BD6E-EDAE-46BA4A3F69E6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42243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11F08603-767D-ABFA-E854-7B4960262640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5084763" y="89423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8AD0E2-3A0E-44BE-8641-776488491199}" type="datetime'''''''''''''''''''''-''''2''2''''''''''''''.''7''''%'''''">
              <a:rPr lang="zh-CN" altLang="en-US" sz="1000" b="1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-22.7%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3" name="Text Placeholder 2">
            <a:extLst>
              <a:ext uri="{FF2B5EF4-FFF2-40B4-BE49-F238E27FC236}">
                <a16:creationId xmlns:a16="http://schemas.microsoft.com/office/drawing/2014/main" id="{A1C26545-CD29-F12F-506C-D7BEB825D77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2063750" y="7410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DEF3E6-7858-4482-95E5-31DC6D6300F3}" type="datetime'''''5''''''''''''''''''''''''''4''''''''.''''''''3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017BA827-9B1A-155B-B6D9-8D64B9766019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584825" y="904081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95070-7652-47DE-A938-810D8599B0FC}" type="datetime'''''''''-''''''''2''''''''''''''''8''''.''''''1''%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-28.1%</a:t>
            </a:fld>
            <a:endParaRPr lang="zh-CN" altLang="en-US" sz="1000" b="1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D328A746-8294-BC96-5D5E-C6AA5D1C24E3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2063750" y="8066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B22972-A6D1-4844-ADA3-3F498FB81D77}" type="datetime'31''''''.''''''''7''''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1B915535-0DEF-22CF-FCA8-0FBA356EA31E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334000" y="873601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CF1675-FF7D-457D-9AC4-638EF1E929D5}" type="datetime'''''-1''''''''7''''.''''''9''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44710C74-F764-AB34-0C09-C726FAD5573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5429250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D352AC33-2576-6ECF-C178-C11CD99F0743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6448425" y="70675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298DC4-98AC-4D3F-8F64-D4222E7A0F4B}" type="datetime'''72''''''''''''''''''''.''''9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46BA36EB-AA29-E930-9874-F524D552242D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6675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3EDFE-10EF-490E-8E05-4BF23BF9D935}" type="datetime'''''94''''''.''''''''''''''''3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94.3%</a:t>
            </a:fld>
            <a:endParaRPr lang="zh-CN" altLang="en-US" sz="1000" b="1" dirty="0"/>
          </a:p>
        </p:txBody>
      </p:sp>
      <p:sp useBgFill="1">
        <p:nvSpPr>
          <p:cNvPr id="293" name="Text Placeholder 2">
            <a:extLst>
              <a:ext uri="{FF2B5EF4-FFF2-40B4-BE49-F238E27FC236}">
                <a16:creationId xmlns:a16="http://schemas.microsoft.com/office/drawing/2014/main" id="{F202FD95-747E-5C44-B75D-07207DE87F0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707751-030A-436C-9FEA-3978B6787494}" type="datetime'''''''''''1''1''''''.''''''''''''''2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b="1" dirty="0"/>
          </a:p>
        </p:txBody>
      </p:sp>
      <p:sp useBgFill="1">
        <p:nvSpPr>
          <p:cNvPr id="294" name="Text Placeholder 2">
            <a:extLst>
              <a:ext uri="{FF2B5EF4-FFF2-40B4-BE49-F238E27FC236}">
                <a16:creationId xmlns:a16="http://schemas.microsoft.com/office/drawing/2014/main" id="{61875482-7247-3565-5F15-DDC279973C34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48425" y="7408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77ABA-701C-4B61-B59B-308C42C700F6}" type="datetime'''67''.''''''''''6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67.6%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CFA8098F-17A9-E95A-569A-92286C78DC60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6524625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79835DBD-C14F-39B9-F711-E9B9BFCE4DE5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7545388" y="76168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422DF2-0CCE-4AED-A1FB-AC2271DF813E}" type="datetime'4''''''''''''''3''''''.1''''''%''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9C6639D0-85F5-8C9C-F7DA-B6CD6B2B9549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2295525" y="7643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6861B7-47FD-415E-AAEC-D15504C96573}" type="datetime'''''''''''''''4''''''''''''8''.''''''''''''''''''''''''''1''%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AB44E1C-1769-3FC4-7944-C2223D390E48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545388" y="8255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F7A59-2732-46C6-A4C1-0F21989D3CAF}" type="datetime'''''2''1''''''''''''''''.5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21.5%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84F6F0A1-9E6D-C8C9-9885-EC732172B733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45388" y="7027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4DF9E-C52C-46A0-A20E-933BDB9CF5CC}" type="datetime'''''''7''''''''''''''''''''5''''''''''''''''.''''''1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DD779D7F-2BF6-9E80-499E-863B63B6CAAC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8374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90E73A-AD6C-40AB-AE87-7FF358EF45E1}" type="datetime'''''''''''''''''4''''4''''''''''''''''''.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AFB1F4A6-20B0-975F-A6AA-28834EED99F5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9350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A47CF841-968F-BF9C-AF01-49E23B753801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299" name="Text Placeholder 2">
            <a:extLst>
              <a:ext uri="{FF2B5EF4-FFF2-40B4-BE49-F238E27FC236}">
                <a16:creationId xmlns:a16="http://schemas.microsoft.com/office/drawing/2014/main" id="{1DA58D02-2864-6C51-275D-201B03CBCDA7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7854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084146-5A90-4A83-9C99-F296F7D4DEDA}" type="datetime'''''30''''''.''''''''''''''0''''''''''''''''''''''''''''%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4461751-DE97-88EC-EB5C-E061317F45C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966788" y="725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50DE8-3283-4404-9D80-41ABE63C1952}" type="datetime'''''''''62''''.''''''''6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62.6%</a:t>
            </a:fld>
            <a:endParaRPr lang="zh-CN" altLang="en-US" sz="1000" b="1" dirty="0"/>
          </a:p>
        </p:txBody>
      </p:sp>
      <p:sp useBgFill="1">
        <p:nvSpPr>
          <p:cNvPr id="249" name="Text Placeholder 2">
            <a:extLst>
              <a:ext uri="{FF2B5EF4-FFF2-40B4-BE49-F238E27FC236}">
                <a16:creationId xmlns:a16="http://schemas.microsoft.com/office/drawing/2014/main" id="{28F959C6-67C1-367E-C24A-E125C58E9CEA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475663" y="8505825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5076C6-CD8F-4886-A208-BC78B43AE3EE}" type="datetime'1''''''''''.''''''''''''''''1''%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000" b="1" dirty="0"/>
          </a:p>
        </p:txBody>
      </p:sp>
      <p:sp useBgFill="1">
        <p:nvSpPr>
          <p:cNvPr id="300" name="Text Placeholder 2">
            <a:extLst>
              <a:ext uri="{FF2B5EF4-FFF2-40B4-BE49-F238E27FC236}">
                <a16:creationId xmlns:a16="http://schemas.microsoft.com/office/drawing/2014/main" id="{F98F2AC2-072C-D6B8-9F47-64A1BB4851C2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78470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446B3A-9488-4A15-9DAF-1DFAC07F3947}" type="datetime'3''''''''''''''''''''0''''.''''''''''''''5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30.5%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13FA5CAA-A4C0-393C-3B0E-8FBDC7E57D5E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736600" y="8193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3B4D45-78B0-454A-8FB3-26849CB353F1}" type="datetime'1''8.''''1''''''%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18.1%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4CDDE14-80EB-670F-779B-DD5B85E35462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8640763" y="8137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218EE4-FF3C-486B-AA8D-D76B2D0AD142}" type="datetime'''''''''''''''2''7''''''''.''9%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389A8C02-35B9-CF26-D087-5DC7B50E6FD6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8609013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7F5B6337-95C7-4B10-1852-7F2EAB117002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gray">
          <a:xfrm>
            <a:off x="966788" y="75072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3D2072-6210-45EB-9EC8-FC192024C6A8}" type="datetime'''''''6''''''''''2''''''''''.''''''''''''''''''3%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74EEE4D1-196D-4B73-D8B3-200EB77FF6D6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2F3BC0B6-9073-3C1D-C867-17323DA752EB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6B2DC97-28EE-71B7-E880-96F4A75D3574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B9B0FED8-33F5-FAD5-1139-FA55AAC898B4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ABE37836-8F0B-CB2F-5E8A-06FDE7AB29E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C42EF719-EF13-CC39-B563-232B3A5E77C0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2E65939E-6BAB-A8E7-93BE-4793A630E40F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18808ED7-F3C7-A4C1-8EEC-1855D5179FF3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B09B616E-B6B1-9D6F-93CA-FF3B2637E9B4}"/>
              </a:ext>
            </a:extLst>
          </p:cNvPr>
          <p:cNvSpPr txBox="1"/>
          <p:nvPr/>
        </p:nvSpPr>
        <p:spPr>
          <a:xfrm>
            <a:off x="9903599" y="6114020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330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20E1-E84D-D807-C778-BD42485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8AD1EA-0925-5B5A-4F78-C50E348732B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3967450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8AD1EA-0925-5B5A-4F78-C50E3487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ED8F73D-0F47-E5A7-B54C-6C52B9D9A72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342609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AD067A6A-F4A5-969B-8CF5-A372F983871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B003A30B-7748-D213-36B0-6D26637411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5D54DD1D-C6DC-B18F-2A4B-4898F9176C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39FD444-3250-571E-D2EB-7A950CF86C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752133D-CBEC-91AD-B897-A81BE7BED37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7CBD186-B420-BAF0-89C2-5F57EDF9B99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2B71A1EF-2616-C400-B260-B8BCDA8E4D9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5C23823-E854-B47F-2403-00ECC5619C7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650333B-B112-72A3-3297-FBF4A0D2AC1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B635DC9-F137-B5EF-A5B8-D36913F8952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16E922F3-B2E2-AA33-5B78-3C04DB80043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E2EA84C-5278-69B5-DE93-1E918E1B578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DBA15356-E21A-0539-F19B-27450F86C64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417EBD2-1496-1CFB-B30D-1B61F0BB0D2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6CE95A-03C9-8126-590B-49EDF3D1D5C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C839486F-3E40-18F2-8C1F-A8305F8BDD7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FDC468DC-B9C4-C8A9-2972-921DF468A17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4FFC0C-E58F-7CBA-19F5-E3CA04C0F05C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9874D8A-EFB4-5AE5-A95F-393CF5E6D6A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4AF06CED-0B00-CC0F-BF1B-1713D304250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FA5A3D16-3557-F58A-2278-51561361B71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D629D3F1-F33D-2ADC-7FA4-664DC4162AE6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66177313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B71BDE35-F09C-C8B6-C9EC-13F9E98C4095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7A0747F1-DF6C-BF1F-58D0-31FAF1BBA250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F1631037-5FCC-4476-6F74-F1D75F77FC4F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ADF42A09-B29C-0BBC-990F-358D031C222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A8429CAC-5CC3-B8A8-FD1F-BF64C06F40FE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07AD70F-7ECA-C8A1-0603-98A2DD162611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82B60AE0-AC9C-F037-83FC-CA890F98E741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AAF6A2B3-6275-6CDE-6E78-B61BE365F8C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42F4E59D-95D9-E434-2A69-7AAD932B9C1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A8E2882-0D54-8976-6B00-86638CE6F8C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DC36B540-F379-FC60-44F3-3FC0A1965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C28FAEEA-10DF-7964-D724-35B56F94692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C057B764-AD8F-6276-D3E2-BD729228C42F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864B302-E481-B47F-811E-A38AE9723DE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594135EF-06FE-5AE9-EA38-C4A69C5426ED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431FB19-1872-6BF7-D993-60497631DC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09134B2F-D975-3145-D6B6-AEDBF0FC69B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D8EA9052-57F7-91C4-8BEB-5E9348BC06E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88AE6FFE-A8D8-2AEA-D90B-A2DD2A4FD089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A5ACA043-9455-2A0F-61F3-4EC95D10CEC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8B2AD37-FBF0-319F-A22B-D3F2FFA4A63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BA7DD404-5D14-B846-7885-5444DB72E426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51498831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D495B96D-9473-1457-802B-6C46608610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5184CFCF-DB82-16F4-1BC7-FF7C327212D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86BFA5ED-E2AD-B990-904E-178143A1E5D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E72117CB-9259-3189-BE36-20A0E50269B3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56441F81-38CE-1624-B85A-33BD70BF1BD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D0A3D512-8F29-1F91-031A-4A8C17F0DC2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C27210F8-B8C5-2765-D9C7-983DC8E1E983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25EC5A25-2B6B-34A0-3515-FDE32B43D0B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E58B1689-14B9-107F-A530-AD4FA0B0D5B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3BDB3C06-52E7-A5A6-7A10-5303276C32D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C18469C1-1178-B800-7926-998EA733C8A1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94C019F5-8C9B-A916-395E-60A13815521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6C60522-CCCF-BFAC-8AB1-CFC578C19CF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C4E5C134-793E-1030-322A-F5F23D4899D5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ABECE340-1E64-CC8E-6E22-1971AC438F99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7D894B34-D29B-5160-4C3C-405917A9DCCC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2E2DFC2A-60C8-47ED-3F5B-C9C37DC1C0DE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8E2B7268-73D5-B8E6-1088-74A74BCDB7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39FEBEB9-4B0B-69C2-2343-96419AF57F8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BDAF1C50-031B-A28E-59D0-3B09127C0628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C3B1ABA-AE8D-4A48-2189-2A62B802AD28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6423AFFD-4E1E-54E3-0EC1-78DCC962A334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4023817210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5617C24F-9561-75BB-E4E5-7FFDFB736B44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4AF44E72-7E9D-E592-427E-13AAF044703B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0BA32A48-3C5B-0FD7-E541-DA8D09DB0EC8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2695C1C8-8D00-0DE9-A43F-8E2FA2BAFE05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14EA270B-508C-281B-9C77-D8253D77F22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54C081E4-EDD4-0FCA-F183-282DDF073E7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B8703D19-0F34-D973-11F7-C586A50495FA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F544A37-B5F8-9F55-B241-580D5B657F50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FCDA3CF2-06A6-D527-6B85-C1518154459A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268FDBAE-3D06-4A3D-7CCE-192758C7303D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95220BD0-A48E-248C-C804-CCCED98D7FAC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BDBB5DB6-CAB2-F5D4-4F14-13B931C984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63C9486F-47B7-1695-FA02-CF4354E34177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69FAB058-E79A-25C1-3F45-404A4E0C96FA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FD9083B8-73AC-5AAC-A941-860B44A06FDC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A2ADFE7E-1D8E-DDE7-7789-3CE53DB58F1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3310F574-9D0F-D210-B528-C00272E9FF3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774CBB99-FAB5-8B9A-E217-B359B34A6AD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DC09D4E-857D-3F43-5B96-DD2459CCA47B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A97351AF-79FF-CAA1-1FEE-13ACEE92F342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90253168-A209-D78C-85E7-DA06B811CD3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83E0A989-4AE7-F052-566B-0BF0E4DBE90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6C74F27C-894F-A534-B60C-704FCAE85FFB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B147333E-ADEF-9139-FD2E-878287003FC9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B30EC6BD-704C-B332-5281-C79DC70A64E8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3DC9B3A7-8DBD-C3A9-4EAB-1AE6291DA99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AA79E64F-A9C0-0CA1-919F-5311E59300FA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C3B83D71-A3C6-98EE-D84A-AB3F5CF9B33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C61C4626-5ECA-0483-FE21-C864644E40D4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3FB4D367-553E-4A07-B4F6-A88031C462F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63D00D7E-5466-A7C9-94F1-724B15F0633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CE2B249B-54F0-CF06-2CB6-4CE6C405804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BB62038B-3011-D2FD-0214-BB584F765C77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780F30DA-921F-5A45-8549-D4B8D5BE7C9E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27A49A17-4528-6A99-81D9-FB918D33EBC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2762F782-B915-67B4-3CFF-2670FA3E454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5F61892D-90C0-2DAC-3FB8-1FDDD40336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628347CA-9E50-B4AF-9411-3FED8432346D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64B4D6CA-411D-5818-91E4-4509A73BFAF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F8F2EDF-997C-15AB-EA21-9D4879893DC5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4A813B0D-7A79-F7B6-4395-E75EF6ED32A5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29E84416-13F5-7865-39CE-0F7C1A29A212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5D0BE2D7-85A2-B8DB-658A-4949711CCC21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667F92C-3F6F-4A8B-0195-18151041452A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A50763A5-388E-740D-DF3E-C14C02DAD695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5F6253E3-C328-C459-733B-C9B87ADE556D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CDA22C7-05EE-3D80-25AD-5ECEB446C21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D30E5B2A-7FC7-05AA-95C5-F4258A28943C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26B02EEF-97DC-9190-0BF6-58544AB51417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2EF02CB5-D6FE-60EA-177B-3118A86FC1EF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2E16962A-BC6D-3FF8-B8B2-0363C3409600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5D986C92-067C-500A-F0B4-87E87A8430F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46165C60-5266-8C43-A289-9A045DA3C966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9D2C52EB-542A-6B7F-3058-0362A8D1A860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47574E4B-2690-656E-E46B-E4232517AA2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6AA68F27-8F3B-F1F7-F182-0CD9F7B9780B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2F72E6AD-3ADA-3EC2-0645-DF6C27C412B1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F45631D0-0478-A7A9-23F6-57D8D3991C5E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9160A1BC-A05B-0617-3A1A-D5D336FCA1A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12C2D868-9AC9-95DC-04A5-D0E795AC65F5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283D0115-48A3-5C61-4924-DBD6759DE315}"/>
              </a:ext>
            </a:extLst>
          </p:cNvPr>
          <p:cNvSpPr txBox="1"/>
          <p:nvPr/>
        </p:nvSpPr>
        <p:spPr>
          <a:xfrm>
            <a:off x="10313699" y="6160573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62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07A96A-9808-9DE4-304D-F1BBF75FA52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916405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0" imgW="7772400" imgH="10058400" progId="TCLayout.ActiveDocument.1">
                  <p:embed/>
                </p:oleObj>
              </mc:Choice>
              <mc:Fallback>
                <p:oleObj name="think-cell 幻灯片" r:id="rId5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62CA176-F9D2-566B-5D16-AF20E57CF81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120955"/>
              </p:ext>
            </p:extLst>
          </p:nvPr>
        </p:nvGraphicFramePr>
        <p:xfrm>
          <a:off x="2343150" y="1966913"/>
          <a:ext cx="72056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2B909F1-C9E1-1C91-3A8F-3B3B062DFF3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9504363" y="5637212"/>
            <a:ext cx="79375" cy="127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C17F0F03-BDCF-BE38-6B82-751CF330DF4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9504363" y="5394325"/>
            <a:ext cx="793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06A1A-42AD-CFB3-5E9C-2934B2CFB9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8098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B5D5A9-D219-40C2-9DCC-EC90ED04BA88}" type="datetime'''''''''''F''''''''''''''''''''''''Y''''2''6Q''2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9DB5FD37-0A8D-4505-2551-C7550B9F8E2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389313" y="2397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23760F-1A6F-406E-9F2C-4A15E574B500}" type="datetime'''''''''''''''''''''''''''4''''''''''''''''7''''''''2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472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2A542FE4-9BDD-4910-941E-659E8264EFC6}" type="datetime'''''''''''''''''''''''''''2''''''''''''''''%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FECFE190-4C36-B8E3-FF6A-949F2F7FB98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43275" y="2967038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95A132-FB36-41D9-92C9-558CACD9633B}" type="datetime'8''''''''''''''''''''''''3''''''''''''''''''''''1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8310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F7A6C5A-325E-49C1-856B-E1877D2AF104}" type="datetime'''''''''''''''3''1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5CD19A4E-9CA4-25CD-4058-DE7FB184BF1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325813" y="465931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949B4D-434B-4C7B-A30F-F2FDED43AC0A}" type="datetime'1''77''''5''''''''2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17752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15E4A585-9D36-4982-98C5-E2A8820BA2CE}" type="datetime'''6''''''''7''''''%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C9D4FF3-C642-7832-37A3-58CC8CE22EF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5464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C152A5-F8FB-464C-99E7-615D8F20BD14}" type="datetime'''''''F''''''''Y''''''26''Q''''''''3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CC93D4-84F7-D3B6-A495-8791213A552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125913" y="237331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2DB88-7646-4ACA-B457-A56588D0FE3C}" type="datetime'''45''''''9''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38614770-867E-45E1-A51D-8B406F6D635F}" type="datetime'''''''''''''''''''2''''''''''''''''%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A4C40AFE-4A77-BF87-065E-7BD742D6280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079875" y="2995613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60E42E-62C3-4265-B2CD-0C7317CE012F}" type="datetime'9''''1''''''''''''''''''''''''''''''''''''''''''0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671376D-EDBC-417B-9A6F-B641BCD34F44}" type="datetime'''''''''3''''''''''''''''''''''''''''''''''''4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7CF83D29-452F-73C9-CA22-2F5E720E158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062413" y="4699000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E93ADB-2677-4E3E-A7B3-C835061E3A43}" type="datetime'''''''''''''1''''''''7''1''''''''''4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17140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FBDB30D-29AE-422E-AD39-8B1F742DED5B}" type="datetime'6''''''4%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69324599-F8DC-2983-482F-7D63DF5BCA6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42830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C04A7F-FEA9-409E-9B3E-EF2554F642AB}" type="datetime'FY''''''''2''''''''6''''Q''''''4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3143E29-048D-6171-9178-E393335BF9F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860925" y="37623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24BCF6-DEAB-4A51-9366-9BB4ED51DA3F}" type="datetime'''''3''''''''''0''''8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954F1F31-3608-4E67-9E83-3F079D7889B3}" type="datetime'''''2''''''''''''''''''''''''''''''''''''''%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BC3B01E8-7913-8442-21B2-7C0283660F4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814888" y="427990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77E66F-0659-4079-A4F2-5DAF52C1F01E}" type="datetime'''''''''''''''''''''''''''5''''''0''''''''''''''37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5037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0B2C5E2F-49B7-41EB-AED8-0715E6C78175}" type="datetime'''''''''''''3''''''''''''''''''2%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9385AE8E-6F88-4E54-76CA-E2AA0CDCEC1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797425" y="512286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E7D70-C24F-4FC3-A564-5BBA05B6E53D}" type="datetime'''''''1''''''''0''''''''''5''''''''9''''''''''''1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10591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7FD82E3-BEF6-4315-BBEE-BD5958C6C272}" type="datetime'6''''''''6''''''''''''''''''''''%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36ED6B0-2B76-6224-C966-1D6947D7115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5018088" y="6116638"/>
            <a:ext cx="6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CE17A6-AFAB-4012-BDED-D90247F9F23A}" type="datetime'F''Y2''''''7''''''''''''Q''''1''''''t''''''d'">
              <a:rPr kumimoji="1" lang="zh-CN" altLang="en-US" sz="45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E9897592-6BAB-13B9-6ED5-29B93468CBA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610225" y="42640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73ECB7-B639-4509-A6A0-5C77235CC33A}" type="datetime'''''''''1''''''''''''''''''''9''''''''9''''''''''''''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7ACBF5FA-6F9C-4A44-9B3A-F86286178C26}" type="datetime'''2''''''%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1B780CC-22A2-5DEC-4866-B8E4BA773E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5570538" y="49482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6BD001-ACC3-451E-9DF7-DC87A32F6FF0}" type="datetime'''''''''''34''''''6''''''''''''''''''''''''''''''''6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3466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059F0C6-B95E-43DA-AE3C-379942F400B0}" type="datetime'''3''''''''''''''''3''''''''''''''''''''''''%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3340FA5F-E14A-2CEA-8490-561FCEE59F4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5551488" y="5365750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6BEEDE-B16F-42FF-9740-700145EB16A3}" type="datetime'''''''6''''''''''''8''''''''''''''''''''5''''''5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6855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836AE71-A77D-49FB-8948-3FB3A3F4A9ED}" type="datetime'''''6''''''''''''5''''''''''''''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114930B-BBC3-C272-619E-F5E6E4CA48F6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5754688" y="6116638"/>
            <a:ext cx="61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CF0629-687E-470F-B43A-5A5E42603547}" type="datetime'''''''''''''''''''''''''4''''''月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FBA6EDAD-B751-E7B1-8846-16C17347372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367463" y="4652963"/>
            <a:ext cx="376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85B773-E9F6-447B-92E6-D00C8860FB8E}" type="datetime'''''''''1''''0''''''''''''''''''''''''''''''''''''''9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109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18ABC5-BF60-4BFB-9826-0371775A1F76}" type="datetime'''''''''''''''''''2''''''''''''''%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4DD91172-272F-B0C4-EB6B-F0A4A3DBE74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6288088" y="522446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36CD51-1AFA-4FCF-A347-B7D6A056F1C1}" type="datetime'''''''1''''''''''''''''5''''''''''''''''''7''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1571</a:t>
            </a:fld>
            <a:br>
              <a:rPr kumimoji="1" lang="zh-CN" altLang="en-US" sz="1400"/>
            </a:br>
            <a:r>
              <a:rPr kumimoji="1" lang="en-US" altLang="zh-CN" sz="1400"/>
              <a:t>(</a:t>
            </a:r>
            <a:fld id="{18D5B27C-DBC8-4D56-AB7C-D7A6F4C5ABF4}" type="datetime'''''''''''''''''''''''''''''''''2''''''''''9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B155A68C-E29F-62E0-D48E-6AFFEB3762E0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329363" y="5676900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7B8182-72F5-4B54-BB63-7F551B105747}" type="datetime'''''''''''3''''''73''''''''''''''''6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3736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47505B2A-215B-40E7-8943-CDD8A610EABD}" type="datetime'''''''''''''''''6''''''9''''''''''''''''''''''%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783B3B8C-6AC8-D0A0-EFC4-B8E91E907CB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84488" y="251936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CBA233-5DB5-491A-A284-EFFAED1D9C1B}" type="datetime'4''''''''''''''''''1''6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FC1DD981-1F6A-482D-8292-04DE31514E43}" type="datetime'''''''2''%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7" name="Text Placeholder 2">
            <a:extLst>
              <a:ext uri="{FF2B5EF4-FFF2-40B4-BE49-F238E27FC236}">
                <a16:creationId xmlns:a16="http://schemas.microsoft.com/office/drawing/2014/main" id="{B10DC4BF-CDD2-C601-9C55-BCA05B0B3C8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070725" y="5526088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07E3E-6007-44E2-8331-26DBAD325941}" type="datetime'''''''''''''''''4''''''''''''''''''8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837213A4-10CB-445E-AF81-5EC6A25AD7E3}" type="datetime'''''''''''''''''''''''''''''2''''''''%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6" name="Text Placeholder 2">
            <a:extLst>
              <a:ext uri="{FF2B5EF4-FFF2-40B4-BE49-F238E27FC236}">
                <a16:creationId xmlns:a16="http://schemas.microsoft.com/office/drawing/2014/main" id="{86A5B031-4C68-9232-8F13-AD070C6CC7D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70246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CB51F1-AE9A-42D6-9CDA-18256D088C88}" type="datetime'''''''''''6''''''''''''''''''''''''''''''6''''6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7EF97E5-8B3C-4DA5-BBE3-0C547E0E0CA9}" type="datetime'''3''''0''''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5" name="Text Placeholder 2">
            <a:extLst>
              <a:ext uri="{FF2B5EF4-FFF2-40B4-BE49-F238E27FC236}">
                <a16:creationId xmlns:a16="http://schemas.microsoft.com/office/drawing/2014/main" id="{76740F35-9AA0-FC91-A60C-C7366433006D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024688" y="57134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67C90-E07B-4C4C-A0C5-6AD1F572CAAF}" type="datetime'''''''''''1''''''''''''''''5''''''0''''''''''''''7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FA1FAAC-A016-4015-8CDC-AC620B07DE42}" type="datetime'''''''''''6''''''''8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543A2D25-101E-0C73-CADB-283452873F0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7227888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5CC451-D896-431F-94A3-F53565E7A24C}" type="datetime'''W''''''''''''''4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9" name="Text Placeholder 2">
            <a:extLst>
              <a:ext uri="{FF2B5EF4-FFF2-40B4-BE49-F238E27FC236}">
                <a16:creationId xmlns:a16="http://schemas.microsoft.com/office/drawing/2014/main" id="{1B45824F-886B-FA7A-F8E0-978A0FCE2D1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05738" y="549275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B3C5F4-8CFE-4535-B665-F98A56F846C2}" type="datetime'''''''''''5''''''''0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7A97E83-93FD-49E0-984B-7D6ADC4E5574}" type="datetime'''''2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6A8EE188-914A-457F-A989-65E7021DF0B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759700" y="555307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E3F3E4-28D9-4F1A-94C3-2FBBFE9E622C}" type="datetime'''''''''''8''''''6''''''2''''''''''''''''''''''''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DF12AD-0A30-4D0F-BE0C-D889D2BBCEC6}" type="datetime'''''''''3''''''''''''''''''''''''5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7" name="Text Placeholder 2">
            <a:extLst>
              <a:ext uri="{FF2B5EF4-FFF2-40B4-BE49-F238E27FC236}">
                <a16:creationId xmlns:a16="http://schemas.microsoft.com/office/drawing/2014/main" id="{4C587DF8-D833-4D56-C613-9D39A70A3B2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7759700" y="5710238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7FA23-5D00-4C12-9021-CB774DBE1C43}" type="datetime'''''1''''''''''''''''''''''''''''''''''''55''''''''''''8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1C52793-B4AB-47A7-B62C-3FC86FCCBACE}" type="datetime'''''63%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C7167401-64CD-E4CC-4FA6-E13496F55C4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79629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9E9A14-3C58-452F-A83C-4398C37DCAAE}" type="datetime'''''''''''''''''''''''''''''''''W''''''''3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32" name="Text Placeholder 2">
            <a:extLst>
              <a:ext uri="{FF2B5EF4-FFF2-40B4-BE49-F238E27FC236}">
                <a16:creationId xmlns:a16="http://schemas.microsoft.com/office/drawing/2014/main" id="{85CA3CC3-8C1A-4F5F-919D-2EAE21C3AA5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542338" y="5445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39ED2-B13B-48DE-8BB8-08548322F34D}" type="datetime'''''''''''''''''''''''''''''44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DB3D7E92-F2DA-44D4-809D-BF0AEC1C7933}" type="datetime'''''''''''''''''''''''''''2''''''''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1" name="Text Placeholder 2">
            <a:extLst>
              <a:ext uri="{FF2B5EF4-FFF2-40B4-BE49-F238E27FC236}">
                <a16:creationId xmlns:a16="http://schemas.microsoft.com/office/drawing/2014/main" id="{629E1E1A-092F-2939-668A-21533DD73427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96300" y="55197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2B81EC-9FAE-431E-B8DD-E6A1F2390BF5}" type="datetime'''1''''''''''''0''''9''''''''3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1093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8E8ECF1-1BEB-48B7-91FD-D823181B30E5}" type="datetime'3''''''''''''''''''''''''''''''''''''''''''''''''9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0" name="Text Placeholder 2">
            <a:extLst>
              <a:ext uri="{FF2B5EF4-FFF2-40B4-BE49-F238E27FC236}">
                <a16:creationId xmlns:a16="http://schemas.microsoft.com/office/drawing/2014/main" id="{2DD4641F-06FC-5665-FB46-1BCFF2FFE54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8496300" y="57007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8003FC-0144-4FFA-B56A-CAF1A090D85D}" type="datetime'''''''''''''''''''''''1''''''6''''''9''''''''7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89D67D29-8858-4121-8A03-EC1E3AFC6ECE}" type="datetime'6''''''''''''''''''''0''''''''''''''''''''''''''''''%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1D66EC20-58D9-3B63-08CD-98B76F39C9E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86995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4E3DA6-579F-4DE0-AA7E-3682293FD3D5}" type="datetime'''''''''W''''''''''''''''2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4" name="Text Placeholder 2">
            <a:extLst>
              <a:ext uri="{FF2B5EF4-FFF2-40B4-BE49-F238E27FC236}">
                <a16:creationId xmlns:a16="http://schemas.microsoft.com/office/drawing/2014/main" id="{8A968BC6-E9A5-E582-03EE-94AFFA7F44DE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045575" y="55276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684FC9-948E-430C-A80B-39EC846BEBE2}" type="datetime'''''''''''''''''''''''''''''''''''''''''''4''''''''''''''6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EADAE10C-FC71-4AB2-A692-546B14297778}" type="datetime'''''''''''''''''''''''2%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3" name="Text Placeholder 2">
            <a:extLst>
              <a:ext uri="{FF2B5EF4-FFF2-40B4-BE49-F238E27FC236}">
                <a16:creationId xmlns:a16="http://schemas.microsoft.com/office/drawing/2014/main" id="{3376C2FA-E8C1-B070-6FDC-FEDD6419F3BE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89550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3D5C9-8896-4F52-B5D7-B58DA6862277}" type="datetime'''6''''''''4''''''''''''''''''''''''''''4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644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DEA0B62-9CAE-4F77-A693-E59916C374B6}" type="datetime'''''''''2''''''''''''''''9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0E7CD9A4-6EF0-3734-19EE-21E341E2833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8955088" y="5711825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43B86F-3C54-419C-BF98-EF761EA51594}" type="datetime'1''''''''''''''''''''''''5''''''''''''18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49DCEBB-3AFF-4339-B8DE-B84C60042633}" type="datetime'''''''''''''''''''''''''''''''''6''''''''9''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0CAF33B-A6D6-11EC-6CCD-87C25D3D88D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4361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CEA597-E199-440E-9F1D-DCB2369F43F4}" type="datetime'''''''''''W''''1''''''''''''''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86449856-8A40-D144-FE26-21E54A84AEF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9609138" y="5299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ED7B7-8E6E-41D0-8524-C36D5D01A914}" type="datetime'''''''''''电''''''''''''''''销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78C69A48-C03D-F338-DEC2-BB2FB17697A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884488" y="4695825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D29A1C-80FB-4E45-8280-F771F819FEC4}" type="datetime'''17''''''''1''''''''''''''''''7''''5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17175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742AC088-3B3B-4736-BFA3-D3B0AE6C3882}" type="datetime'''''''6''''7''''''%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6032FF42-CF99-802E-A8DC-76B305994330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09138" y="55419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4CDF7C-0902-437E-89A1-EB1DDAC35897}" type="datetime'''''''''''''''''''''''渠''''道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27254177-9CC3-7FE7-CCD4-47C2146C743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884488" y="3063875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D260EA-7A9D-457E-B5D8-B02027014412}" type="datetime'''7''''''''9''''''''''''''''''''''77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7977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5F6FD88-CA45-46F2-9D6C-6638B9917950}" type="datetime'''''''''''''''3''1''''''''''''''''''''''''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2D04BE7B-EDBA-2E81-5527-4DC1EDB66BC6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609138" y="57848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C2C59D-273A-4C65-B5C6-86CA971BD1D4}" type="datetime'''''直''''''''营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2157E72-2F64-BC88-86BE-DA456C88E8C2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6491288" y="6116638"/>
            <a:ext cx="61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5DCCBA-9826-43C3-9252-459C9FE537D6}" type="datetime'''''''5''''''''''''''月''''''''''''m''''''''''''td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pic>
        <p:nvPicPr>
          <p:cNvPr id="275" name="图片 274">
            <a:extLst>
              <a:ext uri="{FF2B5EF4-FFF2-40B4-BE49-F238E27FC236}">
                <a16:creationId xmlns:a16="http://schemas.microsoft.com/office/drawing/2014/main" id="{EDCF5D3A-B3ED-ED50-3BE6-A6F4FC54040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75">
            <a:off x="12822345" y="5798291"/>
            <a:ext cx="1337783" cy="6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CA63-0732-49FF-CC5B-349F73C5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AE66E73-60E5-4F7C-D79C-83512DAB854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245986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4" imgW="7772400" imgH="10058400" progId="TCLayout.ActiveDocument.1">
                  <p:embed/>
                </p:oleObj>
              </mc:Choice>
              <mc:Fallback>
                <p:oleObj name="think-cell 幻灯片" r:id="rId12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AD87405C-6148-DF03-E02A-A5AB2D07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72979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5C79BB-008C-747C-09A9-6610E2B69AB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821151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FD3DD550-A428-87B4-17DA-0AA8D6FBB6D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12566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FC2CADBF-FFA3-EBC4-3806-C31D114396C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5902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/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AEE7EBDD-FC25-3C70-AD00-B9AB3180513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722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0008AA-CBEE-5123-84AD-7B2D22FF93E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3E344637-1E40-C237-838F-BF45E91D0CA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4819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645DACF-BE2D-6C70-4FF7-E15E2121611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4994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3B2A741B-3334-04C8-841D-271CAAFE7C7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5878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7245006F-D56F-6F95-2E52-704E5642F6C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F01893BE-E230-5A68-11E0-FDD6F59B32C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287802-6F97-BFBD-C95C-5E94D984C43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8323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3ADB70EF-8173-4412-6D39-0D01F988427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038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6C28496B-50D8-03BF-D48C-2A37896F9EF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5011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F3F2E9A9-6F6F-394C-6C1E-9362274192D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46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382B73A-0253-E860-FE15-168FD2AE517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2BEA0BD-AE65-48F7-CC4E-F2BE923AF74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4451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05B8C89A-F642-9517-3A2D-41B3BBD5928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936875" y="571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2F04603A-9D70-89E8-E994-BAC86B9852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23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/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2F45E43D-2705-61F9-E41F-FFBF3411DA1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706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CF975FE9-31D4-D108-6EDB-F5CCD043205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B8D948-054E-F494-EE2E-59037DA9E8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21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A266FD-F8AD-B88E-07AD-41CBE457436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3338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CB88BA3-BCAE-D1E3-D2C6-0E8C0E8A6EE5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F60706-4E88-94CA-2A19-CFDC0B88029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64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15925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CE54FD73-4668-B5CB-87DF-ABC902F2896E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414338" y="4867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9D5140B-9951-C7D5-F7E9-303D440239D4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00775212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A4CD8922-B7BF-3385-5532-1A8926649A4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633788" y="5780088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528AA85D-67C1-AEBC-F42B-17F970E974C7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5184775" y="6727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ACDDB-26A8-4E53-8B86-27B1AFC4ADCF}" type="datetime'''6''''''''''''''.''''''''''''''''''''''''''0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55976727-28D9-3204-F7F1-FBB15DACF336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4F3388-5B75-4FFF-95B8-CC4391E9189D}" type="datetime'''5''''''''''''''''.''0''''''''''''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036448C9-D633-01C1-EE0A-782BB682AB5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8804F84-D44A-2B47-9260-11623F6583A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8133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279FB-E380-4117-B6DB-B8085B080261}" type="datetime'''''''''1''4''''''''''''''''''''''''''''''''''''.''''1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1008CB5B-3179-70C0-7261-742688EBEF8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1133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FB3D68-BBF3-4F3E-946C-C62C77763750}" type="datetime'6''''''''''''.''4''''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B8D0D441-01B8-D11D-396A-DAE28F5C8FC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5838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46EA33-3EC0-4922-94C4-8D2457AE5D8C}" type="datetime'7''''3''''''''''''''''''''''''''.''''''''5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63919F68-E376-975A-FB94-84E70ABE851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198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AAA7C9-BD5C-40A4-966C-159C76AD541E}" type="datetime'''''''''''''''6''.''''''''''''0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ED8B8ED6-9784-D1BC-818E-FABE0B3FD5A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C8BB82BD-4346-5E17-54F7-9647C031893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49863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13B2A2-CC57-4377-8539-E914420EEAA6}" type="datetime'''''''''13''''''''''''.3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B3884C7-0B32-0E15-7497-01DC6FBB669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2832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F73B9-305B-420B-ABAA-03C3C26F0C36}" type="datetime'''5''''''''''''''''''''''''''''''.''''7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66B043B5-9BF8-A0BF-6FAA-17A1A8CCDB7A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151438" y="59483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3601CB-E065-40D8-AABE-7DC8A46DCD1E}" type="datetime'''''''''''7''''''''4''''''''.''''''9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07D01D13-20EC-40B0-2816-B84A9203E54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679825" y="6354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7E28F6-0830-4ECB-A6FF-BCCE71575ADD}" type="datetime'80''''''.7''''''''''''''''''''''%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ACD8A098-CF08-70D4-130E-872CBD904F72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FF26773-EF27-271B-D686-DEDF83FE02CC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842000" y="5824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FFCD74-3476-4F26-BCB3-B34C18C32231}" type="datetime'''''''6''''''.''''''''''''''''0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8999B27-214A-F0A5-2BDB-C1191370392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5992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BA56C9-7953-4B5C-BF63-B4CEB65FB74D}" type="datetime'3''''''''''''.6''''''''''''''''''''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5D462CC0-FE87-C25B-C201-445D87A94E8A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3134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336FB5-4BE5-40DE-AE66-21FC510CD5D4}" type="datetime'''''''8''''5''''''''''''.''''''''''''''''''''''''''5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BEFBC97F-4FCB-5EA9-0FDD-38D053351B79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6C3653C0-49BB-729B-129E-7B999B9B9EC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DA4AAAAB-56F1-FF26-8A07-47369012F9A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588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A9F12-EC0D-4C21-9DE6-B1A19DDA5957}" type="datetime'''''''''''''''''''5''''''''''''''1''8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5188</a:t>
            </a:fld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BB3D4CCC-8D9B-FA45-3FB3-6FA41134496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581400" y="60483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9CF432-BB00-4428-84A3-4E8735A36F46}" type="datetime'5.''''''''''''''''8''''''''%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endParaRPr lang="zh-CN" altLang="en-US" sz="10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33483951-02AF-7C14-8FC1-35F1589BE8E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230688" y="44227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17DF9-CCED-461D-968B-9BE5AD04D7CB}" type="datetime'12''''''''''09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12090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4C025C59-5B73-8091-03DD-88277AF6602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076825" y="47117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43894-8B82-489E-8D21-C33C647CF060}" type="datetime'''''''''''''''''1''''0''''''''''''''''51''5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10515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A18716A0-AFB4-64BB-42DA-45FBAC77E14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967413" y="56483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5427</a:t>
            </a:r>
            <a:endParaRPr kumimoji="1" lang="zh-CN" altLang="en-US" sz="14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F56E666-E0BC-CAB4-1F81-05A5034757D9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551238" y="5818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4A0696-C7C4-4AD6-BFDC-A0516ECC01FC}" type="datetime'''''''''''8''''''''''''''''''''''''''''''''.''4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7FD2A44D-6CC1-F381-95E2-21A05B3F9ACD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564456384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31582AE8-DD0E-20B8-9DEB-C5E048C0AFF9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8402638" y="6130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3009B3-8B55-4002-839D-45AA50768E3B}" type="datetime'''''''''''''''''''''''''''''''8''7.''''5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87.5%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2069E9E9-AD0F-94F0-AF89-DEE57BBDC9D5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581775" y="6043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93345A-A3A2-470A-8F1E-7A36735B4B8A}" type="datetime'''''''''''''''''''''''''''7''3''''''''.''3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73.3%</a:t>
            </a:fld>
            <a:endParaRPr lang="zh-CN" altLang="en-US" sz="1000" dirty="0"/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185D6916-9E09-3D87-C359-A3B1DD21448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581775" y="67500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77253-2E24-4B31-BC18-02C80F12DBC4}" type="datetime'3''''''''''''''''''.''''''3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43BBE557-963E-839D-0127-2C13F8F814F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633412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9B740FE-9960-F52A-04F6-54939011DEE7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389813" y="5010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54B586-E096-4E28-98AC-03A07A738D59}" type="datetime'''''''2''''''''''''0.''''''''''''''''''''7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77DCCEC7-DD78-D843-E92E-0407B29D0F7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386638" y="51625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8A69B-8B8E-41DA-8A47-05EEDE0C7A05}" type="datetime'''''''''5''''''''''''''''''''''''''''''''''''.6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D0274F3B-E7A8-60AD-E089-B82B21CAE0B4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61841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11FC23-17C3-469D-B05E-C301E5A86370}" type="datetime'''''6''''3''''.''''''''''''5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63.5%</a:t>
            </a:fld>
            <a:endParaRPr lang="zh-CN" altLang="en-US" sz="1000" dirty="0"/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FC5DA03-4E8A-8689-1551-C35126D72BD1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353300" y="6673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047F4-388C-4804-AC49-A8EF3E708AD9}" type="datetime'1''''''''''0''''''''''''''.2''''''''''''''%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65145705-22DE-D5C3-65D3-B9E8551C8D3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7326313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CF92B002-BBB5-FF37-E4A7-C00EE042345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380413" y="5186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7CA91-22FE-45C4-BB11-80D1946C70A7}" type="datetime'''''''''''''''''''6''''.''3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ED917095-0FDF-75A8-6C60-6E53F5B0CF9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393113" y="5356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E49152-59CE-47ED-8EBD-FF128A5BADC5}" type="datetime'''''3''''''''''.''''''''''''''''''''''''''''2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114142F3-D8F1-B5C9-7163-0BA927E0B07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6581775" y="5297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E5200A-E946-4EB9-923F-BF038C360DB8}" type="datetime'''''7.''8''%''''''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7.8%</a:t>
            </a:fld>
            <a:endParaRPr lang="zh-CN" altLang="en-US" sz="1000" dirty="0"/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9523C459-40C9-3DB9-647B-DF51B0FF738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380413" y="6757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6F97-1E84-437F-9389-00F2B6526982}" type="datetime'3''''''''''''''''''''''.''''''''''''''''0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DB9331E8-3FA9-0D6E-270A-D076CEC4E88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8320088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79AB3370-7A34-0668-8068-984990137ADA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183688" y="52070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C67ED8-0918-4452-BBDA-4B1F0E94DB1E}" type="datetime'''7''''''''.''2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EB7D1ED2-253B-8691-6D11-010E2788216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78925" y="5395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770405-57E8-4A32-8963-8F2262F0748C}" type="datetime'''''''5''''''''''''''''''.5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C6E7DE8B-D876-EE6F-0408-204F8EC7D346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6863" y="6154738"/>
            <a:ext cx="352425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EBE7DC-64AC-4C4A-A198-FB6073C719C9}" type="datetime'''''''''''''8''''4.''''''''''''''''''''''''3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dirty="0"/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17009DB2-3280-53E8-8D71-4901EAEBE0D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83688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3096D9E8-0193-4D98-D3A0-FD4824B4DFE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931227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CBF8A81E-E774-DF5F-E1CD-C2EE7DBB8995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6337300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0D2220-8926-4EB3-8894-645EEA3C59CE}" type="datetime'''2''''''''''''46''''''''''''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2468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B45FC45B-2699-2273-DDDC-3765F3BFE8E8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7323138" y="4519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1B2927-F0ED-4F3B-8A60-C421404C3400}" type="datetime'''2''''''8''''''''''''3''1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CD6D7CE1-DEDB-879A-B6AB-6F83EAB0657F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8323263" y="4895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E05A96-85A6-4F9C-B407-226523A03785}" type="datetime'''''2''''''''''''''''''''20''''''''''''''5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2205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5F1C986-21B0-5AA1-FAE3-6FAABBA00E8C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9248775" y="48783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71668D-58B7-4468-AB6C-F05689078419}" type="datetime'''''''2''''''''''''''''''''''1''''''''''''85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2185</a:t>
            </a:fld>
            <a:endParaRPr kumimoji="1" lang="zh-CN" altLang="en-US" sz="14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09EF8530-3C1C-1A27-8D59-7FEE43EE220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6581775" y="508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32DF9-1DC0-4FE2-86FF-021BA40D98A6}" type="datetime'''1''5''''''''''''''.''''''''''''''''6''''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D38FA3D0-642A-165E-5CFB-EAA1C1C79225}"/>
              </a:ext>
            </a:extLst>
          </p:cNvPr>
          <p:cNvGraphicFramePr/>
          <p:nvPr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3539505449"/>
              </p:ext>
            </p:extLst>
          </p:nvPr>
        </p:nvGraphicFramePr>
        <p:xfrm>
          <a:off x="10044113" y="4433888"/>
          <a:ext cx="5975350" cy="2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BC89FDAB-592F-89FA-CEB2-4C1F5A3251EC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 bwMode="auto">
          <a:xfrm flipV="1">
            <a:off x="10490200" y="57197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1E5A460B-1542-CC33-3FA9-42331916D157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 flipH="1">
            <a:off x="15587663" y="5810250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直线连接符 828">
            <a:extLst>
              <a:ext uri="{FF2B5EF4-FFF2-40B4-BE49-F238E27FC236}">
                <a16:creationId xmlns:a16="http://schemas.microsoft.com/office/drawing/2014/main" id="{24A5D1F9-C4C2-AD8D-1E7C-5B4659286C3B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 flipV="1">
            <a:off x="14120813" y="57261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F2762C8-3479-8F00-5DD3-78E6D757CD11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3255625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D414DF20-EF16-1A68-F3F3-4A628DFC7926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020445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599FEF3E-F0AC-CCDD-FBB9-2B29AEA8F0C5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0929938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647EC788-2279-1A16-DBBF-C19BC643923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1996738" y="542925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1C448F-A658-42C2-BB03-FEFC6C969913}" type="datetime'''''''''''4''''''''''''''9.5''''''%'''''''''''''''''''">
              <a:rPr lang="zh-CN" altLang="en-US" sz="10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26D71F32-6455-5690-B676-01AFE994209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734800" y="4406900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0FC79A-EBAA-4312-AE91-8B090BAFD368}" type="datetime'1''''''''''''''0''''''''''''''''''''''3''.''''2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103.2%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046DA61A-377F-8BC0-3607-1AAC16A8B5F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766550" y="6129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3D266-E97B-464E-91D5-5341DEE1AB88}" type="datetime'''15''''''''''''''.1''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15.1%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ABB74B38-B999-E253-C6BF-FADDD3CCB55D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1766550" y="5773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762C8-0FB0-45E8-933D-A11C5CA77BC4}" type="datetime'''''''''''''''''''''''''''''''''''''''''''''3''''6.''''''2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490C3A49-C340-1A72-8295-D73495143A7C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1657013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E6F8851E-C825-794E-DDDF-EBCB25DFF316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2492038" y="5060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39DDF-4B2F-4BA8-A40B-F35C145B2D0B}" type="datetime'''''''''''6''''''''''''''''''4''''''''''.''2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2C336068-BFCC-5BA7-4E72-98368DDF1C0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1238250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30B193A8-2705-C190-AE9F-8DC8D20917C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0313988" y="57594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8DD23-0A78-448B-AD1F-1F1021C5BA23}" type="datetime'''3''''''''''''7''''''''''''''''''.''''''''''''''1%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66" name="文本占位符 2">
            <a:extLst>
              <a:ext uri="{FF2B5EF4-FFF2-40B4-BE49-F238E27FC236}">
                <a16:creationId xmlns:a16="http://schemas.microsoft.com/office/drawing/2014/main" id="{21770BC6-C4F4-0980-F349-89E6E1FA64B7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3944600" y="5256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69258-B485-4F26-9151-DC41EDA003C2}" type="datetime'''''''''''''5''''''2''.''''''''6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711" name="文本占位符 2">
            <a:extLst>
              <a:ext uri="{FF2B5EF4-FFF2-40B4-BE49-F238E27FC236}">
                <a16:creationId xmlns:a16="http://schemas.microsoft.com/office/drawing/2014/main" id="{32B5E470-242F-5934-709B-609CA77704E6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912850" y="4570413"/>
            <a:ext cx="417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5EE67-3E89-4FB7-8F44-20BEA7308563}" type="datetime'''''''''''''''1''''0''''7''''''''''.''''''''''''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4655D4DD-A0DF-1A3B-F782-8BCE40C03E8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944600" y="57658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5B462-CD7B-494F-8142-6194050505AE}" type="datetime'''''''''''3''''''''''6''''''.7''''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2C4175E6-469C-35BE-D142-F354A47A738B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0313988" y="4913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3ACE5E-C194-4254-ABC3-7C4D60E630DA}" type="datetime'''''''''73''''''''''''''.''''''''''''0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/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C8058F64-4230-F84A-6E96-7C63E65A998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3981113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34183C35-4981-C972-1DDB-619FA61CD4E5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14708188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C577AB46-52F3-7FDB-D152-AB747334C3E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28938" y="57356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BE9CDC-EB23-4CA9-B44B-FD3C19F2FEBD}" type="datetime'''3''''''''''''''0''''''''''''''.9''''''''%''''''''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1B3EFA70-AA13-F7B0-1247-8336548D6E5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0313988" y="5969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B83FD-7D57-489B-AC43-DB62A9221077}" type="datetime'''''''''''2''''''4.''''6''''''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421F72F7-CF2E-6230-B242-DFE58620561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628938" y="6396038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1746A-FC90-48E6-83BE-8F29EA0C9128}" type="datetime'''''''''''''''''''''''''''-''8''''''''''''''''''.''''''5''%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-8.5%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745" name="文本占位符 2">
            <a:extLst>
              <a:ext uri="{FF2B5EF4-FFF2-40B4-BE49-F238E27FC236}">
                <a16:creationId xmlns:a16="http://schemas.microsoft.com/office/drawing/2014/main" id="{43A48B09-95B3-3E89-6597-85EE57C02344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378113" y="5280025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CA54F-A5A5-4A60-9B92-1503FF7E98CF}" type="datetime'''5''''''''''0''''''''''''.''''''2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50.2%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A4AC409A-5643-BEFE-D8EA-71AAFAE4E9E6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5378113" y="593248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5A70C1-7E5A-4C40-BF30-B0761A92193A}" type="datetime'''''''''''''''''''''26''''''''''''''''''''''.''''''''9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7C04A12B-D2AB-D48E-878F-88140334BABA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15287625" y="691356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6E835EA2-65F7-C79E-1FBF-C6B0B218C459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0313988" y="544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3E37BB-FDD6-4895-813D-DD4F9769E585}" type="datetime'4''''''''1''.''''''''''''''''''5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3B80C3B0-BFF4-9C45-5168-366797AA957F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1123473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3817CBD3-9D38-D239-879B-288C23785AA3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1217136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8C4ED754-9DED-7631-D807-21B44ED139F6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328578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C063342D-891E-615D-2260-DA7C8E9AD6B1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>
            <a:off x="1440021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336DC485-2706-0C80-2567-1E6F03C7D4B3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1522075" y="776605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96D5F810-A42F-F54B-9DF7-FF67F618D67C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1245870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37C266DE-F782-06CD-C263-055B3DDABD89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13573125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7AC56826-1CD9-739B-1BFD-EFCAFEC1ECB0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1468755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A3056451-2874-F02B-0D93-A13044489724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300038" y="77549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EAE3B6A6-1E23-E7DA-76CE-7E2F1C4655E0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1414463" y="775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B468BF32-1735-67AF-ABE9-6B7484482DF2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2528888" y="775493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74BB22D3-2A21-FEB5-B30A-2BF3EB3A4D91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3643313" y="77549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5C80DAD4-038F-C836-34BE-A198BDEA488D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60166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D496FC56-193C-DC81-6724-76EB4D3541D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71608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E72910B2-DAAD-0D70-0A1D-0C7128B85B30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283051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7E6D5F0D-6954-BAF7-66FD-AA9A6B31120F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394493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CF0FDC70-E416-E69E-C8BC-B93CE00B7183}"/>
              </a:ext>
            </a:extLst>
          </p:cNvPr>
          <p:cNvSpPr txBox="1"/>
          <p:nvPr/>
        </p:nvSpPr>
        <p:spPr>
          <a:xfrm>
            <a:off x="3889375" y="36829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2FA71127-76E4-208B-912C-6519FBC86C77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E953DB-2EB2-90D1-8C24-D3ECBFFA5BD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DFECCCF-CBD7-A6EA-AF23-A2ADDEC73A77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14503C8-78C4-1BB3-A399-016C269146CA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DD19CC65-E3B4-C5DB-E524-970E31FE1614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5B9290C7-5C45-139D-A1B6-FE5DB824F8D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04E7FF5-93CE-15D2-FB66-56288B5213C2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5944853-4C45-3E51-4696-3BD49EEC7A1B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EE064345-0DB3-DF98-09A3-4FE18B58D7AB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45768510-85A7-83EA-BBFD-AE8E3448540D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图片 190">
            <a:extLst>
              <a:ext uri="{FF2B5EF4-FFF2-40B4-BE49-F238E27FC236}">
                <a16:creationId xmlns:a16="http://schemas.microsoft.com/office/drawing/2014/main" id="{C3D88F9E-8DC1-767B-E508-F8A2CEEA1259}"/>
              </a:ext>
            </a:extLst>
      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6416813" y="4809671"/>
            <a:ext cx="5025866" cy="2927804"/>
          </a:xfrm>
          <a:prstGeom prst="rect">
            <a:avLst/>
          </a:prstGeom>
        </p:spPr>
      </p:pic>
      <p:sp>
        <p:nvSpPr>
          <p:cNvPr id="215" name="椭圆 214">
            <a:extLst>
              <a:ext uri="{FF2B5EF4-FFF2-40B4-BE49-F238E27FC236}">
                <a16:creationId xmlns:a16="http://schemas.microsoft.com/office/drawing/2014/main" id="{15E93FDA-3A96-7A4C-5E5C-3EDB9A9F8D96}"/>
              </a:ext>
            </a:extLst>
          </p:cNvPr>
          <p:cNvSpPr/>
          <p:nvPr/>
        </p:nvSpPr>
        <p:spPr>
          <a:xfrm>
            <a:off x="15561861" y="6302091"/>
            <a:ext cx="445168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39146DAE-143E-1EA7-0E8B-79328E7F7EF4}"/>
              </a:ext>
            </a:extLst>
          </p:cNvPr>
          <p:cNvSpPr/>
          <p:nvPr/>
        </p:nvSpPr>
        <p:spPr>
          <a:xfrm>
            <a:off x="15591431" y="5648325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DF4B20E3-5BEC-F9E2-A3CA-49574CD263EF}"/>
              </a:ext>
            </a:extLst>
          </p:cNvPr>
          <p:cNvSpPr/>
          <p:nvPr/>
        </p:nvSpPr>
        <p:spPr>
          <a:xfrm>
            <a:off x="15361694" y="5911850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65951B3C-6E09-B659-5409-5DA9AFA4BF5E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2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FFC9-7E7E-8A17-285E-078F9504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F5E12EA-319A-4151-BD25-7F58B31D5E7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7783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3" imgW="7772400" imgH="10058400" progId="TCLayout.ActiveDocument.1">
                  <p:embed/>
                </p:oleObj>
              </mc:Choice>
              <mc:Fallback>
                <p:oleObj name="think-cell 幻灯片" r:id="rId12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0590701E-6E79-0C48-330B-8964890B7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93001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【</a:t>
                      </a:r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教培</a:t>
                      </a: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】</a:t>
                      </a:r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39" name="Chart 3">
            <a:extLst>
              <a:ext uri="{FF2B5EF4-FFF2-40B4-BE49-F238E27FC236}">
                <a16:creationId xmlns:a16="http://schemas.microsoft.com/office/drawing/2014/main" id="{6594AAAA-B9E9-87C2-E70B-7511A4C7B3E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377280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52D33012-DABD-310E-BA6D-4A9F95720C3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125663" y="6045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6EB96E-D351-44AF-9D0B-F62AF79C255B}" type="datetime'''61''''.''''''''5%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61.5%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3706AF29-D22C-2EA2-F56A-7D3BADE7556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6037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940EB9-8D52-4285-848D-154CEAFC284B}" type="datetime'''''''6''8''''''''''''''.''''''''''''''''''1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/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B736C4F9-B49A-1110-CEE6-FA226633482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659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B6C218-3A7C-4ECC-8B88-1C7228629C7B}" type="datetime'''''''4.''''''''''''''''''''''''''''''''''''''''''1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9944AC-3A51-1661-6C6A-78A96696C2E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F1E3B6FD-0D27-A09F-2CF5-4A32D926768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5241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8414A5-8BBE-43D8-821F-6515EC77285F}" type="datetime'''''''''''2''''''3''''''''''''.''0''''''%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129D02CD-AD9C-54E6-3E9D-6C374899BC7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55276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8976D8-789F-48CD-9DDD-E10997D1ECC8}" type="datetime'''''''9''''.''4''''''''''''''''''''''''''''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9.4%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EA2C19A2-77AF-5E9F-1EA7-73D7C776079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61610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E67547-EB72-4BF4-8F77-9DF06ACF5604}" type="datetime'''''''''6''''''''''''''2''''''.''''''''''2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DDF44F43-C5C7-0CA7-666B-86005913441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95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701A90-56C3-4A3B-AF84-F054AABA9FD6}" type="datetime'''''''''''5''''''''''''''''.''''''''''''''4''%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5C5DC905-B67F-1191-ACB5-82769C423B50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81CEA12D-DAE4-8162-A8E9-097675FB4A09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946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A2AB78-C4D7-4476-A8FF-59D88535DF54}" type="datetime'2''''4.''''6''''''''''''''''''''''%''''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DEF7AB3B-4A89-6178-7DB2-8626C59BA78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3006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ABF112-6D11-4377-ADDF-0AA13243D713}" type="datetime'''''''8.''8''''''''%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8.8%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FBBE4065-1803-1A73-939F-857FEA5F0F8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52514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818852-3800-4F9C-8952-0A13884E2B15}" type="datetime'''''1''''''''''''''''''''''''''0''''''''''.''''''''''0''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6B12E2FD-6AF6-C4B5-6031-B67FD841BB3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516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B2E16E-E104-4B79-9053-91D533737248}" type="datetime'5''''''''.''''2''''''''''''''''''''''''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FAFEFE01-68D2-54A9-821F-B96CFA83739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05CA7ADC-1DF1-36EF-6369-F121663C89B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5181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355BC3-B615-4435-A075-20FFDF5B6DF8}" type="datetime'''1''''''''''''''''''''''''7''''''''.7%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7BF9F5D8-40B8-5477-AD5C-14514565CA1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871788" y="58594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B62E9B-56F8-4000-B05C-91F769DC7046}" type="datetime'''''''''''''''''1''''''1''''''''''.''''0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0BEE91F1-3079-5B81-022B-AFD9AD5753AE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346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EBEAE2-57D7-4EEA-B2F1-D88D1CFF51A0}" type="datetime'''''''6''''''''''''''''''''''''8''''''.0''''''''''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/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E3BAA099-3231-981E-5093-15DD35FA0FFF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865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AB0C6-FB5D-4725-89D6-5E46F38AF4EB}" type="datetime'''''''''''''''''''''''''''3''''''''''''''''''''.''''''3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78C6427C-215B-6CAA-B258-23F0C1A659A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2363E5-9B7A-51F2-3A11-05B28F5C67A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386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24DEF2-183F-460D-8066-956562C7C7A6}" type="datetime'''''''''''''''''''''''''''''''70''''''''4''3'''''''''''''''''">
              <a:rPr kumimoji="1" lang="zh-CN" altLang="en-US" sz="1400" smtClean="0"/>
              <a:pPr/>
              <a:t>7043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E16CA6E-A4F5-4D19-0065-B5999882766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9AC605-F792-4258-A787-A0D3B903E58D}" type="datetime'''''''''''''''6''''1''''''''''''''''''''''''8''''''''''''8'">
              <a:rPr kumimoji="1" lang="zh-CN" altLang="en-US" sz="1400" smtClean="0"/>
              <a:pPr/>
              <a:t>6188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793F07B-D785-2AF0-F2CE-5FBFE7CB397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A56CAE0-CE22-44F4-AF55-2AA4A01FF048}" type="datetime'''''741''''''''''''''''''9'''''''''''''''''''''''">
              <a:rPr kumimoji="1" lang="zh-CN" altLang="en-US" sz="1400" smtClean="0"/>
              <a:pPr/>
              <a:t>7419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E39DC9E-0483-01B6-D64C-1314C3C9631E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959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1F0537-7BA3-45F8-90EB-2741A466E999}" type="datetime'''''''''4''''''''''''''''3''1''''''''''''''''''6'">
              <a:rPr kumimoji="1" lang="zh-CN" altLang="en-US" sz="1400" smtClean="0"/>
              <a:pPr/>
              <a:t>4316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154B6B42-8CC5-48F9-1F9B-1D1053D2D2EB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414338" y="4972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F7386F-6CF8-41F7-A47E-C9142F75CB42}" type="datetime'1''''7''''''.''7''''''%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8" name="Chart 3">
            <a:extLst>
              <a:ext uri="{FF2B5EF4-FFF2-40B4-BE49-F238E27FC236}">
                <a16:creationId xmlns:a16="http://schemas.microsoft.com/office/drawing/2014/main" id="{97126195-2B1F-A8DF-9FE9-DF84F5C3121C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79067625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2217795A-A378-8B53-F0FA-A98B2B1B1E6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5151438" y="6176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A9835D-67EA-4EAE-9A2D-5C57654CAB37}" type="datetime'6''''''6.''''''''''''''2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AED1650B-79C9-992C-EAD2-91F20C1783E7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3679825" y="648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A82E93-4F14-4AE0-8819-9DFDAFDD888E}" type="datetime'''''''''''''''''6''4.''''''''2''''''''''''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9628C4A1-2210-ACEA-103B-98C09BB620D2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015F2A-7F03-4111-873E-1CD3B2C12297}" type="datetime'''''6''''''''''''''''.''''''''''''''''''''0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6E529FF8-29F3-53B8-40CF-B38962B91346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D7BE5A7-1685-EEF9-2EAE-A245818F36E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935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CC497C-DC64-4A65-AB87-2665D67A3EDA}" type="datetime'''''''''2''''5.''''''''2%'">
              <a:rPr lang="zh-CN" altLang="en-US" sz="1000" smtClean="0">
                <a:solidFill>
                  <a:schemeClr val="bg1"/>
                </a:solidFill>
                <a:effectLst/>
              </a:rPr>
              <a:pPr/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547F84B2-7476-91F5-D188-4CD093B5B154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375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7C971C-8C5B-4E05-B573-55D7BC1A1AF5}" type="datetime'''''''''''''''''''''''7''''''''''''''''''.''''''''''''9%'''">
              <a:rPr lang="zh-CN" altLang="en-US" sz="1000" smtClean="0">
                <a:effectLst/>
              </a:rPr>
              <a:pPr/>
              <a:t>7.9%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10D5DDCB-2EC2-A48D-57A1-5D87D6BED9C4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6005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343E37-8CAB-416B-B1C6-D897E555B565}" type="datetime'''''''''6''3''''.''''''''''''4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AA4E7B56-243F-42DD-CAC5-4A2A4E1C298A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46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1F9B7B-1898-4B36-A01A-2831EF254D12}" type="datetime'''''3''''.''5''''''''''''''''''''%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C3D50E50-E9F8-ABF6-C75B-D478A540691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2DA90FA2-D65C-12EC-A0AE-3441B863B85F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52546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8DB1F9-2CF7-4EC9-BD17-3DA2E7E1E4F0}" type="datetime'''''''2''0''''''.''''''''''''''''1''''''''''%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46686DA5-4136-277F-A742-8B70A14BC0AA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6324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C39490-9308-4D56-A251-683AAA1221D1}" type="datetime'''1''''''''1''''''''''''''.''''''''''''''0''%'''''''''''">
              <a:rPr lang="zh-CN" altLang="en-US" sz="1000" smtClean="0">
                <a:effectLst/>
              </a:rPr>
              <a:pPr/>
              <a:t>11.0%</a:t>
            </a:fld>
            <a:endParaRPr lang="zh-CN" altLang="en-US" sz="10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266B9C16-776D-B487-D5FA-25D44FE11A39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581400" y="63007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3AA9BFF-DFCF-42C1-AF85-141F94A1FC49}" type="datetime'9''''''''.''9''''''''''''%'''''''">
              <a:rPr lang="zh-CN" altLang="en-US" sz="1000" smtClean="0">
                <a:effectLst/>
              </a:rPr>
              <a:pPr/>
              <a:t>9.9%</a:t>
            </a:fld>
            <a:endParaRPr lang="zh-CN" altLang="en-US" sz="1000" dirty="0"/>
          </a:p>
        </p:txBody>
      </p: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EC263A1C-BD01-C4E1-E589-1E21E0B1471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5184775" y="6764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A82C12-B82B-4B69-ABEE-B9A43D834076}" type="datetime'''''''''''''''''''''''''2''''.''''''''''''''''6''''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8935EE22-066E-9B08-E905-5F207B50FD33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9A4124B-E9AA-0F4B-2D48-CA707A019AFC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776913" y="60293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5DEDE-0547-4B58-9C4A-EA70F295A9BA}" type="datetime'''''''''''''''13.''4''''''''''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DF2F6892-1710-890E-0C9E-26F7FD14F0D4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62293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C339CA-0292-4143-B353-6EE430138493}" type="datetime'''''6''''''''''''''''''''.''''''''4''''%'''''''''''">
              <a:rPr lang="zh-CN" altLang="en-US" sz="1000" smtClean="0">
                <a:effectLst/>
              </a:rPr>
              <a:pPr/>
              <a:t>6.4%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9D07DE7A-F03B-0007-8112-C3DC58A69B8F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442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80EFD1-0F19-40C4-A7AC-115CF92972FF}" type="datetime'75''''''.''''5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4C003D2A-5506-C7AF-4911-2F56EA2BECF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675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5658AE-F7A9-4956-8035-C91A87BD176C}" type="datetime'''''''4''''''''''''''''''.''''''''''''''''''''''''7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C59C44E2-5EA4-2311-8C4E-070606FF15F9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FBF1B428-5084-C412-C97C-CA3102BC1BF8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7531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81CBFF-1AD3-4403-99AF-3BA08891CFEF}" type="datetime'''''''''''''''''''''''''''1''''''''29''9'''">
              <a:rPr kumimoji="1" lang="zh-CN" altLang="en-US" sz="1400" smtClean="0">
                <a:effectLst/>
              </a:rPr>
              <a:pPr/>
              <a:t>1299</a:t>
            </a:fld>
            <a:endParaRPr kumimoji="1" lang="zh-CN" altLang="en-US" sz="14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240C2128-5478-D3C0-84C9-E6FB538560F0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275138" y="4422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4FC37B-E8B1-4AA7-9723-04FB19DEBE0C}" type="datetime'''''''3''''''''''''6''''''6''''''''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2C35C276-9A55-317E-2528-AAD6180082D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121275" y="4937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51711D-835D-4DE2-AC6D-9D66F8EC7C73}" type="datetime'''''''2''''''''''''''''''''''''''''''''81''2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CB231180-186A-7E7F-8B17-97A345257989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967413" y="58293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1344</a:t>
            </a:r>
            <a:endParaRPr kumimoji="1" lang="zh-CN" altLang="en-US" sz="14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19D51E81-528C-6A4D-A9B3-63770DAEB424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551238" y="60213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83472E-2600-436D-936F-B3B1DC313218}" type="datetime'''''19''''.''''''9''''''%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6" name="Chart 3">
            <a:extLst>
              <a:ext uri="{FF2B5EF4-FFF2-40B4-BE49-F238E27FC236}">
                <a16:creationId xmlns:a16="http://schemas.microsoft.com/office/drawing/2014/main" id="{95A39608-A7C6-5DB4-3938-980AC82FC081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3530536837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3B9BDF08-79D4-DB37-21F5-D08F81561596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8402638" y="6172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5284FD-5F59-499E-B9F8-D112B4E3962C}" type="datetime'''''''''''''''76''''''''''''''.8''''''''''%'">
              <a:rPr lang="zh-CN" altLang="en-US" sz="1000" smtClean="0"/>
              <a:pPr/>
              <a:t>76.8%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1F32E271-0F2C-167A-138D-C5C074B45863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581775" y="6084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DB9E67-2351-4B2C-A254-DC9576AB167C}" type="datetime'''''''''''''''''''''''''''''''6''''2.''''''''''''3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/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86835DD6-8E95-4C10-34FD-8AEF7A72FD37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58177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1005F8-F7B3-4017-9E51-661760C99FEE}" type="datetime'''''''''''1.''''''''''8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FB90A1BE-BDB7-F35F-C995-19F05692050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6334125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8068473D-83DE-4CCC-C8A2-C4638C0134ED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7389813" y="5172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2B4960-C15B-460F-906B-6C05BCAF6D49}" type="datetime'2''''''''8''''.4''''''''''''''''''''''''''''''%'''''''''''''">
              <a:rPr lang="zh-CN" altLang="en-US" sz="1000" smtClean="0">
                <a:solidFill>
                  <a:schemeClr val="bg1"/>
                </a:solidFill>
              </a:rPr>
              <a:pPr/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DBE43F14-308A-7906-180A-8455A3F37358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353300" y="5449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484D2-C4FD-4591-A1BA-41B963BB2CDA}" type="datetime'''''''''''''''1''''''''''''''''''''''1.''''5''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11.5%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E551E3D7-2AE1-3170-4FA1-8E8DAFD424B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618413" y="6124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97295B-6B49-4A87-9991-CA64062DC7AD}" type="datetime'''''''''5''''''''''5.''''''''''''''''3''''''''%'''''">
              <a:rPr lang="zh-CN" altLang="en-US" sz="1000" smtClean="0"/>
              <a:pPr/>
              <a:t>55.3%</a:t>
            </a:fld>
            <a:endParaRPr lang="zh-CN" altLang="en-US" sz="1000" dirty="0"/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2A49A6B8-0621-41C6-3ED2-30AA58106ABF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386638" y="6732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B63E07-7544-4BCD-9494-392FDC293797}" type="datetime'''4.''''''8''%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4947F6F6-C993-C270-48A9-8243E3019E4F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7326313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ACF5DE0C-3158-6644-9C67-CE9850AAB3A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8347075" y="5195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63A55D-9F72-49E2-845C-79E3900213F6}" type="datetime'''''''''1''''3''''''''''''''.''''''''''''''6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A4BBC744-848F-2354-A005-23237F8DDCD4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393113" y="54483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94D073-D7BA-4104-92DB-0CBE77B2D329}" type="datetime'''''''''5''.''''''''2''''''''''''''''''%'''''''''''''''''''">
              <a:rPr lang="zh-CN" altLang="en-US" sz="1000" smtClean="0">
                <a:effectLst/>
              </a:rPr>
              <a:pPr/>
              <a:t>5.2%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7B341903-3575-E41F-8A22-5E1FA4058858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6581775" y="5257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2B2325-EEF5-4B1C-B1EC-C9F24CDB2D19}" type="datetime'''''''''''''''''''''1''''''''5''''''''''''.8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C296CF20-4A89-A092-AB23-B36B4A7CFD94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380413" y="67437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D00802-FBEB-4EDC-80CD-64B84DA7DD57}" type="datetime'''''''''''''''4''''.''''''4''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2B074C01-6428-E265-321F-D0E8BC61E141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320088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018EFEDA-530F-E7ED-4928-DBAFE191DA68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9118600" y="5087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2F19C6-5292-4C3C-A28E-E985B7130429}" type="datetime'''15''''.''4''''''''''''''''''''''%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D863B2FC-060E-36B7-B886-B797413BC90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178925" y="53990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BC108B6-DFA9-4C71-BAB8-F2B0134B680F}" type="datetime'''9''''''''''''''''.2''''''''%'''''''''">
              <a:rPr lang="zh-CN" altLang="en-US" sz="1000" smtClean="0">
                <a:effectLst/>
              </a:rPr>
              <a:pPr/>
              <a:t>9.2%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E325192D-22A3-D264-9E29-FC046AE5F518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86863" y="6173788"/>
            <a:ext cx="352425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0E0896-4A9B-4E72-8EF9-37744E94952D}" type="datetime'''''''''7''''2.''''''''''''5%'">
              <a:rPr lang="zh-CN" altLang="en-US" sz="1000" smtClean="0">
                <a:effectLst/>
              </a:rPr>
              <a:pPr/>
              <a:t>72.5%</a:t>
            </a:fld>
            <a:endParaRPr lang="zh-CN" altLang="en-US" sz="1000" dirty="0"/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3C745F90-0CEC-CE68-E8E4-030584ECBFF8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3688" y="67548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485F4-0C37-48B8-ACFD-68C469A2EA16}" type="datetime'''''''''''2''''''''.''''''''''''''''''9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2193C070-04E1-CA80-0DC2-19E12CCF86B4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9312275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87A80CD4-F310-70AA-9578-F292C281DD8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6337301" y="44005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04EFEE-49A3-486F-808D-517C9E9DB838}" type="datetime'''''''''''''''''6''''''''''''''''''''''9''''''''''''1'''''''">
              <a:rPr kumimoji="1" lang="zh-CN" altLang="en-US" sz="1400" smtClean="0"/>
              <a:pPr/>
              <a:t>691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64164A25-9112-4EFE-062C-D7605E2F9304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7369175" y="46148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455462-6DEA-4606-89F9-E784E58015CC}" type="datetime'''''''6''6''''''''''''''''''''''''''''''''''''0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4C4C657E-957B-980C-B4AC-9A360CF2D99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8323264" y="48434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68FD8C-C04B-4903-ABFE-90E52852FAA0}" type="datetime'5''''''''''''5''''6'''''''">
              <a:rPr kumimoji="1" lang="zh-CN" altLang="en-US" sz="1400" smtClean="0"/>
              <a:pPr/>
              <a:t>556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C30B9A01-6D17-8F58-D916-AF49A1FB8CDA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9248776" y="467677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16C6DC-4BDE-4671-88B1-A8C0C201C6C4}" type="datetime'''''''''''''''''''6''0''''0'''''''''''">
              <a:rPr kumimoji="1" lang="zh-CN" altLang="en-US" sz="1400" smtClean="0"/>
              <a:pPr/>
              <a:t>600</a:t>
            </a:fld>
            <a:endParaRPr kumimoji="1" lang="zh-CN" altLang="en-US" sz="14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7218C86E-D78C-C811-8F5E-45A2D11C378F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6581775" y="4878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643F1F-C7A5-481F-AC9C-691BF21A2E3F}" type="datetime'''''2''''''''''''0''''''''.''1''''''''''''%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2" name="Chart 3">
            <a:extLst>
              <a:ext uri="{FF2B5EF4-FFF2-40B4-BE49-F238E27FC236}">
                <a16:creationId xmlns:a16="http://schemas.microsoft.com/office/drawing/2014/main" id="{4BD99DE8-6FA6-DE5D-83C0-1643F52A3282}"/>
              </a:ext>
            </a:extLst>
          </p:cNvPr>
          <p:cNvGraphicFramePr/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3497807436"/>
              </p:ext>
            </p:extLst>
          </p:nvPr>
        </p:nvGraphicFramePr>
        <p:xfrm>
          <a:off x="10044113" y="4433888"/>
          <a:ext cx="5975350" cy="2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91FB9F05-3954-C018-2DF1-D7A379555D02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 bwMode="auto">
          <a:xfrm flipV="1">
            <a:off x="10490200" y="57197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0B817EE8-BAF2-9465-E4D1-936630DFD2B0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H="1">
            <a:off x="15587663" y="5810250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直线连接符 828">
            <a:extLst>
              <a:ext uri="{FF2B5EF4-FFF2-40B4-BE49-F238E27FC236}">
                <a16:creationId xmlns:a16="http://schemas.microsoft.com/office/drawing/2014/main" id="{1C7F1DDA-78D6-0B4E-6464-5075C2C01D57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 flipV="1">
            <a:off x="14120813" y="57261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0294BD81-9571-5320-B43E-AE0EFA3ED460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13255625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238BA113-3944-E412-A57A-DE9CF16F3CF4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020445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1F8D6C8C-C06F-5A02-0A5A-3E84E0CB25B6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0929938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723E8578-1D20-62A8-4D10-7E32850A8EDE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11996738" y="542925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1C448F-A658-42C2-BB03-FEFC6C969913}" type="datetime'''''''''''4''''''''''''''9.5''''''%'''''''''''''''''''">
              <a:rPr lang="zh-CN" altLang="en-US" sz="10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E9C5B1FD-5E4A-47D2-D130-7FEBC5AFC749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1734800" y="4406900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0FC79A-EBAA-4312-AE91-8B090BAFD368}" type="datetime'1''''''''''''''0''''''''''''''''''''''3''.''''2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103.2%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5ED17BA5-CD29-4FC4-A461-BD672CB7080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766550" y="6129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3D266-E97B-464E-91D5-5341DEE1AB88}" type="datetime'''15''''''''''''''.1''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15.1%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B6D88B99-226E-A7F3-0AE8-D828AE0C51E0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766550" y="5773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762C8-0FB0-45E8-933D-A11C5CA77BC4}" type="datetime'''''''''''''''''''''''''''''''''''''''''''''3''''6.''''''2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1C955835-278F-8C78-1CAE-D5E54510D100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1657013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7EA9D97A-6C12-2D13-47FD-9942E9C6802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12492038" y="5060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39DDF-4B2F-4BA8-A40B-F35C145B2D0B}" type="datetime'''''''''''6''''''''''''''''''4''''''''''.''2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E94DD59F-9ABB-4F19-5146-BAFB36A1966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1238250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5EB4EBE2-E3C1-535D-8C3F-5F9392AE61DD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0313988" y="57594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8DD23-0A78-448B-AD1F-1F1021C5BA23}" type="datetime'''3''''''''''''7''''''''''''''''''.''''''''''''''1%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66" name="文本占位符 2">
            <a:extLst>
              <a:ext uri="{FF2B5EF4-FFF2-40B4-BE49-F238E27FC236}">
                <a16:creationId xmlns:a16="http://schemas.microsoft.com/office/drawing/2014/main" id="{5847108A-8453-240D-9BDF-FC6FAECD5DC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3944600" y="5256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69258-B485-4F26-9151-DC41EDA003C2}" type="datetime'''''''''''''5''''''2''.''''''''6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711" name="文本占位符 2">
            <a:extLst>
              <a:ext uri="{FF2B5EF4-FFF2-40B4-BE49-F238E27FC236}">
                <a16:creationId xmlns:a16="http://schemas.microsoft.com/office/drawing/2014/main" id="{C7A374C7-48F7-DD47-1A98-0E8C3CE0167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3912850" y="4570413"/>
            <a:ext cx="417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5EE67-3E89-4FB7-8F44-20BEA7308563}" type="datetime'''''''''''''''1''''0''''7''''''''''.''''''''''''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17ADAC70-DFA6-EA45-EC65-F61ED36B1932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944600" y="57658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5B462-CD7B-494F-8142-6194050505AE}" type="datetime'''''''''''3''''''''''6''''''.7''''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A0C2440A-E71C-B603-E75D-35DDB6A9ED5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0313988" y="4913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3ACE5E-C194-4254-ABC3-7C4D60E630DA}" type="datetime'''''''''73''''''''''''''.''''''''''''0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/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31B5B9FD-8208-2CC6-DA32-73C702F76785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3981113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25AE0799-3B3A-8959-F74F-BC3B044A2D57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4708188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BF482178-2B0B-E0FB-36DE-16DA38C8EEE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5628938" y="57356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BE9CDC-EB23-4CA9-B44B-FD3C19F2FEBD}" type="datetime'''3''''''''''''''0''''''''''''''.9''''''''%''''''''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077793C4-276A-6087-D1D1-361C332B1595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0313988" y="5969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B83FD-7D57-489B-AC43-DB62A9221077}" type="datetime'''''''''''2''''''4.''''6''''''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594726B4-6355-A860-776C-FEBC41624F21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5628938" y="6396038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1746A-FC90-48E6-83BE-8F29EA0C9128}" type="datetime'''''''''''''''''''''''''''-''8''''''''''''''''''.''''''5''%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-8.5%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745" name="文本占位符 2">
            <a:extLst>
              <a:ext uri="{FF2B5EF4-FFF2-40B4-BE49-F238E27FC236}">
                <a16:creationId xmlns:a16="http://schemas.microsoft.com/office/drawing/2014/main" id="{60C229DB-3351-0D5E-F700-CE9A4DAB853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378113" y="5280025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CA54F-A5A5-4A60-9B92-1503FF7E98CF}" type="datetime'''5''''''''''0''''''''''''.''''''2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50.2%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9EA003A6-A7C5-C270-6259-5132202913E7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378113" y="593248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5A70C1-7E5A-4C40-BF30-B0761A92193A}" type="datetime'''''''''''''''''''''26''''''''''''''''''''''.''''''''9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9049B868-4444-CB71-9A04-5CFD6A9026B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15287625" y="691356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81497E48-77A9-B0E0-7DCD-616DADE15AA0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0313988" y="544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3E37BB-FDD6-4895-813D-DD4F9769E585}" type="datetime'4''''''''1''.''''''''''''''''''5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D3D0DFBD-09C1-A4EE-795A-54A9C05708B4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gray">
          <a:xfrm>
            <a:off x="1123473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E2B1302C-2BA2-AEFA-59DE-32E1A65135EC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1217136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6A380705-9981-9161-CE5D-3D7F07AE4206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1328578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0CE41E56-B222-2F50-918A-718CE7C30060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440021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99D9981E-7EB9-EAAA-760D-E0D5B637C11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auto">
          <a:xfrm>
            <a:off x="11522075" y="776605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DBED1D9F-0C26-C344-E76C-D5AF673F3B3D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245870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AABE950E-74CF-D5AD-A76F-990225317292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13573125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454C20D1-5759-FF73-6DA1-15458B4C7C42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1468755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BED71D7D-3F74-496F-9ABB-EFEE35907253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369888" y="77549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708E1FFB-D113-D4C0-E3CA-174402B3A3BB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1484313" y="775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E4A82E69-7D06-727F-B3BA-B68307BE1789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2598738" y="775493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60FBA468-2DD5-C488-A4BF-A38EFFC9AA63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3713163" y="77549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AE9F6E7D-6510-F75D-54E6-BDB1BE56203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67151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BAE15FEE-4BA0-F888-A569-833978991333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78593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A6EF06E1-347A-93B1-DB10-4638F7A9F4B7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290036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CFF7C7B6-C485-21EA-B0C1-B8D1B852FD39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4014788" y="77660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FE5137-A1F8-40B8-9072-5BEF413953BF}" type="datetime'''品''''''''''''''牌''''''''''''''广''''告收''''''''''''''''''入'">
              <a:rPr kumimoji="1" lang="zh-CN" altLang="en-US" sz="1400" smtClean="0"/>
              <a:pPr/>
              <a:t>品牌广告收入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94951BAD-D945-6EB2-0D4E-21157377C03F}"/>
              </a:ext>
            </a:extLst>
          </p:cNvPr>
          <p:cNvSpPr txBox="1"/>
          <p:nvPr/>
        </p:nvSpPr>
        <p:spPr>
          <a:xfrm>
            <a:off x="3889375" y="36829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10AF23A8-89D8-F6AC-3996-98E1E0E2D535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990ADBC-E29C-C707-6535-41D4E191AD3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268215-E6F7-D0A3-11E7-35FBACEC1988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DF497E7-9B76-C4CF-4FBF-845500768A2F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370F5A9A-15F3-8234-A92B-D1E23F2193E4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631CA13B-5777-1F02-7BB9-67ABAEA3DBCC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86850450-ADE1-7FB3-B9E4-8913FC98B049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9AD7CFE-473F-D740-CAA2-B43CE09933AF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6D2FC078-F4BF-6AD9-94F8-9B9A4334F0FD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333EADC0-25EC-7F57-AA96-20D994FFB5B4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BD6A9D8B-6E23-8376-5065-C553AF0F6FEC}"/>
              </a:ext>
            </a:extLst>
          </p:cNvPr>
          <p:cNvSpPr/>
          <p:nvPr/>
        </p:nvSpPr>
        <p:spPr>
          <a:xfrm>
            <a:off x="15561861" y="6302091"/>
            <a:ext cx="445168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8FD51F04-CC7D-C4D4-6B7A-59DCAB18EE03}"/>
              </a:ext>
            </a:extLst>
          </p:cNvPr>
          <p:cNvSpPr/>
          <p:nvPr/>
        </p:nvSpPr>
        <p:spPr>
          <a:xfrm>
            <a:off x="15591431" y="5648325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FD421AC6-F79F-9853-71CA-EB53B6E6CD64}"/>
              </a:ext>
            </a:extLst>
          </p:cNvPr>
          <p:cNvSpPr/>
          <p:nvPr/>
        </p:nvSpPr>
        <p:spPr>
          <a:xfrm>
            <a:off x="15361694" y="5911850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84A3B75F-AFB2-54FA-7F20-81EA960E4D51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2D13B7B-A282-4D70-0325-8C3C45AA64EC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6451858" y="4448969"/>
            <a:ext cx="4991761" cy="30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453B-65E2-7EBA-B7BE-6582ED76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68E32F7-F05D-849E-5A87-BA7FFE31F34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2789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7" imgW="7772400" imgH="10058400" progId="TCLayout.ActiveDocument.1">
                  <p:embed/>
                </p:oleObj>
              </mc:Choice>
              <mc:Fallback>
                <p:oleObj name="think-cell 幻灯片" r:id="rId127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5E12EA-319A-4151-BD25-7F58B31D5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BB695D57-1994-9FB4-E81B-2AD923093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30086"/>
              </p:ext>
            </p:extLst>
          </p:nvPr>
        </p:nvGraphicFramePr>
        <p:xfrm>
          <a:off x="287338" y="2350178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【</a:t>
                      </a:r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医疗</a:t>
                      </a: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】</a:t>
                      </a:r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E9A4F946-5034-404E-A663-0156D0C714D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315605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88E48498-168D-B23D-7B70-D2424A03A90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12566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B93FB177-144E-8552-1D89-D0EE6ACB5B0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5902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/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08AFFABC-B0F6-BD75-FE3E-C4852630D6A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722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A2865D-6EBD-D202-E162-6EC9686FFAA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29C37B90-FABD-1E97-D1B5-3FFCACA3231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4819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5105E4ED-0AA5-9159-0673-40080B14232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4994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11534D47-3150-51ED-6ECA-9EE058D4925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5878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32A5AE1D-A8A3-7C7B-E05B-D5EF36A298B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2D2E464A-45C9-A3A5-B65A-A08C621609C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C419529D-4BB6-1694-B411-F33A2D20C0D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8323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E9117470-5E65-02D6-AED1-B772BAD1F3D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038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BA0C4CF7-58F6-C0C9-D863-43A4ED8C951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5011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D9160F2C-79E1-F81C-E810-E94B41A8548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46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63CB78E-2F77-57E7-6CF4-47FE4C2F71B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A23BB5C3-7701-8687-50DA-E5FB548122C6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4451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2F50F984-F962-DAEB-F416-C19905D14D90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936875" y="571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D41B3327-3538-2D31-3AC1-A7271B87323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23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/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0D2A2FEC-2AA3-2E4C-7821-333F207C2EF4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706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4A61CDBD-731D-8C35-547B-0EABF85A13EB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A7347D1-09EF-2814-2354-C4D26777C555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21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A98485F-0043-7602-8EE7-3CCDCA759522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3338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C96152-BFCB-3BDF-4454-144D5AB98E40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62F5D3D-454D-3A2B-98B6-901B9A6C47D5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64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15925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8CF6DDB5-3BB1-D690-D6DF-EFE8A1355AED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414338" y="4867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86A65163-5653-BBC0-520C-77D9CB5B0936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03572410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0"/>
          </a:graphicData>
        </a:graphic>
      </p:graphicFrame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16B7D4DE-82A5-3929-1A6A-968226F43F00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4478338" y="4740275"/>
            <a:ext cx="3175" cy="190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CF389E00-92B0-DC88-86DE-7039880B59DA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3633788" y="5708650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EA3DF59A-3EA3-A057-3ED1-81E11821E9CB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5184775" y="67119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193FFE-6014-4577-A492-A987796C511B}" type="datetime'''''''''7''''.''''''''''''3''''''''''''''''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FA9BCDCB-722B-325A-FF89-B1DED34BFB00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C41744E3-8DA0-D32E-5767-D293A381F3CA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7593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B9E25C-0C08-41B2-AD6B-BC85D65A2E7B}" type="datetime'''''''''''''''''''''''9''''''''''.''3''''''%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9.3%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D049DA58-E1F1-5A60-7E02-2CD6EEC941A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49990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5E1A104-E403-4E9D-957B-4ADC87FF129A}" type="datetime'''''''5''''''''''''''.''''''''''''''''''''7''''%'''''''''">
              <a:rPr lang="zh-CN" altLang="en-US" sz="1000" smtClean="0">
                <a:effectLst/>
              </a:rPr>
              <a:pPr/>
              <a:t>5.7%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A142ACF5-3229-C934-6D8B-D1BEC6099DE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5765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0BE835-FB88-4F2C-A963-A3F2504B6B00}" type="datetime'''''''''''''''''''7''''''''''''7''''''''''''.''''''''''9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B5815985-B55E-CBE3-B9E1-5A0E7331386C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071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4BFA24-1967-48FF-8C87-FA65D69F5200}" type="datetime'7''''''.1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32EB0EA0-A7E2-C9B9-61CA-4DA1D91C840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9398EE3C-8A6A-5F61-8B9F-716DB9D7ADA2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48704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51F697-4156-41D6-95AD-61B12BD79C39}" type="datetime'''''''''''''1''0''''''''''''.''''8%''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D44F3D82-5CB6-C4B2-0546-9022284D9C68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1308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4AA8F2-64E9-43FA-82E3-1421DD723851}" type="datetime'''''''3''''.8''''''''''''''''''''''%'''''''''''''">
              <a:rPr lang="zh-CN" altLang="en-US" sz="1000" smtClean="0">
                <a:effectLst/>
              </a:rPr>
              <a:pPr/>
              <a:t>3.8%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E9564F23-4CBE-F250-C029-374ACF3FD273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151438" y="58483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DC54F1-F1C5-4AC8-904E-B1E66B4AA567}" type="datetime'''''''''''7''''''8''''.''''''1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6EAD0805-838D-C867-5C8C-DB1AE3150B5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97AEB4-8E20-41B4-8F83-1A02DF1255E8}" type="datetime'4''.''''''''''''7''''''''%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75E6468D-9251-A03F-FD28-E906BE544CE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95572CE-906C-A2E3-1CEB-EBB5ED345CA1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842000" y="5735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4AB1D8-3DC4-432A-B38A-10735D281A62}" type="datetime'''''''''''''''3''''''''''''''''''''.''''''''''''6''''''''%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D9E5000-0C8E-A749-43B6-1D9EC36CF45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58896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2C9B34-5ECF-47F3-9A54-7A489021DE17}" type="datetime'2''''''''''.''''''7''''''''''''''''''''''''''''''''''%'''">
              <a:rPr lang="zh-CN" altLang="en-US" sz="1000" smtClean="0">
                <a:effectLst/>
              </a:rPr>
              <a:pPr/>
              <a:t>2.7%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EF3EDF87-C55F-02E8-4523-1E16511D6836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259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705639-2462-46C1-A1CD-4366F97D3AAA}" type="datetime'''8''8''''''''''''''''''''''''''''.''''''''''''''''''''''8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24D3233C-27FF-61D5-6AA6-B676433F992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595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6CDE3686-A49C-9E8B-3509-9D28460CEB88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5A1EA6C0-D808-3ADC-3EAC-E09EF91625E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5165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AD2757-CA04-449D-9884-D12B9AC9EFED}" type="datetime'3''''''8''''''''''''8''''''''''''''9'''''''''''''''''''''">
              <a:rPr kumimoji="1" lang="zh-CN" altLang="en-US" sz="1400" smtClean="0">
                <a:effectLst/>
              </a:rPr>
              <a:pPr/>
              <a:t>3889</a:t>
            </a:fld>
            <a:endParaRPr kumimoji="1" lang="zh-CN" altLang="en-US" sz="1400" dirty="0"/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5FB2D6BB-A494-5FD1-00FB-2C7357C9BB4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679825" y="6297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6D1A87-2B4C-4E05-8DAD-2CA824C4383B}" type="datetime'''''86''''''''''''''''''''''''.''''2''''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B421DBA5-AC54-AA7A-CCFD-EB1752E17CE2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275138" y="4422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371FDC-C15F-4A5E-9090-2197E154C8A9}" type="datetime'''''8''''''''4''2''''''''''''''''''9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8429</a:t>
            </a:fld>
            <a:endParaRPr kumimoji="1" lang="zh-CN" altLang="en-US" sz="1400" dirty="0"/>
          </a:p>
        </p:txBody>
      </p:sp>
      <p:sp>
        <p:nvSpPr>
          <p:cNvPr id="973" name="Text Placeholder 2">
            <a:extLst>
              <a:ext uri="{FF2B5EF4-FFF2-40B4-BE49-F238E27FC236}">
                <a16:creationId xmlns:a16="http://schemas.microsoft.com/office/drawing/2014/main" id="{51B2818F-8C5F-CC72-A508-02AA7C0308CB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121275" y="46132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7C1B1A-C521-494D-A209-A52F325BD51C}" type="datetime'''''''''''''''''''''77''''0''''''''''''''2''''''''''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7702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D20FAD58-B8F2-C816-2B5B-6AA5329CB43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967413" y="55689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4083</a:t>
            </a:r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DE02C48A-F5A4-1848-DFEF-25FCF0209C72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581400" y="59388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0D1889-A153-4A70-ADF2-8A25DAA7090D}" type="datetime'''''''''''''''''4''''''''''.''''''''5''''''''''''''''''''%'''">
              <a:rPr lang="zh-CN" altLang="en-US" sz="1000" smtClean="0">
                <a:effectLst/>
              </a:rPr>
              <a:pPr/>
              <a:t>4.5%</a:t>
            </a:fld>
            <a:endParaRPr lang="zh-CN" altLang="en-US" sz="10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0627DBD0-6C8D-C126-80FA-959B082B601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551238" y="5729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5F66F6-35DB-49C3-878B-735DDE783A1C}" type="datetime'''4''''.''''6''''''%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FAF79C34-0CE6-F063-0EB1-6E554EC0B6C8}"/>
              </a:ext>
            </a:extLst>
          </p:cNvPr>
          <p:cNvGraphicFramePr/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862389967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1"/>
          </a:graphicData>
        </a:graphic>
      </p:graphicFrame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60938DAB-DF12-6193-F28B-6F70CDF0860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8402638" y="6130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3009B3-8B55-4002-839D-45AA50768E3B}" type="datetime'''''''''''''''''''''''''''''''8''7.''''5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87.5%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CE79459-515A-558D-E74D-8FC16C53118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581775" y="6043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93345A-A3A2-470A-8F1E-7A36735B4B8A}" type="datetime'''''''''''''''''''''''''''7''3''''''''.''3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73.3%</a:t>
            </a:fld>
            <a:endParaRPr lang="zh-CN" altLang="en-US" sz="1000" dirty="0"/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9F6DF079-6A9F-9965-3AEC-50495E4B4B1D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6581775" y="67500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77253-2E24-4B31-BC18-02C80F12DBC4}" type="datetime'3''''''''''''''''''.''''''3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BFF31D9D-48A1-A812-3C2A-1DE844CDDC06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633412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C5EDEEB8-F6EC-26E2-92F8-B9B30C1B778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389813" y="5010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54B586-E096-4E28-98AC-03A07A738D59}" type="datetime'''''''2''''''''''''0.''''''''''''''''''''7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7672D7F-AB7E-DA84-F6F1-680B58A1B55E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386638" y="51625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8A69B-8B8E-41DA-8A47-05EEDE0C7A05}" type="datetime'''''''''5''''''''''''''''''''''''''''''''''''.6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87054E52-094F-4209-FC1D-CD3C8A2EB2E0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61841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11FC23-17C3-469D-B05E-C301E5A86370}" type="datetime'''''6''''3''''.''''''''''''5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63.5%</a:t>
            </a:fld>
            <a:endParaRPr lang="zh-CN" altLang="en-US" sz="1000" dirty="0"/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F944136E-D475-59A8-B46E-4091D59FB99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353300" y="6673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047F4-388C-4804-AC49-A8EF3E708AD9}" type="datetime'1''''''''''0''''''''''''''.2''''''''''''''%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F74D99D9-8036-47D4-F340-57ED621A492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7326313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A6D78D07-1502-B917-F5EB-CA7560476E93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380413" y="5186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7CA91-22FE-45C4-BB11-80D1946C70A7}" type="datetime'''''''''''''''''''6''''.''3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3C328107-FC27-13EE-EFA5-779E1482576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393113" y="5356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E49152-59CE-47ED-8EBD-FF128A5BADC5}" type="datetime'''''3''''''''''.''''''''''''''''''''''''''''2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57894942-9569-127B-E226-DDDA0D31CD2C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581775" y="5297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E5200A-E946-4EB9-923F-BF038C360DB8}" type="datetime'''''7.''8''%''''''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7.8%</a:t>
            </a:fld>
            <a:endParaRPr lang="zh-CN" altLang="en-US" sz="1000" dirty="0"/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086BFA3D-F1FE-C06C-BD43-1E9C1742EF94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380413" y="6757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6F97-1E84-437F-9389-00F2B6526982}" type="datetime'3''''''''''''''''''''''.''''''''''''''''0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6557D5CD-D295-E8FD-8A36-8D461014C20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8320088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A9E4C01C-0AF9-AC71-3884-AD8878CA0114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83688" y="52070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C67ED8-0918-4452-BBDA-4B1F0E94DB1E}" type="datetime'''7''''''''.''2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DDA1CBD4-3AAF-FC13-B11D-C6426722930D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78925" y="5395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770405-57E8-4A32-8963-8F2262F0748C}" type="datetime'''''''5''''''''''''''''''.5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EAC7FE39-9939-6010-B853-FD1E9B21BFD9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86863" y="6154738"/>
            <a:ext cx="352425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EBE7DC-64AC-4C4A-A198-FB6073C719C9}" type="datetime'''''''''''''8''''4.''''''''''''''''''''''''3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dirty="0"/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04BFEE22-CBFC-5D4B-46F2-C4985DF3B4D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9183688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AA4CE14D-2044-6902-AAEC-A07D1464151A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931227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DB7A3090-97C8-4207-57D6-E08901774FB4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337300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0D2220-8926-4EB3-8894-645EEA3C59CE}" type="datetime'''2''''''''''''46''''''''''''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2468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250F0CFA-6CAA-1520-685F-BB7B414C91C4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7323138" y="4519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1B2927-F0ED-4F3B-8A60-C421404C3400}" type="datetime'''2''''''8''''''''''''3''1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E633F88E-8D92-8944-2305-FE19AE656A2B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8323263" y="4895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E05A96-85A6-4F9C-B407-226523A03785}" type="datetime'''''2''''''''''''''''''''20''''''''''''''5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2205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2CE6B50A-48E3-6D15-D899-CE1D434A64F0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9248775" y="48783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71668D-58B7-4468-AB6C-F05689078419}" type="datetime'''''''2''''''''''''''''''''''1''''''''''''85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2185</a:t>
            </a:fld>
            <a:endParaRPr kumimoji="1" lang="zh-CN" altLang="en-US" sz="14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D6D1F749-1606-E86F-0C5A-30DF3D6B9015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6581775" y="508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32DF9-1DC0-4FE2-86FF-021BA40D98A6}" type="datetime'''1''5''''''''''''''.''''''''''''''''6''''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53AF0DF0-A7FD-45B3-E823-8919C7480E4F}"/>
              </a:ext>
            </a:extLst>
          </p:cNvPr>
          <p:cNvGraphicFramePr/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1358183190"/>
              </p:ext>
            </p:extLst>
          </p:nvPr>
        </p:nvGraphicFramePr>
        <p:xfrm>
          <a:off x="10044113" y="4529138"/>
          <a:ext cx="5975350" cy="2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2076F646-503C-5D93-DC77-20A0CB67089D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14120813" y="58848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7B734DBB-B060-25AA-9980-A8B73D989FFC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12668250" y="56388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915AE5BD-96D1-939B-4C11-1C282D209D8E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 flipV="1">
            <a:off x="10490200" y="6084888"/>
            <a:ext cx="0" cy="396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7B82C0AC-802A-3392-490B-7504CA1A25CC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10490200" y="6005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6396C6D3-75C8-55CF-24D1-3453E8FF9438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 flipH="1">
            <a:off x="15587663" y="6105525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711" name="文本占位符 2">
            <a:extLst>
              <a:ext uri="{FF2B5EF4-FFF2-40B4-BE49-F238E27FC236}">
                <a16:creationId xmlns:a16="http://schemas.microsoft.com/office/drawing/2014/main" id="{2F7CACF3-A931-07AD-2B4E-D68830165D57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3912850" y="5003800"/>
            <a:ext cx="417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D0CC07-ECDF-4B05-A93F-5D7BA7BA4F43}" type="datetime'''''1''''''2''''''7''.''''''''''''''''''''''0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127.0%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2EB89F12-B2A9-12D4-7C5D-815CD86D16A1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734800" y="4422775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8D0C9-4C97-4ED9-AA87-245F20B05B8F}" type="datetime'''''''''''''''''1''5''''5''.''''0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155.0%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DF446D82-8595-E3A1-BA93-CDFC0B461B9E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799888" y="64738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DC1F2C-DD66-4C48-8DCD-74A5B1FF15F4}" type="datetime'''''''''''5''''.''''''''''''''''''''''''''''0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7D5EE6BD-162E-2A8F-A793-B93A873EEB0A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1766550" y="6111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F43CF-6A1E-414D-8465-2D6D8CB6C308}" type="datetime'3''''''''''''5''''''.''''''''''''0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4C85752F-BA93-8CA9-114C-A41F35F3C28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1657013" y="700881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 useBgFill="1">
        <p:nvSpPr>
          <p:cNvPr id="580" name="文本占位符 2">
            <a:extLst>
              <a:ext uri="{FF2B5EF4-FFF2-40B4-BE49-F238E27FC236}">
                <a16:creationId xmlns:a16="http://schemas.microsoft.com/office/drawing/2014/main" id="{9C7B03DE-A2D9-04C5-85C2-758775D0621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2492038" y="550227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98810E-3A76-44D5-BB7F-AFCB49D1F11E}" type="datetime'''''''''''''''''''''6''5''''''''.''4''''''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09BC5AC6-A54F-16F1-8A28-AA07AF1365C3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12382500" y="700881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C458CE8-EBE6-EFB9-9736-07A007FC936E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13255625" y="70088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 useBgFill="1">
        <p:nvSpPr>
          <p:cNvPr id="866" name="文本占位符 2">
            <a:extLst>
              <a:ext uri="{FF2B5EF4-FFF2-40B4-BE49-F238E27FC236}">
                <a16:creationId xmlns:a16="http://schemas.microsoft.com/office/drawing/2014/main" id="{75815D23-0240-3DAD-8A09-A1CAFFF9D6FA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3944600" y="5748338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AEB30B-93E7-4908-901F-B64B403485D7}" type="datetime'''''''4''5''''''''''.''''''''''''''0''''''''''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58302427-A1D7-DD13-8D07-8175078AAAF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1996738" y="584517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6FB979-D035-4B1B-A0CF-AA22278432D0}" type="datetime'4''7''''''''''''''.''''''''''''''''''0''''''''%'''''''''''''">
              <a:rPr lang="zh-CN" altLang="en-US" sz="1000" smtClean="0">
                <a:effectLst/>
              </a:rPr>
              <a:pPr/>
              <a:t>47.0%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6C9EFBB3-CD14-6249-2ABF-70D6BA4E9AD5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944600" y="6196013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128002-511F-4871-971F-363C8883C4B4}" type="datetime'''''2''''''''''''''''8.''''''''''''0''''''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DDD44F8F-2D8D-A261-4440-5008D02D7057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3981113" y="70088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BA43D58C-AEA0-4CAE-AC7C-9EA68CE6F102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4708188" y="70088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F538CDC4-A65B-541A-BB86-218E659491B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5628938" y="6030913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F6D5F-DAE0-460A-B147-F2CD387B39A7}" type="datetime'''''''''''''''3''''''1''''''''''.''''''''''''0%'''''''''''''''">
              <a:rPr lang="zh-CN" altLang="en-US" sz="1100" smtClean="0"/>
              <a:pPr/>
              <a:t>31.0%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46AB1D88-F98F-0571-1E8A-18461AFB7DD1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10929938" y="700881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EB6738D0-6E0F-5BBD-1562-A4173E22A83C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5628938" y="6621463"/>
            <a:ext cx="4333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295693-C86C-40A8-9373-C7F0C99F483D}" type="datetime'''-''''''''''''1''8.''0''''''''''''''''''%'''''">
              <a:rPr lang="zh-CN" altLang="en-US" sz="1100" smtClean="0"/>
              <a:pPr/>
              <a:t>-18.0%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745" name="文本占位符 2">
            <a:extLst>
              <a:ext uri="{FF2B5EF4-FFF2-40B4-BE49-F238E27FC236}">
                <a16:creationId xmlns:a16="http://schemas.microsoft.com/office/drawing/2014/main" id="{AADE7500-9171-C5AC-DC77-3506C44ADD4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378113" y="54308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46A9C4-9B48-4838-BB02-05DF64C80803}" type="datetime'''7''''''''''0''''.''''''''''''''''''''''''''''''''0''%'''''''">
              <a:rPr lang="zh-CN" altLang="en-US" sz="11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821" name="文本占位符 2">
            <a:extLst>
              <a:ext uri="{FF2B5EF4-FFF2-40B4-BE49-F238E27FC236}">
                <a16:creationId xmlns:a16="http://schemas.microsoft.com/office/drawing/2014/main" id="{9401C968-EBC4-9C80-B60B-D4152747D5F1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378113" y="6210300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784A68-0A1D-4D8D-9BA5-30ABE1CF7AC7}" type="datetime'2''''''''''''''''''7.''''''0%'''''''">
              <a:rPr lang="zh-CN" altLang="en-US" sz="11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A18E504F-212B-1AFB-A73F-7BCDC6DF8C1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15287625" y="700881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885A1DAA-5F4E-C025-639C-775C673B290A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10204450" y="700881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35509CBC-0EC8-0D83-8C2F-3B09902F9708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0313988" y="6159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503C23-14D1-48DF-8582-E578B6B16797}" type="datetime'''3''''1''''''''.0''''''''''''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16CD9B64-0653-6666-3F17-2029FA7F3665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10313988" y="5832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E86A1-5EB4-4112-A7E3-B3F9F584635B}" type="datetime'3''''''''''''''8.''''0''%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dirty="0"/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D8A14329-BC9C-1EAC-5527-CFB1988C901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0313988" y="6124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79C781-0933-439D-8477-1617BDDA6001}" type="datetime'''''''''''''3''''''''''''''''''4.''''0''%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34.0%</a:t>
            </a:fld>
            <a:endParaRPr lang="zh-CN" altLang="en-US" sz="1000" dirty="0"/>
          </a:p>
        </p:txBody>
      </p:sp>
      <p:sp useBgFill="1">
        <p:nvSpPr>
          <p:cNvPr id="871" name="文本占位符 2">
            <a:extLst>
              <a:ext uri="{FF2B5EF4-FFF2-40B4-BE49-F238E27FC236}">
                <a16:creationId xmlns:a16="http://schemas.microsoft.com/office/drawing/2014/main" id="{547A28B2-B3E3-1C82-4C87-E6F28F3D4E6E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10313988" y="5868988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042F92-6A0E-4936-A5AE-C988B7B1B356}" type="datetime'''3''''''''''''''5''''''.''''''''''''''0''''%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2D6C2E89-6A69-6C4B-8803-9AEEE46522C0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>
            <a:off x="1123473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F73C3619-84D0-6F65-4970-00A1F8AEF462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gray">
          <a:xfrm>
            <a:off x="1217136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00901558-787A-151B-1CC2-BC3FA139E445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gray">
          <a:xfrm>
            <a:off x="13285788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20826631-2424-4D5D-9620-63F49C9A73CB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14400213" y="7848600"/>
            <a:ext cx="222250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8C16C48E-EA1A-2949-F112-22A5AC87F512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11522075" y="776605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82D532D3-422D-1E71-16EE-37ADC86F466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1245870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AC9895B0-D677-1D54-3A70-EC3EC8FA5A1B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13573125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DAFCB575-7C23-5575-0364-95D33C9373DD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14687550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DBE2AEB4-F4E2-C4AE-5653-CB9367EEC83D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369888" y="77549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6A2DF7C5-4311-0881-44F8-28447056E24A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1484313" y="775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38F10A6F-58CC-5261-058A-FCED8AEAB81D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2598738" y="775493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6298E81C-51A4-C46C-81E7-FFAD1E12DAEE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3713163" y="77549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FEFFF7A2-28D1-18EE-7C8D-39D89D461ACF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67151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E43BC98D-84C9-0197-BDEB-29621F29F37E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auto">
          <a:xfrm>
            <a:off x="178593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B2CDB075-1D7A-CD5E-0FC8-24312E2A8B6B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auto">
          <a:xfrm>
            <a:off x="290036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CEDFD9EE-F510-BDED-2332-78652DAAA4F7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401478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0F19E24E-8636-4E33-EA05-6C6207AD27A7}"/>
              </a:ext>
            </a:extLst>
          </p:cNvPr>
          <p:cNvSpPr txBox="1"/>
          <p:nvPr/>
        </p:nvSpPr>
        <p:spPr>
          <a:xfrm>
            <a:off x="3889375" y="36829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D4664002-257E-087C-7F5C-71AD972F7596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F8D7BFB-DBE8-362A-A683-F486D3A226F7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074FE81-6BF0-E0CF-335E-DEE859CB2F6D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D90A447-75CB-1506-0B1E-93E65679C9D4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C9FA036B-F803-30D4-9517-C4C23BA2D91F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0CDD0D1-C2CE-36D3-5E2E-1694926C8018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B0C549F8-2188-F6F7-A397-BF27FFAD3C58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BD4D41B-28EA-8DEA-59DA-A8BBBA4D15F0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31221449-56BB-1646-38F4-7D67A5A3E3B8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3A546E9C-3E16-3A67-EE39-BFC208218172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C8F770AC-4EB4-D867-355C-4376B58FF4BA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9D2CFD28-2DA2-9EB7-EE50-0235CFE4163B}"/>
              </a:ext>
            </a:extLst>
      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590963" y="4168774"/>
            <a:ext cx="4897486" cy="32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03AF-03C5-677B-6714-53F7999A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A01008-F5DD-A058-7356-9678D2A6A0A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065424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0" imgW="7772400" imgH="10058400" progId="TCLayout.ActiveDocument.1">
                  <p:embed/>
                </p:oleObj>
              </mc:Choice>
              <mc:Fallback>
                <p:oleObj name="think-cell 幻灯片" r:id="rId11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953F9E55-C38B-332D-BA89-8D3C032A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94171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渠道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sp>
        <p:nvSpPr>
          <p:cNvPr id="928" name="文本框 927">
            <a:extLst>
              <a:ext uri="{FF2B5EF4-FFF2-40B4-BE49-F238E27FC236}">
                <a16:creationId xmlns:a16="http://schemas.microsoft.com/office/drawing/2014/main" id="{F93E0E1D-F336-2B83-E8D7-BF459CBE39C4}"/>
              </a:ext>
            </a:extLst>
          </p:cNvPr>
          <p:cNvSpPr txBox="1"/>
          <p:nvPr/>
        </p:nvSpPr>
        <p:spPr>
          <a:xfrm>
            <a:off x="3649776" y="3637697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低频分渠道收入趋势</a:t>
            </a:r>
            <a:r>
              <a:rPr kumimoji="1" lang="en-US" altLang="zh-CN" sz="2000" b="1" dirty="0"/>
              <a:t>&amp;</a:t>
            </a:r>
            <a:r>
              <a:rPr kumimoji="1" lang="zh-CN" altLang="en-US" sz="2000" b="1" dirty="0"/>
              <a:t>占比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B2A87388-C508-6B93-E0FB-A8E05772D84A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分渠道收入</a:t>
            </a:r>
            <a:r>
              <a:rPr kumimoji="1" lang="en-US" altLang="zh-CN" sz="2000" b="1" dirty="0" err="1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E01341-87C2-05C3-AFE1-C5A4C70B910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54D43D-61DB-4B3F-6619-B7046DDE9242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5EBD70-6CF0-73F6-A48B-CDA28E47E8B3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4FB60646-5545-FB73-B8D0-E4C3D5427A50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3600FE64-0488-5B30-376D-93D98DD5F33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329326FF-F9E4-2DB5-CCFD-0DF39BDFB603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A6254B29-65F9-8724-8E35-90ACA5A7F47E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8261F41-7DBC-EF34-B826-03268589E4A8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5781C4BB-3F24-7F47-D5A2-BBDBED55D93B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9681BE5F-1354-905C-AB3A-C2FC0DAF3B0F}"/>
              </a:ext>
            </a:extLst>
          </p:cNvPr>
          <p:cNvSpPr/>
          <p:nvPr/>
        </p:nvSpPr>
        <p:spPr>
          <a:xfrm>
            <a:off x="15499194" y="5580146"/>
            <a:ext cx="445147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C5668816-7709-7801-8038-E2548DFBF0B6}"/>
              </a:ext>
            </a:extLst>
          </p:cNvPr>
          <p:cNvSpPr/>
          <p:nvPr/>
        </p:nvSpPr>
        <p:spPr>
          <a:xfrm>
            <a:off x="15563612" y="6086049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8F0D58CF-AB7A-DF0B-8607-6E1A56DFC340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Chart 3">
            <a:extLst>
              <a:ext uri="{FF2B5EF4-FFF2-40B4-BE49-F238E27FC236}">
                <a16:creationId xmlns:a16="http://schemas.microsoft.com/office/drawing/2014/main" id="{2E0765BE-620C-0FAE-1329-2693EA779E0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37924"/>
              </p:ext>
            </p:extLst>
          </p:nvPr>
        </p:nvGraphicFramePr>
        <p:xfrm>
          <a:off x="574675" y="4600575"/>
          <a:ext cx="2686050" cy="241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2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6704DE-31C5-EE48-0C0B-5DFE71CE38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01675" y="5278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A8B608-C1F8-4D2D-A752-34F615AFBB24}" type="datetime'''''31''.''''''''''''''2%'''''''''''''''''''''''''''''''">
              <a:rPr lang="en-US" altLang="en-US" sz="1000" smtClean="0">
                <a:ea typeface="等线" panose="02010600030101010101" pitchFamily="2" charset="-122"/>
              </a:rPr>
              <a:pPr/>
              <a:t>31.2%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992403-0DA2-6D5F-56C0-040DA0C474B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01675" y="6223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71EAC3-C0ED-4169-B0E1-94CFB0B89B6B}" type="datetime'6''''''''''''''''7.2''%'">
              <a:rPr lang="en-US" altLang="en-US" sz="1000" smtClean="0">
                <a:ea typeface="等线" panose="02010600030101010101" pitchFamily="2" charset="-122"/>
              </a:rPr>
              <a:pPr/>
              <a:t>67.2%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B3130634-092E-6CD5-E179-7AA71A61BE0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07988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ACF3B4-5D11-4FF6-A6CA-B31BCAD037D2}" type="datetime'F''''''Y''''''''26''''''''''''Q''''''''2'''''''''''''''">
              <a:rPr lang="en-GB" altLang="en-US" sz="1200" b="1" smtClean="0"/>
              <a:pPr/>
              <a:t>FY26Q2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670847-499C-2090-2332-A2F5515A834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6200" y="4967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08EED4-CAF0-4D31-87A0-ECCB95801865}" type="datetime'''''''''1''''''''''''''''''''''.''''''''''''8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6E3ADB-D94B-4293-7B6C-6E414542410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0800" y="5222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0C788C-7AFB-423D-BA8C-1773B4F7B1B6}" type="datetime'''''''''''''3''''1.''''3%'''''">
              <a:rPr lang="en-US" altLang="en-US" sz="1000" smtClean="0">
                <a:ea typeface="等线" panose="02010600030101010101" pitchFamily="2" charset="-122"/>
              </a:rPr>
              <a:pPr/>
              <a:t>31.3%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E6E206-D7BA-4760-6034-5B9B482751C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0800" y="6200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24B0A4-4974-4197-9444-9CC10D9C6094}" type="datetime'''''''''''''''''''6''''''''''''''6''''''''''''''.9''''''''''%'">
              <a:rPr lang="en-US" altLang="en-US" sz="1000" smtClean="0">
                <a:ea typeface="等线" panose="02010600030101010101" pitchFamily="2" charset="-122"/>
              </a:rPr>
              <a:pPr/>
              <a:t>66.9%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0E7A0CBD-E166-E7D4-5786-C475DFCB0CF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47775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09F20F-DFB8-47AD-805B-BB5DD0C3FD19}" type="datetime'F''''''''Y''''''''''''''''''''''2''''''6''''''''Q3'">
              <a:rPr lang="en-GB" altLang="en-US" sz="1200" b="1" smtClean="0"/>
              <a:pPr/>
              <a:t>FY26Q3</a:t>
            </a:fld>
            <a:endParaRPr lang="zh-CN" altLang="en-US" sz="120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5350D7-7994-1320-AA5C-28E13BF53D8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89163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F80F40-C84E-4384-8B89-EF1B66925C74}" type="datetime'''''''''1.''''''''''''''''''''7''%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0AC25B-82A0-59BE-D87C-54F17296D05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62175" y="523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688FA8-0E93-4EF9-9C35-7CD53E8AA117}" type="datetime'''3''''''4''''''''''''''''''''''.''''''1''%'''''">
              <a:rPr lang="en-US" altLang="en-US" sz="1000" smtClean="0">
                <a:ea typeface="等线" panose="02010600030101010101" pitchFamily="2" charset="-122"/>
              </a:rPr>
              <a:pPr/>
              <a:t>34.1%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20F936-1D5A-EF97-D063-53412DFECB0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46100" y="5018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2DBCB4-68CB-41E9-822E-FB8C2B1FD398}" type="datetime'''''1.''''''''''''''''''''6''%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E68F49FA-B112-8E8A-CB82-022399727B6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89150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260367-DCF1-42E5-9FFC-0D00827A2889}" type="datetime'''''''''''FY2''6''''Q''''''''''''''''''''''''''4'''">
              <a:rPr lang="en-GB" altLang="en-US" sz="1200" b="1" smtClean="0"/>
              <a:pPr/>
              <a:t>FY26Q4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842B2F-9C97-9E52-EF3E-4EAF05D975D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944813" y="5772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F7FAD70-2E43-4EBD-B7D0-F125CA4A9B2B}" type="datetime'''''''''1''.''''''''9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F36BB9-6D81-E87F-BE39-D81722122AA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74963" y="595630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0A1E76-450A-4FDC-BF50-491ACCAC83F4}" type="datetime'''3''''''''''''''''''''''1''''''.''''''''''''''''''''6%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31.6%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77B48D-4532-6D81-EEFA-C7E4704E1101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81300" y="6470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389C54-5F92-448C-9E1D-BE525245FF64}" type="datetime'6''''''6''''''''''''''''''''''.''''5''''''''%'''''''''''''''">
              <a:rPr lang="en-US" altLang="en-US" sz="1000" smtClean="0">
                <a:ea typeface="等线" panose="02010600030101010101" pitchFamily="2" charset="-122"/>
              </a:rPr>
              <a:pPr/>
              <a:t>66.5%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9100BF36-0F22-3774-E62F-60F5F816156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62263" y="69865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27DB57-C163-4F5B-BE23-E97DA545EF65}" type="datetime'''''''''''''''F''''Y''''''''''27''Q''''''''1td'''''''">
              <a:rPr lang="en-GB" altLang="en-US" sz="1200" b="1" smtClean="0">
                <a:ea typeface="等线" panose="02010600030101010101" pitchFamily="2" charset="-122"/>
              </a:rPr>
              <a:pPr/>
              <a:t>FY27Q1td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526F8AF-6338-7EBA-5A82-423F5F49995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406400" y="48021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428221-B01C-4A4A-B7A6-A0CC2A2BDE0A}" type="datetime'''''''''''''''''2''''''''''''5''''''5''''''6''''''''8'''''''">
              <a:rPr kumimoji="1" lang="zh-CN" altLang="en-US" sz="1400" smtClean="0"/>
              <a:pPr/>
              <a:t>25568</a:t>
            </a:fld>
            <a:endParaRPr kumimoji="1" lang="zh-CN" altLang="en-US" sz="14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4E47AD-8A63-5F45-D426-B6844643F12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46188" y="47291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AB1253-E1C2-4817-8187-FB8060F60AF5}" type="datetime'26''''''''5''''''''''3''''4'''''''''''''''''''''">
              <a:rPr kumimoji="1" lang="zh-CN" altLang="en-US" sz="1400" smtClean="0"/>
              <a:pPr/>
              <a:t>26534</a:t>
            </a:fld>
            <a:endParaRPr kumimoji="1" lang="zh-CN" altLang="en-US" sz="14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A3454C3-C249-D325-B8A8-1C423B4455C1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87563" y="47164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ABC857-B29E-4C81-B526-D7F356851B9D}" type="datetime'''''''''''''''''''''''''''''2''''6''''''''''''''70''''''6'''">
              <a:rPr kumimoji="1" lang="zh-CN" altLang="en-US" sz="1400" smtClean="0"/>
              <a:pPr/>
              <a:t>26706</a:t>
            </a:fld>
            <a:endParaRPr kumimoji="1" lang="zh-CN" altLang="en-US" sz="1400" dirty="0"/>
          </a:p>
        </p:txBody>
      </p:sp>
      <p:sp useBgFill="1">
        <p:nvSpPr>
          <p:cNvPr id="31" name="Text Placeholder 2">
            <a:extLst>
              <a:ext uri="{FF2B5EF4-FFF2-40B4-BE49-F238E27FC236}">
                <a16:creationId xmlns:a16="http://schemas.microsoft.com/office/drawing/2014/main" id="{D25FBBA5-836A-3DC2-F0D6-249DF2533D85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927350" y="55245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1F75A2-63F8-4EE8-B388-85D0774D7112}" type="datetime'''''''''''''''''''1''''''''''59''3''''''''6'''''''''''">
              <a:rPr kumimoji="1" lang="zh-CN" altLang="en-US" sz="1400" smtClean="0">
                <a:effectLst/>
              </a:rPr>
              <a:pPr/>
              <a:t>15936</a:t>
            </a:fld>
            <a:endParaRPr kumimoji="1" lang="zh-CN" altLang="en-US" sz="14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9B8C432-5AB9-B524-FD1A-0886D2015F0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62175" y="6224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C368A9-682A-4E42-9AB3-A901473248D0}" type="datetime'64''''''''''''''''''''''''''.''''''''''2''''%'''''''''">
              <a:rPr lang="en-US" altLang="en-US" sz="1000" smtClean="0">
                <a:ea typeface="等线" panose="02010600030101010101" pitchFamily="2" charset="-122"/>
              </a:rPr>
              <a:pPr/>
              <a:t>64.2%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8120B3-C423-729B-700F-0BE10B490577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000500" y="798195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E432AB2-15C8-9C19-F321-CA90D781653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759325" y="798195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8F42187-5846-621C-711E-2404BD330C05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518150" y="798195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5DCBD9F-B88A-0079-3973-E86A46DADD1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430212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06CBDA9-93F8-4988-8790-F8D675855080}" type="datetime'''''''电''''销''''''''''''''''''''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7C01C8E-62B2-F952-671C-E00CAF9F311C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5060950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F26A78-5480-4B13-9753-01F1FB1292CF}" type="datetime'''''''''''渠''''道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D012AA1-3377-3818-FD5F-ECC74CBD603A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581977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CBDE65-158B-40C5-9C64-6CEB253F37BF}" type="datetime'''''''''直''''''''''''''''''''''''''''''''''''营''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graphicFrame>
        <p:nvGraphicFramePr>
          <p:cNvPr id="178" name="Chart 3">
            <a:extLst>
              <a:ext uri="{FF2B5EF4-FFF2-40B4-BE49-F238E27FC236}">
                <a16:creationId xmlns:a16="http://schemas.microsoft.com/office/drawing/2014/main" id="{DD284955-4E2B-F8EA-CA68-FBFA602C8E82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971063407"/>
              </p:ext>
            </p:extLst>
          </p:nvPr>
        </p:nvGraphicFramePr>
        <p:xfrm>
          <a:off x="3563938" y="4814888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3"/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EF81C-0989-82F7-2CB4-1C9004A08E4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584575" y="62722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0F6F07-BBDC-4FAC-BAD0-CB8DC1F8AFFB}" type="datetime'''3''''''2''''''''.''''''''''''0''''''''''''%''''''''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71CD0E0-8BE6-6169-BEEF-C27281BD4C5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690938" y="657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281B3-1302-42A0-9CCB-578606E79FD0}" type="datetime'''''''6''6''''''''''''.''''''''''3''''''''''''%'''">
              <a:rPr lang="en-US" altLang="en-US" sz="1000" smtClean="0">
                <a:ea typeface="等线" panose="02010600030101010101" pitchFamily="2" charset="-122"/>
              </a:rPr>
              <a:pPr/>
              <a:t>66.3%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8F0CB097-C20C-3247-66CB-D7BFDBBE75E7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525838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8F734-2B36-4E95-95D0-9D9712BB924F}" type="datetime'''''''''''''''''''''''''''2''''''''''''''''''''月'''''">
              <a:rPr lang="zh-CN" altLang="en-US" sz="1200" b="1" smtClean="0"/>
              <a:pPr/>
              <a:t>2月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83370FC-E209-74F1-BB90-B3A2EE884B3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298950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30380D-B27E-4685-A1BE-6780FA70E718}" type="datetime'''''''''''1''''''''''''''''''''''''''''''''.8''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0C4463B-3B91-7ED0-9DDB-DF9E16EDB3A6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295775" y="5370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81DED4-B964-40CD-8F34-2F13940A8135}" type="datetime'''''''''''''''''''''3''''''''''''''''''3''.''''''7%'''''">
              <a:rPr lang="en-US" altLang="en-US" sz="1000" smtClean="0">
                <a:ea typeface="等线" panose="02010600030101010101" pitchFamily="2" charset="-122"/>
              </a:rPr>
              <a:pPr/>
              <a:t>33.7%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CE0D7CD-B803-DB0A-D3F6-178032E22BB4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278313" y="62103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602924-2A62-44E4-A4B8-1BC7358D0168}" type="datetime'''''''''6''''4.''''5''''''''''''''''''''''''''''''%'''''">
              <a:rPr lang="en-US" altLang="en-US" sz="1000" smtClean="0">
                <a:ea typeface="等线" panose="02010600030101010101" pitchFamily="2" charset="-122"/>
              </a:rPr>
              <a:pPr/>
              <a:t>64.5%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D77CA0B0-7892-8479-D1BD-EEA9FD7E47B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33875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C6CC9F-8BBF-4A3A-A87B-F830A80C4AA2}" type="datetime'''3''''''''''''''''''''''''月'">
              <a:rPr lang="zh-CN" altLang="en-US" sz="1200" b="1" smtClean="0"/>
              <a:pPr/>
              <a:t>3月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2AF5C59-7F75-BE99-0CEF-36A09241CE34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18100" y="5211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6BECD9-A9D6-4E4E-8440-1B9B2F39CBE5}" type="datetime'''''''''''1''.''''''''''''''''''9''''''''''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047D625-30F7-682A-4DCA-2AE223F7FDB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087938" y="55340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D8F009-9C47-4FBB-9527-B563E9FFA3F3}" type="datetime'3''2''''.''''''''''9''''''''%'''''''''''''''''''">
              <a:rPr lang="en-US" altLang="en-US" sz="1000" smtClean="0">
                <a:ea typeface="等线" panose="02010600030101010101" pitchFamily="2" charset="-122"/>
              </a:rPr>
              <a:pPr/>
              <a:t>32.9%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B00C870-823A-F30E-77F6-D3638BE881E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690938" y="6000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1938BA-CA4B-4A71-9C89-EB46E9006A6F}" type="datetime'''''''''''''1''.''''''''''7''''''''''''''''''%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12A76B99-D199-9545-8831-AC13F0E5739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5141913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265505-11F2-4CDA-88AE-760EC6DAF9FE}" type="datetime'''''4''''''''''''''''''''''''月'">
              <a:rPr lang="zh-CN" altLang="en-US" sz="1200" b="1" smtClean="0"/>
              <a:pPr/>
              <a:t>4月</a:t>
            </a:fld>
            <a:endParaRPr lang="zh-CN" altLang="en-US" sz="1200" b="1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FF8466C-3F39-3C84-BE18-A01FB4295A07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5738813" y="59642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738169-BC8B-4E47-B6DE-3D84BE04188E}" type="datetime'''''''2''''''''''''.''''''''''''''''''0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392E1B9-A754-8C5D-19D8-A35F5047EED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673725" y="61055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309F63-97FE-4C84-A350-FAF830342405}" type="datetime'''''''''''''''''''''2''''''''''''''9.''''0''''''%'''">
              <a:rPr lang="en-US" altLang="en-US" sz="1000" smtClean="0">
                <a:effectLst/>
                <a:ea typeface="等线" panose="02010600030101010101" pitchFamily="2" charset="-122"/>
              </a:rPr>
              <a:pPr/>
              <a:t>29.0%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3C30A1B-2DBB-67EE-15CA-18AFEEBF6AD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673725" y="6553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D9D58-2FCB-48A0-A7DE-63AE9D27CBE1}" type="datetime'''''''''''''6''9''''''''''''''''''''.''0''''''''''''''''%'''">
              <a:rPr lang="en-US" altLang="en-US" sz="1000" smtClean="0">
                <a:ea typeface="等线" panose="02010600030101010101" pitchFamily="2" charset="-122"/>
              </a:rPr>
              <a:pPr/>
              <a:t>69.0%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8" name="文本占位符 2">
            <a:extLst>
              <a:ext uri="{FF2B5EF4-FFF2-40B4-BE49-F238E27FC236}">
                <a16:creationId xmlns:a16="http://schemas.microsoft.com/office/drawing/2014/main" id="{ED9CF126-E767-515C-DE63-987D223BB8E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5883275" y="6986588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E25C49-0500-4716-AE62-5F51F2506183}" type="datetime'5''月t''''''''''''''''''''d'''''''''''''''''''''''''''''''">
              <a:rPr lang="zh-CN" altLang="en-US" sz="1200" b="1" smtClean="0"/>
              <a:pPr/>
              <a:t>5月td</a:t>
            </a:fld>
            <a:endParaRPr lang="zh-CN" altLang="en-US" sz="1200" b="1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7E513178-5C83-E868-06AD-3E56B0DF1392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3440113" y="58467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5E6B65-1D6C-4A83-875C-AAFBA47ED966}" type="datetime'5''''''''''''''''''''1''''''92'''''''''">
              <a:rPr kumimoji="1" lang="zh-CN" altLang="en-US" sz="1400" smtClean="0">
                <a:effectLst/>
              </a:rPr>
              <a:pPr/>
              <a:t>5192</a:t>
            </a:fld>
            <a:endParaRPr kumimoji="1" lang="zh-CN" altLang="en-US" sz="14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3E0C24-8551-3ECD-3E33-5555BE82F651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4203700" y="46831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C5AC2D-C791-4758-BF0B-DFD7B06127AB}" type="datetime'1''''''''''''''''''''''''''''''''''''2''''''''''''''''1''''00'">
              <a:rPr kumimoji="1" lang="zh-CN" altLang="en-US" sz="1400" smtClean="0"/>
              <a:pPr/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61" name="Text Placeholder 2">
            <a:extLst>
              <a:ext uri="{FF2B5EF4-FFF2-40B4-BE49-F238E27FC236}">
                <a16:creationId xmlns:a16="http://schemas.microsoft.com/office/drawing/2014/main" id="{E64BC236-5D26-D74F-521F-D0573723ED2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5011738" y="494982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64712F-C598-448C-9509-33368637DEAC}" type="datetime'''''1''''''''''''''''''''''''''''0''''''''''''''''''5''20'''''">
              <a:rPr kumimoji="1" lang="zh-CN" altLang="en-US" sz="1400" smtClean="0">
                <a:effectLst/>
              </a:rPr>
              <a:pPr/>
              <a:t>10520</a:t>
            </a:fld>
            <a:endParaRPr kumimoji="1" lang="zh-CN" altLang="en-US" sz="1400" dirty="0"/>
          </a:p>
        </p:txBody>
      </p:sp>
      <p:sp useBgFill="1">
        <p:nvSpPr>
          <p:cNvPr id="129" name="Text Placeholder 2">
            <a:extLst>
              <a:ext uri="{FF2B5EF4-FFF2-40B4-BE49-F238E27FC236}">
                <a16:creationId xmlns:a16="http://schemas.microsoft.com/office/drawing/2014/main" id="{290AD6A4-B79E-4CE1-CE6C-9894CD211F0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5864225" y="58086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E1983B-2FF6-41F8-92CD-3D71ADF19A48}" type="datetime'''''''''''''5''''''4''''''''''''''1''''''''''''''6'''''''''''">
              <a:rPr kumimoji="1" lang="zh-CN" altLang="en-US" sz="1400" smtClean="0">
                <a:effectLst/>
              </a:rPr>
              <a:pPr/>
              <a:t>5416</a:t>
            </a:fld>
            <a:endParaRPr kumimoji="1" lang="zh-CN" altLang="en-US" sz="1400" dirty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06AEA529-53C0-7C9E-6303-171D4EE7396E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086350" y="6289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DE2F93-5BA1-4001-9DDE-1C22D3D51215}" type="datetime'''''''6''''5''''.''''''''''''''''''''''2''''''''''''''%'''''''">
              <a:rPr lang="en-US" altLang="en-US" sz="1000" smtClean="0">
                <a:ea typeface="等线" panose="02010600030101010101" pitchFamily="2" charset="-122"/>
              </a:rPr>
              <a:pPr/>
              <a:t>65.2%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179" name="Chart 3">
            <a:extLst>
              <a:ext uri="{FF2B5EF4-FFF2-40B4-BE49-F238E27FC236}">
                <a16:creationId xmlns:a16="http://schemas.microsoft.com/office/drawing/2014/main" id="{7A657875-EDA6-1667-D0E3-433856F1E8C7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804748448"/>
              </p:ext>
            </p:extLst>
          </p:nvPr>
        </p:nvGraphicFramePr>
        <p:xfrm>
          <a:off x="6410325" y="4814888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4"/>
          </a:graphicData>
        </a:graphic>
      </p:graphicFrame>
      <p:cxnSp>
        <p:nvCxnSpPr>
          <p:cNvPr id="134" name="直线连接符 133">
            <a:extLst>
              <a:ext uri="{FF2B5EF4-FFF2-40B4-BE49-F238E27FC236}">
                <a16:creationId xmlns:a16="http://schemas.microsoft.com/office/drawing/2014/main" id="{72D5280F-8048-310A-1698-7F2A79817264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8281988" y="5364163"/>
            <a:ext cx="0" cy="79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7C59FC15-511A-B226-1E70-F3F799AEF9F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537325" y="6307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FAB5DE-C2E9-4B42-94B4-DD96F2A170B4}" type="datetime'''''''''''''''63''.''''''''1''''''''''''''''''''''%'">
              <a:rPr lang="en-US" altLang="en-US" sz="1000" smtClean="0">
                <a:ea typeface="等线" panose="02010600030101010101" pitchFamily="2" charset="-122"/>
              </a:rPr>
              <a:pPr/>
              <a:t>63.1%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37" name="文本占位符 2">
            <a:extLst>
              <a:ext uri="{FF2B5EF4-FFF2-40B4-BE49-F238E27FC236}">
                <a16:creationId xmlns:a16="http://schemas.microsoft.com/office/drawing/2014/main" id="{75A0FE3E-B59D-BEA2-E4B6-C3FE202C689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6289675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45D00-F677-41D2-AD45-F0099BFA06C3}" type="datetime'''''''m''''''4''''''''''w''''''3'''''">
              <a:rPr lang="en-GB" altLang="en-US" sz="1200" b="1" smtClean="0">
                <a:ea typeface="等线" panose="02010600030101010101" pitchFamily="2" charset="-122"/>
              </a:rPr>
              <a:pPr/>
              <a:t>m4w3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FD1FFF51-5BD0-4C05-207B-1892E5016F61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246938" y="49704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850C1F-CBAD-4DCC-A0D0-BAA5EBA26406}" type="datetime'''1''''''''''''''''''.''''''''''''''''5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0543B9F-ADF3-57BE-DF77-6DCF72ABF528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227888" y="5414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8FCC64-E057-4E12-A17B-25F0D0AD85C1}" type="datetime'''''''''''''''''''3''''''''''''8.6''''''''''''''''''''''%'">
              <a:rPr lang="en-US" altLang="en-US" sz="1000" smtClean="0">
                <a:ea typeface="等线" panose="02010600030101010101" pitchFamily="2" charset="-122"/>
              </a:rPr>
              <a:pPr/>
              <a:t>38.6%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0631504-A3A2-9D0D-B221-2AD26F90EB92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7210425" y="6257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E72DA5-961B-4158-8AB3-601C39D77BF1}" type="datetime'''5''9''''''.''''9''''''''''''''''%'''''''">
              <a:rPr lang="en-US" altLang="en-US" sz="1000" smtClean="0">
                <a:ea typeface="等线" panose="02010600030101010101" pitchFamily="2" charset="-122"/>
              </a:rPr>
              <a:pPr/>
              <a:t>59.9%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1" name="文本占位符 2">
            <a:extLst>
              <a:ext uri="{FF2B5EF4-FFF2-40B4-BE49-F238E27FC236}">
                <a16:creationId xmlns:a16="http://schemas.microsoft.com/office/drawing/2014/main" id="{9F0E5EBF-1FEE-80BE-31B2-94F434C098E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718343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2B6598-BA81-401F-B728-1E17F3320E24}" type="datetime'''''''''''m''''''''''4''''''''''w''''''''''''''4'">
              <a:rPr lang="en-GB" altLang="en-US" sz="1200" b="1" smtClean="0">
                <a:ea typeface="等线" panose="02010600030101010101" pitchFamily="2" charset="-122"/>
              </a:rPr>
              <a:pPr/>
              <a:t>m4w4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BD05E2E0-79DD-46BB-4993-0EF02E8568CE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139113" y="54435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A39EC1-6402-450D-8DD8-014EFC4F4035}" type="datetime'''''''''''''''''''2''''''''''''''.''''''''1%'''''''''''''''">
              <a:rPr lang="en-US" altLang="en-US" sz="1000" smtClean="0">
                <a:ea typeface="等线" panose="02010600030101010101" pitchFamily="2" charset="-122"/>
              </a:rPr>
              <a:pPr/>
              <a:t>2.1%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A7FC6D96-C0FE-7DB4-10E5-D8C4330269D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537325" y="5437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3A2B39-3DA6-47A1-891A-876605D403B3}" type="datetime'''''''''''''''''''''''''34''''''''''''''''.''''''9''''%'''''''">
              <a:rPr lang="en-US" altLang="en-US" sz="1000" smtClean="0">
                <a:ea typeface="等线" panose="02010600030101010101" pitchFamily="2" charset="-122"/>
              </a:rPr>
              <a:pPr/>
              <a:t>34.9%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5FAD3138-FD06-4A02-4FD1-26AD65D7B466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8107363" y="565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F26CDB-639F-4781-AACF-19324215E272}" type="datetime'''''''''''''''2''9''''''''''''''''''''.''''''''2''''''%'''''">
              <a:rPr lang="en-US" altLang="en-US" sz="1000" smtClean="0">
                <a:ea typeface="等线" panose="02010600030101010101" pitchFamily="2" charset="-122"/>
              </a:rPr>
              <a:pPr/>
              <a:t>29.2%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6D6950D-B81F-68EF-2CDE-1509BB725F77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537325" y="51085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E3105C-77C9-438D-B22C-4D053E1F66AF}" type="datetime'''''''''''''''2''''''''.''''''''''''''''''0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7" name="文本占位符 2">
            <a:extLst>
              <a:ext uri="{FF2B5EF4-FFF2-40B4-BE49-F238E27FC236}">
                <a16:creationId xmlns:a16="http://schemas.microsoft.com/office/drawing/2014/main" id="{6E88B2CB-FBF8-932F-5852-78303B5A6E2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807878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F95C89-20D4-48C2-9474-09AAF129237D}" type="datetime'''''''''''''''m''5''''''w''''''''''''''''''''1'''''''''''''">
              <a:rPr lang="en-GB" altLang="en-US" sz="1200" b="1" smtClean="0"/>
              <a:pPr/>
              <a:t>m5w1</a:t>
            </a:fld>
            <a:endParaRPr lang="zh-CN" altLang="en-US" sz="12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11173B7B-B463-A1CF-1A81-6CA36F48BC53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923338" y="53721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5DBE07-E0BF-4F33-917C-851773786D0D}" type="datetime'''2''''''''''''''''''.''''''''''2%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D0000666-678C-1A64-7676-CAC26F90F237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778875" y="5570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7D06C8-3182-4893-8C31-A35490BA2217}" type="datetime'''''''''''3''''''0''''''''.''''7''''''''''''''''%'''">
              <a:rPr lang="en-US" altLang="en-US" sz="1000" smtClean="0">
                <a:ea typeface="等线" panose="02010600030101010101" pitchFamily="2" charset="-122"/>
              </a:rPr>
              <a:pPr/>
              <a:t>30.7%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3FC6A4CE-2290-96D7-DDAA-E735802DAEC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778875" y="6340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FF37B-CA6C-45EE-99DD-349A1E97938C}" type="datetime'6''''''''''''''''''7''''''''''''.''1''''%'''''">
              <a:rPr lang="en-US" altLang="en-US" sz="1000" smtClean="0">
                <a:ea typeface="等线" panose="02010600030101010101" pitchFamily="2" charset="-122"/>
              </a:rPr>
              <a:pPr/>
              <a:t>67.1%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3" name="文本占位符 2">
            <a:extLst>
              <a:ext uri="{FF2B5EF4-FFF2-40B4-BE49-F238E27FC236}">
                <a16:creationId xmlns:a16="http://schemas.microsoft.com/office/drawing/2014/main" id="{2D1AC344-60A1-58FC-CBEE-7EC554CA6CE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972550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D127EA-5D98-443B-90E7-8F173712C993}" type="datetime'''''''''''''''''''''''''''''''''''m''''''''5''''w''2'''">
              <a:rPr lang="en-GB" altLang="en-US" sz="1200" b="1" smtClean="0"/>
              <a:pPr/>
              <a:t>m5w2</a:t>
            </a:fld>
            <a:endParaRPr lang="zh-CN" altLang="en-US" sz="1200" b="1" dirty="0"/>
          </a:p>
        </p:txBody>
      </p:sp>
      <p:sp useBgFill="1">
        <p:nvSpPr>
          <p:cNvPr id="154" name="Text Placeholder 2">
            <a:extLst>
              <a:ext uri="{FF2B5EF4-FFF2-40B4-BE49-F238E27FC236}">
                <a16:creationId xmlns:a16="http://schemas.microsoft.com/office/drawing/2014/main" id="{C088C8DC-03B4-96DA-566B-6107FD02C970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6286500" y="4945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14276D-2505-4A95-B1D8-B71EE82ADFCC}" type="datetime'''''''''24''''''''''''''7''''''''''0'''''''''''''''''">
              <a:rPr kumimoji="1" lang="zh-CN" altLang="en-US" sz="1400" smtClean="0">
                <a:effectLst/>
              </a:rPr>
              <a:pPr/>
              <a:t>2470</a:t>
            </a:fld>
            <a:endParaRPr kumimoji="1" lang="zh-CN" altLang="en-US" sz="140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54977805-2F91-4A13-AD23-58FA6968F5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7180263" y="46831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CE465-80A2-4E5B-9A12-40AE7F9150BD}" type="datetime'''2''''''''''''''''''8''''''34'">
              <a:rPr kumimoji="1" lang="zh-CN" altLang="en-US" sz="1400" smtClean="0"/>
              <a:pPr/>
              <a:t>2834</a:t>
            </a:fld>
            <a:endParaRPr kumimoji="1" lang="zh-CN" altLang="en-US" sz="1400" dirty="0"/>
          </a:p>
        </p:txBody>
      </p:sp>
      <p:sp useBgFill="1">
        <p:nvSpPr>
          <p:cNvPr id="156" name="Text Placeholder 2">
            <a:extLst>
              <a:ext uri="{FF2B5EF4-FFF2-40B4-BE49-F238E27FC236}">
                <a16:creationId xmlns:a16="http://schemas.microsoft.com/office/drawing/2014/main" id="{F4533E4A-78F5-C07F-EFBC-CBCE3AC6CD4E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075613" y="5133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DF6BB-00DD-4C10-8105-5F240190281A}" type="datetime'''''''''''''''2''''''''''''''''''2''0''''''''''''''8'">
              <a:rPr kumimoji="1" lang="zh-CN" altLang="en-US" sz="1400" smtClean="0">
                <a:effectLst/>
              </a:rPr>
              <a:pPr/>
              <a:t>2208</a:t>
            </a:fld>
            <a:endParaRPr kumimoji="1" lang="zh-CN" altLang="en-US" sz="14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1A50556E-1215-B2E1-8926-BCAB759A647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969375" y="51482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E3F6AF-AA96-459A-B47A-62392F0794AD}" type="datetime'''''''''2''''''1''''''8''''''''7'''''''''''''''">
              <a:rPr kumimoji="1" lang="zh-CN" altLang="en-US" sz="1400" smtClean="0"/>
              <a:pPr/>
              <a:t>2187</a:t>
            </a:fld>
            <a:endParaRPr kumimoji="1" lang="zh-CN" altLang="en-US" sz="14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37677DEC-FA21-2C12-6557-FDCBFEABD56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105775" y="6321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B30CEC-A250-4189-8AF1-C6B2F4CB1F4F}" type="datetime'''''''''''''6''''''8''''''''''''''''''''''.8''''''%'''''''''">
              <a:rPr lang="en-US" altLang="en-US" sz="1000" smtClean="0">
                <a:ea typeface="等线" panose="02010600030101010101" pitchFamily="2" charset="-122"/>
              </a:rPr>
              <a:pPr/>
              <a:t>68.8%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257" name="Chart 3">
            <a:extLst>
              <a:ext uri="{FF2B5EF4-FFF2-40B4-BE49-F238E27FC236}">
                <a16:creationId xmlns:a16="http://schemas.microsoft.com/office/drawing/2014/main" id="{3BCD2177-4BCF-D3FF-7086-A0C2CBD74D06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165816462"/>
              </p:ext>
            </p:extLst>
          </p:nvPr>
        </p:nvGraphicFramePr>
        <p:xfrm>
          <a:off x="9804400" y="4645025"/>
          <a:ext cx="6450013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5"/>
          </a:graphicData>
        </a:graphic>
      </p:graphicFrame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AEFA3D66-39CF-4855-2231-F24E31D8269D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 flipH="1">
            <a:off x="11079163" y="56562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ABB5B389-2FD4-046D-CB28-5682EB7F1F83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0101263" y="58642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C7C93D-A682-485C-B053-2710482C26BF}" type="datetime'''''''''''''''''''''3''6''''''.''''5''''''''%'''''''''''">
              <a:rPr lang="en-US" altLang="en-US" sz="1000" b="1" smtClean="0">
                <a:ea typeface="等线" panose="02010600030101010101" pitchFamily="2" charset="-122"/>
              </a:rPr>
              <a:pPr/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580F5E05-A856-5AAE-1976-ABB1F7B5A60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00695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29C00-9289-436E-9BF1-E16696DB5DA7}" type="datetime'''''F''''''''''''Y''''2''''''''''''''6''''Q2'''''''''''''''">
              <a:rPr lang="en-GB" altLang="en-US" sz="1000" b="1" smtClean="0">
                <a:ea typeface="等线" panose="02010600030101010101" pitchFamily="2" charset="-122"/>
              </a:rPr>
              <a:pPr/>
              <a:t>FY26Q2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43C79D5D-E2A5-6B6B-E23F-657800D0513A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0887075" y="453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2990E8-46EC-426E-BD83-F8D2B2E903B8}" type="datetime'''''''8''''1''''''''''.''''5''''''%'''''''''''''''''''''">
              <a:rPr lang="en-US" altLang="en-US" sz="1000" b="1" smtClean="0">
                <a:ea typeface="等线" panose="02010600030101010101" pitchFamily="2" charset="-122"/>
              </a:rPr>
              <a:pPr/>
              <a:t>81.5%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6" name="Text Placeholder 2">
            <a:extLst>
              <a:ext uri="{FF2B5EF4-FFF2-40B4-BE49-F238E27FC236}">
                <a16:creationId xmlns:a16="http://schemas.microsoft.com/office/drawing/2014/main" id="{B7B9F4D9-93E9-D22C-E02C-772F59F6239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0887075" y="5357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B375C3-FA12-465A-B1BB-29F371E6977E}" type="datetime'''''''''4''''7''.''''''''''''''''''''''''4''''''''%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47.4%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7" name="Text Placeholder 2">
            <a:extLst>
              <a:ext uri="{FF2B5EF4-FFF2-40B4-BE49-F238E27FC236}">
                <a16:creationId xmlns:a16="http://schemas.microsoft.com/office/drawing/2014/main" id="{178273FC-E674-6F06-91B5-B762E828F4E0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1118850" y="55880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8168C3-8DC9-474B-A8E9-96C754C5C34C}" type="datetime'4''''''''2''''''''''''.9''''''%''''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6C1BA3A0-E658-294E-0CB0-19DFF4270EA8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0101263" y="5248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E00AF-0A4C-4F25-93AA-C28D8F61CC5A}" type="datetime'''''''52''''''''''''.''''''''''0''''''%'''''''''''''''">
              <a:rPr lang="en-US" altLang="en-US" sz="1000" b="1" smtClean="0">
                <a:ea typeface="等线" panose="02010600030101010101" pitchFamily="2" charset="-122"/>
              </a:rPr>
              <a:pPr/>
              <a:t>52.0%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83768DC9-8DB1-5546-02D6-3CDEB7CC09F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855325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C54B2-EF49-44AF-BA01-EB0C54913047}" type="datetime'''''''''''FY''''26Q''3'''''''''''''''''''''''''''">
              <a:rPr lang="en-GB" altLang="en-US" sz="1000" b="1" smtClean="0">
                <a:ea typeface="等线" panose="02010600030101010101" pitchFamily="2" charset="-122"/>
              </a:rPr>
              <a:pPr/>
              <a:t>FY26Q3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D274E725-BF8B-14DC-5FA5-92A4C94E3F8F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1672888" y="5148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0E1CC1-DE67-4A59-A531-A43EB9D2C56B}" type="datetime'''''''6''''''''''''''''''''''6''''''''.''3''''''''''''''''''%'">
              <a:rPr lang="en-US" altLang="en-US" sz="1000" b="1" smtClean="0">
                <a:ea typeface="等线" panose="02010600030101010101" pitchFamily="2" charset="-122"/>
              </a:rPr>
              <a:pPr/>
              <a:t>66.3%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2D3E5C21-E717-ABFD-9597-E610BCBB1C0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672888" y="4719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DB13A-5DFC-4987-80C6-F7A47338659A}" type="datetime'''''7''''''''''''4''''''.''''''''''''''0''%'''''">
              <a:rPr lang="en-US" altLang="en-US" sz="1000" b="1" smtClean="0">
                <a:ea typeface="等线" panose="02010600030101010101" pitchFamily="2" charset="-122"/>
              </a:rPr>
              <a:pPr/>
              <a:t>74.0%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6374E997-614C-B79D-E5C9-F22A4689CD28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1672888" y="5810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EC685F-F43A-465C-82CF-8A8D9D635DC5}" type="datetime'''''3''''8''''''''''''''.7''%'">
              <a:rPr lang="en-US" altLang="en-US" sz="1000" b="1" smtClean="0">
                <a:ea typeface="等线" panose="02010600030101010101" pitchFamily="2" charset="-122"/>
              </a:rPr>
              <a:pPr/>
              <a:t>38.7%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B24B1565-41C4-667C-D509-11A25B5A3731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1641138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EE47EB-8237-4E2F-89F3-A75C9C3C4E91}" type="datetime'''''''''''''''''''''FY''''''''''''''''''''26''''''Q''''4'''''">
              <a:rPr lang="en-GB" altLang="en-US" sz="1000" b="1" smtClean="0">
                <a:ea typeface="等线" panose="02010600030101010101" pitchFamily="2" charset="-122"/>
              </a:rPr>
              <a:pPr/>
              <a:t>FY26Q4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56B7973E-2380-63C3-5715-3781FEF4104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2458700" y="4660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922D0C-1FD0-422C-960B-70F9C4C2CD2D}" type="datetime'''76''''''''''''.''''''''''''''''''''''''5''''%'''''''''">
              <a:rPr lang="en-US" altLang="en-US" sz="1000" b="1" smtClean="0">
                <a:ea typeface="等线" panose="02010600030101010101" pitchFamily="2" charset="-122"/>
              </a:rPr>
              <a:pPr/>
              <a:t>76.5%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8" name="Text Placeholder 2">
            <a:extLst>
              <a:ext uri="{FF2B5EF4-FFF2-40B4-BE49-F238E27FC236}">
                <a16:creationId xmlns:a16="http://schemas.microsoft.com/office/drawing/2014/main" id="{D76409CB-FDC4-0D00-EA88-57209BC76E8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2458700" y="5503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C270-96B5-4D21-BEE5-24D79B3CE0D9}" type="datetime'''''''''''''''4''1''.''''''''''''''4''''''''''''''''%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41.4%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134AE2F-6CFE-A446-A02E-78F7AD123D7A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0101263" y="462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16372B-128F-4830-808E-9D2E9D28C54E}" type="datetime'''''''7''''''''''''''''''''''''''''7''''''''''''''''''''.8%'''">
              <a:rPr lang="en-US" altLang="en-US" sz="1000" b="1" smtClean="0">
                <a:ea typeface="等线" panose="02010600030101010101" pitchFamily="2" charset="-122"/>
              </a:rPr>
              <a:pPr/>
              <a:t>77.8%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CB23FD14-6846-C286-AD58-7755359848F8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2426950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746338-C150-4F9F-9687-8B4AAE4DB830}" type="datetime'''''''''''''''''''''''''FY2''''''''''''7Q''''''''''''''1'''''">
              <a:rPr lang="en-GB" altLang="en-US" sz="1000" b="1" smtClean="0">
                <a:ea typeface="等线" panose="02010600030101010101" pitchFamily="2" charset="-122"/>
              </a:rPr>
              <a:pPr/>
              <a:t>FY27Q1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3B3F0EBB-3D34-6012-8EA1-894569814AB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3320713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6DB450-01B8-424C-B764-15DBF326320F}" type="datetime'''''''''''''''''''2''''''月'">
              <a:rPr lang="zh-CN" altLang="en-US" sz="1000" b="1" smtClean="0"/>
              <a:pPr/>
              <a:t>2月</a:t>
            </a:fld>
            <a:endParaRPr lang="zh-CN" altLang="en-US" sz="1000" b="1" dirty="0"/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E9E3152D-30C9-9950-C93C-22695B01646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4028738" y="4648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09A11-EAE8-4333-975F-B56014F1AB91}" type="datetime'77.''''''''''''''0''''''''%'''''''''''''''''''''''">
              <a:rPr lang="en-US" altLang="en-US" sz="1000" b="1" smtClean="0">
                <a:ea typeface="等线" panose="02010600030101010101" pitchFamily="2" charset="-122"/>
              </a:rPr>
              <a:pPr/>
              <a:t>77.0%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6" name="Text Placeholder 2">
            <a:extLst>
              <a:ext uri="{FF2B5EF4-FFF2-40B4-BE49-F238E27FC236}">
                <a16:creationId xmlns:a16="http://schemas.microsoft.com/office/drawing/2014/main" id="{63E728C3-CA68-F0F3-D131-63E73F2A1C0A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4028738" y="4941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6A3197-46CB-4C1C-A2F4-3401B36E1073}" type="datetime'''''''7''''''''''''4.''''9''''''''%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74.9%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7" name="Text Placeholder 2">
            <a:extLst>
              <a:ext uri="{FF2B5EF4-FFF2-40B4-BE49-F238E27FC236}">
                <a16:creationId xmlns:a16="http://schemas.microsoft.com/office/drawing/2014/main" id="{5A1904E0-6C59-CDEB-DA7E-A6B4607170CE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4028738" y="5716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62EBF-7A6F-43A4-B2F1-A155837EED69}" type="datetime'4''''''''''''2''''''''.''''''6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788C24B9-8B6C-57B5-D41A-992610C92BFD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14104938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0AFAE3-766F-4C11-8C40-0492DE81B0D6}" type="datetime'''''''''''''''''3月'">
              <a:rPr lang="zh-CN" altLang="en-US" sz="1000" b="1" smtClean="0"/>
              <a:pPr/>
              <a:t>3月</a:t>
            </a:fld>
            <a:endParaRPr lang="zh-CN" altLang="en-US" sz="1000" b="1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672A048A-E06F-3607-0916-1807732283CE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4814550" y="4706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5EC610-381F-4173-85DD-C70ADD86C0D7}" type="datetime'''''''''''''7''''''''''''''4''''''''''''.''''6%'''">
              <a:rPr lang="en-US" altLang="en-US" sz="1000" b="1" smtClean="0">
                <a:ea typeface="等线" panose="02010600030101010101" pitchFamily="2" charset="-122"/>
              </a:rPr>
              <a:pPr/>
              <a:t>74.6%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11" name="Text Placeholder 2">
            <a:extLst>
              <a:ext uri="{FF2B5EF4-FFF2-40B4-BE49-F238E27FC236}">
                <a16:creationId xmlns:a16="http://schemas.microsoft.com/office/drawing/2014/main" id="{A2BD54E6-C698-2201-C5DE-9481CD433AC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4814550" y="52784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450FE6-F468-4BEB-8556-73CBDAB70AC0}" type="datetime'50''''''''''''.''''''''''''''8''''''''''''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50.8%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08F3CF9D-EAE8-D592-DBC8-64897101871D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4890750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D3D46C-76FB-4800-9198-B90975330021}" type="datetime'4''''''''''''''''''''''''''''''''''''''''月'''''''''''">
              <a:rPr lang="zh-CN" altLang="en-US" sz="1000" b="1" smtClean="0"/>
              <a:pPr/>
              <a:t>4月</a:t>
            </a:fld>
            <a:endParaRPr lang="zh-CN" altLang="en-US" sz="1000" b="1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0DB0F846-1441-3505-8C87-0D2F012E8E88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5600363" y="4602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1B33B0-ADDD-4B86-9528-2D5FEF25E62C}" type="datetime'''7''''8''''''''''''''''''''''''''.''''''9''%'''''''''">
              <a:rPr lang="en-US" altLang="en-US" sz="1000" b="1" smtClean="0">
                <a:ea typeface="等线" panose="02010600030101010101" pitchFamily="2" charset="-122"/>
              </a:rPr>
              <a:pPr/>
              <a:t>78.9%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7780400E-1165-8A77-83F5-DACBDC08667A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5600363" y="6154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3061E2-D746-446F-816C-8E3115BF4EBC}" type="datetime'2''''''4''''''.''''''''''''''''''''''''''''''''4''''%'''">
              <a:rPr lang="en-US" altLang="en-US" sz="1000" b="1" smtClean="0">
                <a:ea typeface="等线" panose="02010600030101010101" pitchFamily="2" charset="-122"/>
              </a:rPr>
              <a:pPr/>
              <a:t>24.4%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AD6DF05-4B25-1ADD-0BC2-FBFF676DC2F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00363" y="5713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3835C6-F026-45D5-BD8C-C4B2122C7C49}" type="datetime'3''2''''''.''''''''''''''''''''7''''''''''''%'''''''">
              <a:rPr lang="en-US" altLang="en-US" sz="1000" b="1" smtClean="0">
                <a:ea typeface="等线" panose="02010600030101010101" pitchFamily="2" charset="-122"/>
              </a:rPr>
              <a:pPr/>
              <a:t>32.7%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617DACA9-3BDD-48F7-61A4-94664662EC5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155686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261CAF-22CA-404F-834A-9FF926A46880}" type="datetime'''5''''''''''''月''''''''''m''''''''''''''''''''t''d'''">
              <a:rPr lang="zh-CN" altLang="en-US" sz="1000" b="1" smtClean="0"/>
              <a:pPr/>
              <a:t>5月mtd</a:t>
            </a:fld>
            <a:endParaRPr lang="zh-CN" altLang="en-US" sz="1000" b="1" dirty="0"/>
          </a:p>
        </p:txBody>
      </p:sp>
      <p:sp useBgFill="1">
        <p:nvSpPr>
          <p:cNvPr id="199" name="Text Placeholder 2">
            <a:extLst>
              <a:ext uri="{FF2B5EF4-FFF2-40B4-BE49-F238E27FC236}">
                <a16:creationId xmlns:a16="http://schemas.microsoft.com/office/drawing/2014/main" id="{F4AF7E9B-4A1E-4144-C5C1-8D28B7168109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2458700" y="5802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D8B2F3-8517-4BE3-9FEA-B4F5C77751A8}" type="datetime'''''''''''''3''''''''''''9.''''''''''1''''''''''''%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39.1%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ED98D83E-C2B2-427E-378B-8120D243CF1B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gray">
          <a:xfrm>
            <a:off x="1223962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064BB0DE-DEFC-9061-3964-B5B60F430D58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gray">
          <a:xfrm>
            <a:off x="12998450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A2F37FD9-6B88-602F-BD14-BCEFDC4CD9F9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gray">
          <a:xfrm>
            <a:off x="1375727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716275B0-5351-A50F-84AE-50D71CE8977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1253172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EE7706A-B5FD-4164-95D0-72011ACB2DBE}" type="datetime'电''''''''''''''''''''''''''''''''''''''''销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08A6F93F-959C-A022-A3D3-063223E2CD0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13290550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F4EB42-C5E7-4903-9002-37E360CE5B76}" type="datetime'渠''''''''''''道''''''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B461FCE-6405-1E4C-8ECE-343B0B8BD17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auto">
          <a:xfrm>
            <a:off x="1404937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681595-9603-4BEB-A73D-3171DEBF97E3}" type="datetime'''''''''''''直''营'''''''''''''''''''''''''''">
              <a:rPr kumimoji="1" lang="zh-CN" altLang="en-US" sz="1400" smtClean="0"/>
              <a:pPr/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pic>
        <p:nvPicPr>
          <p:cNvPr id="255" name="图片 254">
            <a:extLst>
              <a:ext uri="{FF2B5EF4-FFF2-40B4-BE49-F238E27FC236}">
                <a16:creationId xmlns:a16="http://schemas.microsoft.com/office/drawing/2014/main" id="{3D56923B-C5B4-468C-DEF7-A476BE713318}"/>
              </a:ext>
            </a:extLst>
          </p:cNvPr>
          <p:cNvPicPr>
            <a:picLocks noChangeAspect="1"/>
          </p:cNvPicPr>
          <p:nvPr/>
        </p:nvPicPr>
        <p:blipFill>
          <a:blip r:embed="rId116"/>
          <a:srcRect l="4791"/>
          <a:stretch>
            <a:fillRect/>
          </a:stretch>
        </p:blipFill>
        <p:spPr>
          <a:xfrm>
            <a:off x="16472936" y="4356098"/>
            <a:ext cx="4792178" cy="34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AB8F-F5C9-45D5-7092-BE318926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C6B606-1B6E-3A65-6E5E-851455E5191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245417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2" imgW="7772400" imgH="10058400" progId="TCLayout.ActiveDocument.1">
                  <p:embed/>
                </p:oleObj>
              </mc:Choice>
              <mc:Fallback>
                <p:oleObj name="think-cell 幻灯片" r:id="rId122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6545A98F-1BBD-ABE2-F671-D92CFDADD60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211638"/>
              </p:ext>
            </p:extLst>
          </p:nvPr>
        </p:nvGraphicFramePr>
        <p:xfrm>
          <a:off x="514350" y="715963"/>
          <a:ext cx="2686050" cy="241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4"/>
          </a:graphicData>
        </a:graphic>
      </p:graphicFrame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92E57A62-EC6D-A4E5-8B62-39B25BF0AD0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1350" y="1393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E4B948-0610-45D3-917C-70C97CAC57C4}" type="datetime'''''''''3''''''''''''''1''.''''''''''''''''''''''2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31.2%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AC046814-D627-7832-FF99-50D6E9C36A2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338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CBCC7-2770-4624-AFB0-8804D444609F}" type="datetime'''''''''''''6''''''''''''''''''''7''''''.''''''2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13E25-25DD-643F-7E1A-E401D8E8E8C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CC41920D-6C28-E3D2-A3B0-77F58298C05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85875" y="10826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F9EF36-4677-4097-B28F-406AFC557D87}" type="datetime'''''1''''''''.''''''8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533116B-B733-20C0-08D6-46CACF5B42D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338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AC00BA-74F7-4ABC-B4D9-DC957E98A2EF}" type="datetime'3''''''''''1''''''''.''''''''3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4FB8F713-17A9-140A-EA6E-6DA0F53B4C9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316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4940C0-149A-44B4-9F03-D016160ECC0F}" type="datetime'''''''''''''6''''''''''''''''6''.''''''9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1054E7C-2388-47FB-6599-A4C1F08EB59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44E6802D-F202-4E2D-F395-F4681E58588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0890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3DE037-C89C-4255-AF03-4B604E428CD4}" type="datetime'''''''''''''''1''.7''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B450F457-5076-2E3D-A7A6-C84B53C818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1850" y="1354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A8899D-4B89-4668-910C-5B2556391010}" type="datetime'''3''4''''''''''''''''''''''''.''''''''''''''''1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34.1%</a:t>
            </a:fld>
            <a:endParaRPr lang="zh-CN" altLang="en-US" sz="10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9772AB53-BA4E-D928-B751-635617852FC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85775" y="11334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BCB9E2-82AD-4C95-84DA-6B205905F5F2}" type="datetime'''''''''''''''''''''''''''''''1.''''''6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C145DDD-3463-BEBD-CA3D-775F7F37DFB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28825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16371929-C7A6-CAD2-7FF8-6591340FD27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884488" y="1887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E79AA6-8420-4358-A7C1-720EC2BFA7AF}" type="datetime'''''''''''''''1''''''''''''''''''''''''''''''''.''''9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DC4090D1-40F1-C745-B910-37F32E0172C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14638" y="20716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FF6AE-00C8-43C6-9437-B5D02F0C9DEB}" type="datetime'''3''''''''''''1''''''''''''''''''''''.6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31.6%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DB9AAE21-A2D7-9D1F-D088-C4397EF96BC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20975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23BCB-42E1-4749-8BD5-34B031DCDCB6}" type="datetime'''''''''''''''''''''''6''''''''''''''''''''6''''''''''.''5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66.5%</a:t>
            </a:fld>
            <a:endParaRPr lang="zh-CN" altLang="en-US" sz="1000" dirty="0"/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F32BF15-767E-03DF-6C1D-4043B4C2B54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01938" y="3101975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30871-4531-4A95-95F2-0AE0FA954B67}" type="datetime'''F''''''''''''''Y''''''2''''''''''7Q1''''''''''''''t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F199A9A-021F-CF13-1D87-B8CA0AB670B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346075" y="9175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C690B-04F1-47AF-B0A3-EE568535A110}" type="datetime'''2''''55''''6''''''''''''''''''''''''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25568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5A7FD3-1FF7-1AFD-FAFF-3E77AE72422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185863" y="8445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7DD3E9-60CD-4AAD-8C60-5A013577BFD4}" type="datetime'''''''''''''''''2''''''6''''''5''''''''''34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26534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ED7F35-EC70-9264-FC64-353A7CD96B7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27238" y="8318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5410E2-9D69-484D-8B24-D77BD252538F}" type="datetime'''2''''''''''''''6''''7''''''''''''''''''''''''''''''0''''''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26706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60DA17F7-7B34-A963-5915-98A8AD15E77F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867025" y="16398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A5790-B07F-41FD-9551-D15D09FEA992}" type="datetime'''''''''1''''''''''''''''5''9''''''3''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15936</a:t>
            </a:fld>
            <a:endParaRPr kumimoji="1" lang="zh-CN" altLang="en-US" sz="14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34D351AC-CF78-1221-7A8F-03965AF29AD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01850" y="2339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CA5602-441C-4CA7-95FD-94CF04F8EBF9}" type="datetime'''''''''''''''''''''''''''''''''6''''''4.''''''2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7A307C0-7DF9-A436-A6E4-A0A716DFE33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416800" y="54117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3E510CC-E580-C3F7-2732-33F54DA388F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175625" y="54117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1E3EB15-111A-6C38-1B12-2FA26DF0D57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934450" y="54117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9CD97D17-D18B-34FD-EB30-AABF90A4801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71842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238CCA-860F-415B-BBDD-C5ADE8683906}" type="datetime'''''''''''''''''电''''''''''''''''''''''''''销''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2150147-2559-D562-57C7-F8A01808B77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477250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179031-398C-4831-AA97-E3E0EA4ECEE5}" type="datetime'''''''''''''''''''''''''''渠''''''''''''道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84E7EB14-ED7E-0E2D-1378-E7607B243766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923607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9E3938-D190-4F06-B81E-667A92F7B2B1}" type="datetime'''''''''''直''''''''''''''''''''''营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B0AA2456-C6B8-F229-17BB-561BAE8ED181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59770111"/>
              </p:ext>
            </p:extLst>
          </p:nvPr>
        </p:nvGraphicFramePr>
        <p:xfrm>
          <a:off x="7754938" y="1111250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2E464132-07DC-448A-584D-700C756FF2C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775575" y="25669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09263F-1DC0-42C6-895B-D548A6AA5F2F}" type="datetime'3''2''''''''.''''''''''''''''''''''0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lang="zh-CN" altLang="en-US" sz="1000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C624E3B3-903F-042C-9A73-F6E17C1C3C50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881938" y="2873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6E3D99-9F95-4643-970F-512391990DD1}" type="datetime'66''''.3''''''''''''''''''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dirty="0"/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9E3E1488-35B9-8518-CFE1-4DEA9810B7B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716838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E360762A-59B2-576B-AE77-D09F2AE0BCE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89950" y="1268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34480C-61D8-4F08-AA58-172A2101FE96}" type="datetime'''''''''''''''''''''''1''''.8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9B2C550-71C4-BAB9-9468-01EDD9D289D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86775" y="1665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66BF9-DCE0-4EDF-A976-4E6E78EA8408}" type="datetime'''''''''''3''''''''''3.''''7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33.7%</a:t>
            </a:fld>
            <a:endParaRPr lang="zh-CN" altLang="en-US" sz="1000" dirty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65F013D0-45BB-A486-85FB-6D19C32412AF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9313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4CEB61-4334-4538-B5CA-3BB2DEDF08DB}" type="datetime'''''''''6''''''''''''4''''''''''.''''''''''''''5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64.5%</a:t>
            </a:fld>
            <a:endParaRPr lang="zh-CN" altLang="en-US" sz="1000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35C83698-2B5C-2CCE-6222-6D372003D221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524875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383497D3-70F5-30BB-FEDB-742B36876B1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309100" y="15081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5E79B2-7A79-488F-97D9-9F7AA61562F4}" type="datetime'1''''''.''''''''''''''''''''''''''9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7B001F9-709A-A319-DCC5-055B43940E10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78938" y="1828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7E81F0-44DF-4806-A8A6-A8C261E59CCD}" type="datetime'''''''3''2''''''''''''''''''''.''9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32.9%</a:t>
            </a:fld>
            <a:endParaRPr lang="zh-CN" altLang="en-US" sz="10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DA07E46C-9203-664D-7A52-1EA76802DCF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881938" y="22955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129DC5-8489-4BB4-BCB4-27C764998DC3}" type="datetime'''''''''''''''''''''''1''''''''''''''''.7''''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DF51FBFC-08E1-F4C4-9925-48E496F8D3E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332913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12AD19A-155B-60E1-3A0D-777B371B86F3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929813" y="22606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6199B3-6904-43CD-8FD8-83C13D106186}" type="datetime'''''''2.''''''''''''''''''0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90CB867-9F8C-F0AA-73B8-B6DAC8E2991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864725" y="24018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3CA20-65D9-4B4E-89D6-5582DCEEDF37}" type="datetime'2''''9''''''.0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29.0%</a:t>
            </a:fld>
            <a:endParaRPr lang="zh-CN" altLang="en-US" sz="10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0D58EA-B1EC-746D-804A-272B1F43BBC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864725" y="2847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43294F-3B5B-4D1D-B4F2-EBAE2BFA6D10}" type="datetime'''''''''''''''''6''''''9''''.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dirty="0"/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F466628C-7B34-1402-65C6-CE9FBCC0541D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10074275" y="328295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C5FAC-DA1B-4D01-9B7E-77096F690BA5}" type="datetime'''''''''''''''''''''''''5月''''''''''''''''''''''''''td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177" name="Text Placeholder 2">
            <a:extLst>
              <a:ext uri="{FF2B5EF4-FFF2-40B4-BE49-F238E27FC236}">
                <a16:creationId xmlns:a16="http://schemas.microsoft.com/office/drawing/2014/main" id="{1E8408F8-601A-C5DE-3506-BACEA57FDB7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631113" y="2143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48471F-6B9A-4A39-95B2-4F17A2BCD435}" type="datetime'''''''''''''''''''''5''''''1''''''''''''''''''9''''''''''''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5192</a:t>
            </a:fld>
            <a:endParaRPr kumimoji="1" lang="zh-CN" altLang="en-US" sz="1400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1A376E4-407B-340E-EFFA-56E20264C8B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8394700" y="9794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797F73-2002-4E7A-A144-1D5A18D84A04}" type="datetime'''1''''''''''''2''''''''''''''''''''''''10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DC18138C-6B2B-474D-25AC-0E562550C39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202738" y="12446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A3DE13-4BF7-4D6F-8A83-CC6C69CEE2E7}" type="datetime'1''''''''''''''''''''0''5''''2''''''''''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10520</a:t>
            </a:fld>
            <a:endParaRPr kumimoji="1" lang="zh-CN" altLang="en-US" sz="1400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03EC6281-6C26-7D29-AB6C-E4083B96028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0055225" y="21050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60AC8A-0C3D-45C7-990B-4C2E33A30699}" type="datetime'''''''''''''54''''''''''''''''1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5416</a:t>
            </a:fld>
            <a:endParaRPr kumimoji="1" lang="zh-CN" altLang="en-US" sz="14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5FC50FB-D39E-8A2D-1808-A022362FE9BB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77350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A9AC14-5EEC-4EFA-BA5E-58B932FF76A0}" type="datetime'''''''''''''''''6''''5''''.''''''''''2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65.2%</a:t>
            </a:fld>
            <a:endParaRPr lang="zh-CN" altLang="en-US" sz="1000" dirty="0"/>
          </a:p>
        </p:txBody>
      </p:sp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718DB7D5-9186-D7C2-CB0A-DD2CC4C29017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584613561"/>
              </p:ext>
            </p:extLst>
          </p:nvPr>
        </p:nvGraphicFramePr>
        <p:xfrm>
          <a:off x="14500225" y="109061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1CED256-55B3-CFF2-F79F-77951A738B1E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16371888" y="1638300"/>
            <a:ext cx="0" cy="809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15D8926-E3D9-AD91-25D1-DA955DA82E20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27225" y="2582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990333-673A-40B7-AC2F-86EA428583E8}" type="datetime'''''''''''''''''''6''''''''''''3.''''''''1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dirty="0"/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64467FBC-1355-D17A-8FE9-1BF7B231C290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379575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D91BB6-3E26-4828-86B1-F0650FE2EB02}" type="datetime'''m''''''''''''4''''''w''''''''''3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6C69919E-4643-8953-2E64-85010B217566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336838" y="1246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27B530-15C0-4157-B54F-23DEE1A89E17}" type="datetime'''1''''''''''''''''''''''''''''''''''''''.''''''5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72B4C81-4AF7-FA30-D2AA-AA5DE6069A8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317788" y="16891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5E31D6-A31B-4719-A878-7C996347BFC1}" type="datetime'''''''''''3''''''8''.6''''''''''''''''''''%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45D1B9CC-B557-17BF-8170-968C348815E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300325" y="2532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7DDDEB-3B45-4165-A9FF-0AC1A92362DA}" type="datetime'5''9''''''''''''''''.''''''''''''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59.9%</a:t>
            </a:fld>
            <a:endParaRPr lang="zh-CN" altLang="en-US" sz="1000" dirty="0"/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840BB14E-BC08-9BD5-7F00-59BE21CB859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27333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5A6047-4983-4E0D-A50C-3A455C03B254}" type="datetime'''''''''''''''m4''''''''''''''''''''''w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4CDD034A-AC9B-C515-DEDB-438B7C08D3F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229013" y="17192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8126E7-5526-4E94-ADC6-18C3DB825C1E}" type="datetime'''''''''''2''''''.''''''''''''''''1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2.1%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6059B291-8B73-A386-7195-A1D5CA82025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171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E105F3-4D6A-44FF-BCF0-9AB1BA07B3D5}" type="datetime'''''''''3''''''''4''''.''''''''''''''''9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34.9%</a:t>
            </a:fld>
            <a:endParaRPr lang="zh-CN" altLang="en-US" sz="1000" dirty="0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5B37707-EAB8-D895-C738-57431B4E31C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197263" y="19319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121F43-CA71-4B82-BA02-4500E5604ECA}" type="datetime'2''''9''''''''''''''''''''.''''''''''''''2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6993726C-14D9-1AE9-5186-FF57E18125DF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4627225" y="13843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8FDBE7-B625-4A5A-87BA-1F079E38A470}" type="datetime'''''''''2''''.''''0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F1DBE491-6792-0C56-1C46-86D7E6B2CB32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1616868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96B513-9C18-4A96-86B1-EE7E158B9A9D}" type="datetime'''m''5''''''''''''''''''''''''''''w''''''''''''''''1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19740924-7FD5-799D-15EE-3B70BFE60C4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13238" y="16478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A778AA-9A28-4C14-AFBB-92CDB011E97C}" type="datetime'''''''2''''''''''''''''.''2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1554C467-E151-145B-4269-8A59E6DE2AFD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868775" y="184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36865C-92B9-42DB-B2F8-2EB89E53ED81}" type="datetime'''''''''''''''''''3''''''''''''''''''0''''''''.''7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3796EEAF-2901-2E5A-F49C-35755221A72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868775" y="2614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F9DDB6-4D6F-4565-BFF9-01CF49B0C78F}" type="datetime'''''6''''''''''7''.1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67.1%</a:t>
            </a:fld>
            <a:endParaRPr lang="zh-CN" altLang="en-US" sz="1000" dirty="0"/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BF3EDACD-6412-6B66-8320-CC4CD747515C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7062450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E0399-FD72-45A1-965B-1158F55955C6}" type="datetime'm''''''''''''5''''''''''w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 useBgFill="1">
        <p:nvSpPr>
          <p:cNvPr id="376" name="Text Placeholder 2">
            <a:extLst>
              <a:ext uri="{FF2B5EF4-FFF2-40B4-BE49-F238E27FC236}">
                <a16:creationId xmlns:a16="http://schemas.microsoft.com/office/drawing/2014/main" id="{BB651962-0834-E653-1E8B-DD38A77B9B9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4376400" y="12207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5FE5F-5CE9-45B0-8A26-1841A2C82A5F}" type="datetime'''''''''''''''''''''''''''''2''''4''''''''''''''''''7''''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2470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A10353CC-D256-F7ED-3EB9-27B9C649D2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5270163" y="958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4B9A6F-BE22-4C13-9266-EB1C5A1948AB}" type="datetime'''''2''''8''''''3''''''''4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2834</a:t>
            </a:fld>
            <a:endParaRPr kumimoji="1" lang="zh-CN" altLang="en-US" sz="1400" dirty="0"/>
          </a:p>
        </p:txBody>
      </p:sp>
      <p:sp useBgFill="1">
        <p:nvSpPr>
          <p:cNvPr id="384" name="Text Placeholder 2">
            <a:extLst>
              <a:ext uri="{FF2B5EF4-FFF2-40B4-BE49-F238E27FC236}">
                <a16:creationId xmlns:a16="http://schemas.microsoft.com/office/drawing/2014/main" id="{731E9539-E117-C229-63B6-DD95DB5841E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165513" y="14081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34F652-11E1-4286-9AB3-4754FA47EDE4}" type="datetime'2''''2''''''''''''''0''''''''''''''''''''''''''''''8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2208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D386C75-4140-410B-9D15-4E46B431EAE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7059275" y="14239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ABF397-70BA-4A14-94A1-1A8512D3B30C}" type="datetime'''''''''2''''''''''''1''''8''''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2187</a:t>
            </a:fld>
            <a:endParaRPr kumimoji="1" lang="zh-CN" altLang="en-US" sz="14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14D2137-5BB7-847A-91DB-54D68AD39B4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195675" y="2597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964D4F-1D5F-41D9-8CC5-C23919D91C80}" type="datetime'''''''''''6''8''.''''''''''''8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68.8%</a:t>
            </a:fld>
            <a:endParaRPr lang="zh-CN" altLang="en-US" sz="1000" dirty="0"/>
          </a:p>
        </p:txBody>
      </p: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5F3E50BD-F820-3C56-2737-7871600487E8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308805910"/>
              </p:ext>
            </p:extLst>
          </p:nvPr>
        </p:nvGraphicFramePr>
        <p:xfrm>
          <a:off x="909638" y="6913563"/>
          <a:ext cx="8455025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1247FD1C-4612-1DCE-D59A-5DDA471CCEA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>
            <a:off x="8777288" y="82153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线连接符 278">
            <a:extLst>
              <a:ext uri="{FF2B5EF4-FFF2-40B4-BE49-F238E27FC236}">
                <a16:creationId xmlns:a16="http://schemas.microsoft.com/office/drawing/2014/main" id="{BA7E9283-9CF6-545A-29AE-C5D196882889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>
            <a:off x="7675563" y="78517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2B03A318-955E-89BA-B09B-E55E891CDE7E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4618038" y="79359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直线连接符 401">
            <a:extLst>
              <a:ext uri="{FF2B5EF4-FFF2-40B4-BE49-F238E27FC236}">
                <a16:creationId xmlns:a16="http://schemas.microsoft.com/office/drawing/2014/main" id="{5AE723CD-3607-315D-3CD4-141C10655548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 flipH="1">
            <a:off x="2560638" y="79248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EEF753B7-C23B-B094-7C2E-213DDA55950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368550" y="6807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A15C4A-35CB-411E-A355-BF78BDC4FC44}" type="datetime'''''8''''''''1.5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81.5%</a:t>
            </a:fld>
            <a:endParaRPr lang="zh-CN" altLang="en-US" sz="1000" b="1" dirty="0"/>
          </a:p>
        </p:txBody>
      </p:sp>
      <p:sp useBgFill="1">
        <p:nvSpPr>
          <p:cNvPr id="227" name="Text Placeholder 2">
            <a:extLst>
              <a:ext uri="{FF2B5EF4-FFF2-40B4-BE49-F238E27FC236}">
                <a16:creationId xmlns:a16="http://schemas.microsoft.com/office/drawing/2014/main" id="{B9D3F3BE-0AB2-E7A4-4394-3D99AB8502DD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368550" y="762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FFE6F-D239-435E-8BA5-72350250C5DF}" type="datetime'''''''''''''''''''4''''7''.''4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b="1" dirty="0"/>
          </a:p>
        </p:txBody>
      </p:sp>
      <p:sp useBgFill="1">
        <p:nvSpPr>
          <p:cNvPr id="228" name="Text Placeholder 2">
            <a:extLst>
              <a:ext uri="{FF2B5EF4-FFF2-40B4-BE49-F238E27FC236}">
                <a16:creationId xmlns:a16="http://schemas.microsoft.com/office/drawing/2014/main" id="{2C31F55F-62C1-826F-4EA2-43958C68F14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2600325" y="78565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6EED87-A020-48A2-820E-A382EE9D2755}" type="datetime'4''''''2''''''''''''''''''''.9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42.9%</a:t>
            </a:fld>
            <a:endParaRPr lang="zh-CN" altLang="en-US" sz="1000" b="1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CF98D-6ACC-BA03-8069-BB80A656B00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300163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DF8F5E-2B43-4FF7-8C90-C97215724007}" type="datetime'''F''''''''''Y2''''''''''''''6''''''''''''Q2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C037872-3FAB-05E8-23FE-DAD6311C5BA9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33680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3B512-3EEF-4296-A6FA-03A0F3E1DCDB}" type="datetime'F''''''Y''''''''''2''''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30FB2F44-2853-4585-B4BC-8A7436879157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405188" y="74168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33894-78CC-42C3-A10B-EDCAC0E091CE}" type="datetime'6''''''''6''''''''.''''''''''3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b="1" dirty="0"/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F0CE544-FEC4-996D-9415-8EEF52FD3051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405188" y="6988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B384A0-8CA2-482F-94DA-76959848DFC6}" type="datetime'''''''''''7''''''''''4''''''''''''''''.0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74.0%</a:t>
            </a:fld>
            <a:endParaRPr lang="zh-CN" altLang="en-US" sz="1000" b="1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1FBD8C80-547C-060C-E087-3F96985FF58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405188" y="8078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5A0E91-A58C-4F8F-8A91-03E788E7734A}" type="datetime'3''''''''''''''8''''''''''''''''''.''''''''7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38.7%</a:t>
            </a:fld>
            <a:endParaRPr lang="zh-CN" altLang="en-US" sz="1000" b="1" dirty="0"/>
          </a:p>
        </p:txBody>
      </p:sp>
      <p:sp useBgFill="1">
        <p:nvSpPr>
          <p:cNvPr id="230" name="Text Placeholder 2">
            <a:extLst>
              <a:ext uri="{FF2B5EF4-FFF2-40B4-BE49-F238E27FC236}">
                <a16:creationId xmlns:a16="http://schemas.microsoft.com/office/drawing/2014/main" id="{3311FF04-D948-F954-CF75-84BF25962E82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3636963" y="7697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AEE95E-C06A-4689-B98B-BBC985F4F5E8}" type="datetime'''''49''''''''''''''''''''''''''''''.''''''''''5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DAEC984-2805-835F-3AD1-6399556718F3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337343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764DD8-A49C-4B2D-8347-87ECC514F20E}" type="datetime'''''''''''''''''''''''''F''Y''''''''''''''2''''''6Q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BD8D3E9E-79CB-D91D-A0E7-60678AA20F8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4440238" y="692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A89C04-0297-46CB-ADF1-7DE8F4059D1A}" type="datetime'''''7''6''''''''''''.''''''''''''''5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76.5%</a:t>
            </a:fld>
            <a:endParaRPr lang="zh-CN" altLang="en-US" sz="1000" b="1" dirty="0"/>
          </a:p>
        </p:txBody>
      </p:sp>
      <p:sp useBgFill="1">
        <p:nvSpPr>
          <p:cNvPr id="231" name="Text Placeholder 2">
            <a:extLst>
              <a:ext uri="{FF2B5EF4-FFF2-40B4-BE49-F238E27FC236}">
                <a16:creationId xmlns:a16="http://schemas.microsoft.com/office/drawing/2014/main" id="{AA630DFD-562B-68BF-DC8D-36D794D63FE5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440238" y="77724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8AB08-D7F9-41CE-A865-09113A93EB49}" type="datetime'''4''1''''''''''''''''''''''''.''''''4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41.4%</a:t>
            </a:fld>
            <a:endParaRPr lang="zh-CN" altLang="en-US" sz="1000" b="1" dirty="0"/>
          </a:p>
        </p:txBody>
      </p:sp>
      <p:sp useBgFill="1">
        <p:nvSpPr>
          <p:cNvPr id="232" name="Text Placeholder 2">
            <a:extLst>
              <a:ext uri="{FF2B5EF4-FFF2-40B4-BE49-F238E27FC236}">
                <a16:creationId xmlns:a16="http://schemas.microsoft.com/office/drawing/2014/main" id="{594DD9F5-B1EE-955C-E770-78F63FCED45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440238" y="80708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4698B-F75A-44E3-A2D8-E5B1D4907DFD}" type="datetime'''''''''3''''''''''''''9''''.1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39.1%</a:t>
            </a:fld>
            <a:endParaRPr lang="zh-CN" altLang="en-US" sz="1000" b="1" dirty="0"/>
          </a:p>
        </p:txBody>
      </p:sp>
      <p:sp useBgFill="1">
        <p:nvSpPr>
          <p:cNvPr id="233" name="Text Placeholder 2">
            <a:extLst>
              <a:ext uri="{FF2B5EF4-FFF2-40B4-BE49-F238E27FC236}">
                <a16:creationId xmlns:a16="http://schemas.microsoft.com/office/drawing/2014/main" id="{5CFD6534-3382-3E9E-95BA-58C2F08B9943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4440238" y="77993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DC4397-42BF-412F-B5D3-0D6CCAC0F352}" type="datetime'''40''''.''''''''''''''''3''''''''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b="1" dirty="0"/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44575D5A-BF44-1470-F4C5-88CE84F62DC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101725" y="7889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1D87FB-9DAC-416F-B399-ECDF5DDFBFD7}" type="datetime'''''''''''''''''''4''''''''''''''''''''''1''.''''''5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b="1" dirty="0"/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7C0A1233-5681-97BF-6E50-FE4ECC1A2D06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331913" y="68976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C822FE-4723-447D-B4C7-4038D2B308E6}" type="datetime'''''7''''''''''7''''''.''''''''''''''''''''8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77.8%</a:t>
            </a:fld>
            <a:endParaRPr lang="zh-CN" altLang="en-US" sz="1000" b="1" dirty="0"/>
          </a:p>
        </p:txBody>
      </p:sp>
      <p:sp useBgFill="1">
        <p:nvSpPr>
          <p:cNvPr id="321" name="Text Placeholder 2">
            <a:extLst>
              <a:ext uri="{FF2B5EF4-FFF2-40B4-BE49-F238E27FC236}">
                <a16:creationId xmlns:a16="http://schemas.microsoft.com/office/drawing/2014/main" id="{A249D570-C311-B7E3-1485-E450FADE2AC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5491163" y="908843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D1FE8D-245E-47C9-8FC5-EF318BC99208}" type="datetime'''''''''''''''''''-''8''''.''''''''''''''''''4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-8.4%</a:t>
            </a:fld>
            <a:endParaRPr lang="zh-CN" altLang="en-US" sz="1000" b="1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B794B5F-B43D-0975-434B-52B89107CDE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5553075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D5EE6D-5362-49E3-BC0B-92229C275602}" type="datetime'''''''2''''''月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BA429C8-BACE-3223-8327-A0D900DB2A1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6513513" y="6916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CE757-D31C-4E52-8DB7-6D798CBE4F00}" type="datetime'''''''''''''''7''''''''''''''''''''''''7.''0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77.0%</a:t>
            </a:fld>
            <a:endParaRPr lang="zh-CN" altLang="en-US" sz="1000" b="1" dirty="0"/>
          </a:p>
        </p:txBody>
      </p:sp>
      <p:sp useBgFill="1">
        <p:nvSpPr>
          <p:cNvPr id="323" name="Text Placeholder 2">
            <a:extLst>
              <a:ext uri="{FF2B5EF4-FFF2-40B4-BE49-F238E27FC236}">
                <a16:creationId xmlns:a16="http://schemas.microsoft.com/office/drawing/2014/main" id="{14679287-3FA1-BB93-743D-B4D503D425D8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6513513" y="7210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C07AB3-3B1C-407B-861D-22DD6501860C}" type="datetime'''''''''7''''''''''''''''''''4''.''''''''''9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b="1" dirty="0"/>
          </a:p>
        </p:txBody>
      </p:sp>
      <p:sp useBgFill="1">
        <p:nvSpPr>
          <p:cNvPr id="234" name="Text Placeholder 2">
            <a:extLst>
              <a:ext uri="{FF2B5EF4-FFF2-40B4-BE49-F238E27FC236}">
                <a16:creationId xmlns:a16="http://schemas.microsoft.com/office/drawing/2014/main" id="{60DCDCDE-DE91-7B3A-F78F-F1D4F0E26FD3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6513513" y="79851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3665F0-0A5C-4BC3-A02E-6ECF2DB67B4C}" type="datetime'''''''''''''4''2''''''.''''''''''''''6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b="1" dirty="0"/>
          </a:p>
        </p:txBody>
      </p:sp>
      <p:sp useBgFill="1">
        <p:nvSpPr>
          <p:cNvPr id="235" name="Text Placeholder 2">
            <a:extLst>
              <a:ext uri="{FF2B5EF4-FFF2-40B4-BE49-F238E27FC236}">
                <a16:creationId xmlns:a16="http://schemas.microsoft.com/office/drawing/2014/main" id="{797EE78A-9753-1BA0-A1B1-6C2DA42B716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283325" y="7621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340C3E7-6087-4A49-BF02-C9EE9D69D8F7}" type="datetime'''''''''''''''''''''''5''''2''''''.''''''''''''7''%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52.7%</a:t>
            </a:fld>
            <a:endParaRPr lang="zh-CN" altLang="en-US" sz="10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2F8D311-7E6F-4477-17A1-839727351EFA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589713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6CE807-F47E-46DE-B463-04BBF1A07AF9}" type="datetime'3''''月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C675B48C-1702-8807-FC1D-F918F497EAA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7550150" y="6975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5830D4-CFC8-4B8A-A6F4-28911A40FA91}" type="datetime'''''''''''''''''7''''''''''4.6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74.6%</a:t>
            </a:fld>
            <a:endParaRPr lang="zh-CN" altLang="en-US" sz="1000" b="1" dirty="0"/>
          </a:p>
        </p:txBody>
      </p:sp>
      <p:sp useBgFill="1">
        <p:nvSpPr>
          <p:cNvPr id="236" name="Text Placeholder 2">
            <a:extLst>
              <a:ext uri="{FF2B5EF4-FFF2-40B4-BE49-F238E27FC236}">
                <a16:creationId xmlns:a16="http://schemas.microsoft.com/office/drawing/2014/main" id="{2B3F894D-1322-5D86-909D-C929B11FAB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7550150" y="75469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1837AE-1B18-481A-BDCA-800D5B3E6C80}" type="datetime'50''''.''''''''''''''8''''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50.8%</a:t>
            </a:fld>
            <a:endParaRPr lang="zh-CN" altLang="en-US" sz="1000" b="1" dirty="0"/>
          </a:p>
        </p:txBody>
      </p:sp>
      <p:sp useBgFill="1">
        <p:nvSpPr>
          <p:cNvPr id="238" name="Text Placeholder 2">
            <a:extLst>
              <a:ext uri="{FF2B5EF4-FFF2-40B4-BE49-F238E27FC236}">
                <a16:creationId xmlns:a16="http://schemas.microsoft.com/office/drawing/2014/main" id="{D714F198-3F44-1DC8-6C90-C11987CD495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7319963" y="77835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5FED36-499C-404D-B930-8888AEE522B3}" type="datetime'''''4''6''.''''0%''''''''''''''''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b="1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0A5DFB3-6587-14C9-BDF0-A1DB122EF862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331913" y="8132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487565-CCF6-41A8-B962-EECEB69261F4}" type="datetime'''''''''''''''3''''''''''''6''''''''''.5''''''''''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D25E7F5-3CDE-51ED-313A-5F8B67587C6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7626350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9F5C79-2BE3-4D1E-B977-87F7910ED9F7}" type="datetime'''''''''''''''''''''''''4''月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28E8E794-E4FB-AF8C-2DD5-FDA56644412F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8585200" y="6870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BC6EEB-5BCD-49E6-997F-4C924F426796}" type="datetime'''78''''''.9''%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78.9%</a:t>
            </a:fld>
            <a:endParaRPr lang="zh-CN" altLang="en-US" sz="1000" b="1" dirty="0"/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9BF3C40B-7838-5FF8-C6E9-D929E92FC722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858520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419F03-15ED-4CB0-A660-F1CAE0E1FDFD}" type="datetime'''''''''''''''2''4''.''''''''''''''''4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CCC65C8C-341A-214A-942A-F5B6502996A8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8585200" y="79819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1D2FC-95F6-495E-90CC-A2CA3E285DCF}" type="datetime'''''''''32.''''''''''''''''''''''''7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32.7%</a:t>
            </a:fld>
            <a:endParaRPr lang="zh-CN" altLang="en-US" sz="10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230FB558-1CEB-0B1D-CED9-50B2D3DC472F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8816975" y="8147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4A595A-1EC8-4BFF-9981-3F590E3CC050}" type="datetime'''''3''''''0''.8''''''''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30.8%</a:t>
            </a:fld>
            <a:endParaRPr lang="zh-CN" altLang="en-US" sz="1000" b="1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A56BEB96-6962-1A2F-0AAA-ADD759DDC29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331913" y="7516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DB5863-A40B-4214-943D-B0DCFFDFDBF6}" type="datetime'''''''''52''.''''''''''''''''''''''''''0''''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52.0%</a:t>
            </a:fld>
            <a:endParaRPr lang="zh-CN" altLang="en-US" sz="1000" b="1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2BB1F52-BB32-8E9B-FB00-AD7EFCD1740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855345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C7964E-41CD-4864-BACE-361596BBF9CD}" type="datetime'5''''''月''''''m''''''''''''''''''''''''''''''''t''''d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ACE745-A1DD-5F6C-8273-10ECF7CEE19F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440848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88DACA-D610-47FB-B065-A89E9DBD3915}" type="datetime'''''F''''''''''''''Y''''''''''''''''''27Q''''1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78136D36-B2D9-572D-F7F9-A1A0B3AFF262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950913" y="1197768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7F455BB7-47EB-B315-CE9B-64AAE1ADD9D6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8096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0CDC5088-2EB4-C782-0D5C-28A2A0B2A173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95091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9155BCB0-7E6E-C07F-3B3B-D76E19BD8BDD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80963" y="1197768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0440638E-E060-B263-B966-46F74F4150E8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48418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DF4371-8EE7-4E43-810E-1823CF860092}" type="datetime'''''''''''''''''''''''''''''''电''''''销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4F9C37EA-83F8-09EB-0F4F-623308EE52E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484188" y="11895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8EFC6D-BF8D-4D1A-AF8F-D4A800B41E98}" type="datetime'''''''''''''''''''''''渠''''''''道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0F31D9D8-583E-370B-985B-D04D8EFA4BCA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354138" y="11895138"/>
            <a:ext cx="16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283283-F7EA-486B-B787-40E3FAFA56B3}" type="datetime'a''''''''''''''''''''''''''''''''''''l''''''l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kumimoji="1" lang="zh-CN" altLang="en-US" sz="1400" dirty="0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DF79A4D2-F5B2-C27B-EEE6-F30CA21E0F1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35413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C0ADEE-FC49-4D0D-8237-45CF71144C4A}" type="datetime'''直''''''''''''''''''''''''''''''''''''''营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5ED3896-850F-3BCC-CCF6-B7A947977F20}"/>
              </a:ext>
            </a:extLst>
          </p:cNvPr>
          <p:cNvSpPr txBox="1"/>
          <p:nvPr/>
        </p:nvSpPr>
        <p:spPr>
          <a:xfrm>
            <a:off x="9868696" y="2879727"/>
            <a:ext cx="1831079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总收入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团队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64C79F-637C-1DD9-C7B2-D4FA6C7B2E02}"/>
              </a:ext>
            </a:extLst>
          </p:cNvPr>
          <p:cNvSpPr txBox="1"/>
          <p:nvPr/>
        </p:nvSpPr>
        <p:spPr>
          <a:xfrm>
            <a:off x="10133808" y="6155812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分团队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3938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7E73-A428-B97A-638A-EE8ACC7E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9B2DF0-ED90-407E-0208-8DA58F7D33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869854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4736AE89-9A65-6377-16BF-DE3CA5056F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957346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E8425477-378B-D4B4-293B-C610DE753BB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EFB6202A-5144-47BB-F96E-B4BCFC8814E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E045A586-9150-DEC3-29B8-DF60787E2D8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15105D0-91CC-6657-7A5E-303FE965831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D49F1C-D7EE-0F85-B94E-016FC499063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5361584-88C6-9ED2-A638-71890C920F2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BEBC6884-37B8-E9BD-228A-7649710223B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E6B5B57-F58A-114A-B876-A8B61B969CF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D89EA53-AF6A-EA1C-726E-E98F1E5EDDB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A18B3F-70A6-275C-59D2-8D4A03ADBC9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81CC49A4-30A4-E217-28C4-CB133BA44DF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BACB5C-70AB-C883-1D62-055103221F4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32EA88C-B9C4-CED6-C943-FB1918883A9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A6BD552-9FAD-9CE8-FE31-AE62D3CAB9C4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7BE60E-38BC-D1CA-6416-9504C40E11C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1175FC0C-57BE-1B73-93A3-9C0E93EBAA8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8E15C6E2-EB64-135B-A4ED-7A96A381E1F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754D4B0-2DE7-54A3-81AD-6268573892F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9E60089-C418-5362-348F-F4DEB9B0CCC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87051402-CE9F-C155-7A59-9A0A0C41DD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9D8614F9-B7DA-F476-C993-E12F6F17B539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9A1B5BB8-A81E-C427-24CF-E8970FF90805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477406448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144A352E-A0E2-AC43-8D70-897EF9FD0FFE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AD930CC-1BE1-DFE1-9FC5-1A8F97B05F74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6667F64-6B7F-F26E-6060-38B9EABDAFD0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820764B-EC03-32F5-0D61-203DC5C1D2C4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3B91184-533C-E835-D1CB-D308592412D5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FCE9BE95-43D0-C2E6-4CEE-0EC05150B678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B0C8BDE4-D21A-128A-67EF-5B456E044C9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912AC64F-142E-3AB7-93F8-F80441B4819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0818661E-4A20-1B47-B6CA-C39E7F66828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DA73BCBE-DD27-67B2-263C-3D6B443F799F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F64D47A-1546-D907-88D5-2DBC2698A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3AF5EDC2-3639-AEB0-CE62-912D2FEAAB43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DE90C061-87C2-AC6B-4488-F8B096BC10B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7EC98D38-C9FC-9F53-F148-09FA8F507DD2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3609788E-3D58-9EDA-775F-E8E2F2F2855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1F42DDFE-7E3B-1A31-8AB3-56CE329993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E8A99B65-511B-2C7D-9E96-77C129158969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2CE7FBC1-E340-0A42-87FF-0EEA44FB84C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6B92B73E-4703-5779-1D80-632CA5EC4693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52C06F19-C909-09F1-0944-8E3DE2DC99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1E5085A9-8891-8B13-8AFE-8575747DDC1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4D92C19-C3DF-74A9-8FE8-A6CF39941260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675005400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8774917C-0AE1-64A2-5510-A5610A763B3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88DC3794-27D3-466E-4DF3-A6A4D11E2485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E1627C50-3A31-B78C-3FC1-C58C66DF6CB2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8742EE0D-0CC5-0B6E-A41E-5675FCAEE77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341AB824-1F3C-3407-7E00-AD1AF89FE7F6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C46A85D9-F88C-A5DD-C0CC-1370207EBB53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12226DAC-EAA2-C1FA-FF60-D5E7DB00870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ADA10989-C850-F557-9CB4-1503654BC4F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3116BED0-5114-4381-51EF-995E4D535D0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C3F1C5D2-7B7F-5D06-663A-538BACB1F2B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D4F5A6F1-E332-69F7-E3B5-F85FB73530E3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B2635521-33B4-7830-3942-42AC582C87C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33A35628-E2D7-89AB-22D4-976C22A1E6C1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E83C1836-30B3-809C-B236-1EE9305779B3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2F89934B-3981-39FF-F015-15DE6B94A403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AF420D37-B04E-20BD-25D1-39CF7A52635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7B0D0F83-1C26-61C4-2F58-96C0853CAF9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EFC5199A-C6C3-FD10-AFC9-647BAFE1D4D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16755EE7-D719-34B4-9638-192344E53979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0FD54186-574D-86AC-1F8A-D2E95C55BE6B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5319784B-715F-4994-8B83-7C4B4DFBAE33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CBFE059-DECC-ED1F-3BEE-E72FFE063088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3921624338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62BD7BFE-E7FE-5DCF-57AC-CCC3A3B90D02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98530184-8C74-9FC1-45BC-3463076C1BB4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A1A974D8-53FE-1655-5AB8-E046A31BB35E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08328C81-4EE3-58BB-687C-0A81DB076867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8AD0CAA7-DB6C-335E-BE01-09903BBED07E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C18374E6-6386-199E-FBB8-A446B8B490B9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ED2B8A1B-BD8C-DE11-8947-8FBC46C40CC8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949886B-C657-EC39-826C-47502955CCCB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38CAD3DD-57B7-8A4F-1F40-01E0B8C365E6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4562DA38-BC29-8BC1-B845-9F2AD1A70E2E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E2CDECFE-E357-9009-5A2B-E22DD1A19875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81C56B49-CA56-D2A7-9DFD-490680D507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DF562204-A251-5AB1-8726-2F294C0D4552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8A4B5922-56C3-2114-2CFC-6F809851512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DEF42E98-7039-4C9D-0681-42A7B8DDB55D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B060C51B-F346-3259-6431-9AFD35AEDBE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74EDF818-5875-5F48-6298-FC101B35DDE8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91EBE5E2-E662-13D8-8F6E-84D1A54BF36A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AEA944F-EEBA-2336-F73D-542CB4802B3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8EC7F667-6B48-FDF7-75BD-E2982BF907E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A7CF5C18-812F-7362-255A-1F9EF8E832DC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1C1BEF97-B386-A9CD-8D26-E669B0AB650F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7DDA1C0E-8412-0E7C-B090-04DCD141B5D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7D3CA6F6-04E8-B194-D504-61C573E8FDA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136B31ED-E900-0BAB-0163-E3506DBAB4F1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E1F1290D-7A21-8594-3F21-B59C64AD3F1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03201CA9-87E4-BBC7-216C-705EAFF48145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02C16B84-245A-7A75-8AF5-4E92B7678A80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DFAE96AE-B947-7D8C-ACCD-9F316EB2F71A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18E422D7-26D5-608E-5B25-6C8D315E32AC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4D0A7763-A5C5-235B-562F-0E9499E9E620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70727012-64F9-24C7-7E0C-D8E1E73A31C3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02EE162E-0353-14FA-4E26-542C8660A09F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42E211DB-3AE4-73B5-C262-787C3CE39EAF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05F7F32A-6047-2966-D6F0-B26B7BD839A0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CEF23066-15B3-065E-1D3F-F8E2AE5074AA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BD6D5935-04C3-F67F-FA1A-FE2FEA080DC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B3775FBB-911D-0535-AB3A-36C621C7345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A43EF41A-FFBB-9CD7-F321-9E8EFCF4FDC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C77C4BD-5FCF-B229-43D0-2D0025A2CAA4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09303170-CA88-754A-9C27-8565A450E464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9E8578DC-BE46-8C4B-4620-C646574B615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347CF1E1-96A6-0027-1900-B342D8217CE7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8525ED6-E3C2-42DE-2AEC-33223FF93AE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F12351BF-E950-153C-99ED-A8BC523591FC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058A3D70-246B-7DA6-BAF2-F3A62459F87C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06BC842-70A9-931A-F468-8616FD583735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EE84531E-F718-7B66-4C3C-0E09461C172F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3B506B67-29FC-4EDA-3CE5-38A84CAD81D5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CA8B2A8E-EA65-CFF9-4C40-2C9DD02EAAE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E12D2937-CDEA-3451-A4EE-0A52F4F7DB91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0838AEC9-AF7E-D9CC-2B42-93D58EE8CA8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A9719437-742F-1C1F-E7D6-2E6820D5E869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27D81AA3-A7EC-563F-062B-BB9233D5AC62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BD1BA839-6EAC-BB49-5D65-F0F2B6804B0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EBCC1E5E-C6FA-D38E-BB8E-E55E7DEA4A21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960BEAC2-27A6-48D4-41E1-D06CF75A79AB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AE6EE5C2-F908-AA24-D2C1-C7FA1C1DE56D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CEECC1B3-B1DB-3594-6070-1FC36429E2A4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F8EF3E48-9529-B304-16CA-C41D6786FA01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6AAF11BD-7878-488B-3C15-712F2DEF44B4}"/>
              </a:ext>
            </a:extLst>
          </p:cNvPr>
          <p:cNvSpPr txBox="1"/>
          <p:nvPr/>
        </p:nvSpPr>
        <p:spPr>
          <a:xfrm>
            <a:off x="10313700" y="6160573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</p:spTree>
    <p:extLst>
      <p:ext uri="{BB962C8B-B14F-4D97-AF65-F5344CB8AC3E}">
        <p14:creationId xmlns:p14="http://schemas.microsoft.com/office/powerpoint/2010/main" val="194853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hink-cell data - do not delete" hidden="1">
            <a:extLst>
              <a:ext uri="{FF2B5EF4-FFF2-40B4-BE49-F238E27FC236}">
                <a16:creationId xmlns:a16="http://schemas.microsoft.com/office/drawing/2014/main" id="{1B9F1333-15AC-8506-DB21-754287F8DDA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577652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3" imgW="7772400" imgH="10058400" progId="TCLayout.ActiveDocument.1">
                  <p:embed/>
                </p:oleObj>
              </mc:Choice>
              <mc:Fallback>
                <p:oleObj name="think-cell 幻灯片" r:id="rId1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14CC6F9B-83E4-A4BC-432A-9A94D042F9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44173"/>
              </p:ext>
            </p:extLst>
          </p:nvPr>
        </p:nvGraphicFramePr>
        <p:xfrm>
          <a:off x="685800" y="1217613"/>
          <a:ext cx="23622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E7E335-C754-3262-D0BC-8BB2BCCAAB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812800" y="1830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B2392-11F5-48A8-A8F8-266B1686B739}" type="datetime'''''''''''''''''4''''''''''''''''2''''''''.''6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E6DFA5-4DBE-3CF4-01E7-A02F13A2B7B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12800" y="2719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847417-ECAF-4342-886C-01DE8C15E68A}" type="datetime'''''''''''''''''''''''5''''2.''''''''''''''''3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52.3%</a:t>
            </a:fld>
            <a:endParaRPr lang="zh-CN" altLang="en-US" sz="1000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D1FC4755-D11A-2074-898E-190095EF7E2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9113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DE3C6-BD71-4F8A-A6FE-F2E498B5ABA5}" type="datetime'''''F''''''''''''Y''''''''2''''''''''''''6''''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540179-BB85-5A82-CEC5-DBDC9385AB8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7788" y="16970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772AE-4997-4C0D-B757-BF97056C2FF2}" type="datetime'''''''''''''''6''''''.''''''''''''3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C8DF5F-2455-78B7-2FB2-8AA5FCE2A19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3975" y="2020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8AD345-11E3-4943-854C-1C9239B3D046}" type="datetime'''4''''''''3''''''''''.''''''''''''''6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43.6%</a:t>
            </a:fld>
            <a:endParaRPr lang="zh-CN" alt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2D2C06-A121-264A-2263-222C97179DD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3975" y="2795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46A5F7-050A-4F70-817C-5084AC3B3B91}" type="datetime'''''5''0''''''''''.''''''''''''''''''''''''''''''1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50.1%</a:t>
            </a:fld>
            <a:endParaRPr lang="zh-CN" altLang="en-US" sz="1000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EA950728-BE68-A51E-F526-BFA4FE50895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50950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9A71CB-2DAE-43D1-B4DE-7048FC3F0736}" type="datetime'F''''Y''2''''''6''''''''''''''''''''''''Q3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ED2E52-04A1-F64E-4A80-CB3F2871FE4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081213" y="1403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039A47-0B26-40EA-8CAA-1B988ECC6C17}" type="datetime'''''''''''''5''''''''''''''.''3''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296B84-5983-D486-A599-F3AB5FE9C37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057400" y="17907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036AF1-EA81-410C-8C5A-9C43565997B5}" type="datetime'''''''''''''4''''''''6.''''0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255C0-9100-7873-3BEB-83444DB22B5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98513" y="1506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6D2408-4543-4B6D-9D2F-F288E4DA480F}" type="datetime'''''''''''''''''''''''''5''''.''''2''''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43C1E269-3E70-6D43-1F44-537814AAE2B1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4375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C3D320-611B-4885-913E-77F128027830}" type="datetime'''''F''''''Y''2''6Q''''''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FFC7F2-C157-924D-A45B-0E61F05582A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633663" y="2138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A7327B-50CF-4E5A-B6A4-3637127C2489}" type="datetime'''''6''''''''''''''''.''''3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93AB52-D87F-7C08-CEF4-1AFEAA5BBEC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568575" y="23939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7B039-FCF4-4EC7-B3FB-344568830067}" type="datetime'''''''4''0''''.''''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lang="zh-CN" altLang="en-US" sz="1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FF063B1-7960-3E03-BBAB-31057EE73AA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568575" y="2913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549EF3-DB33-4DA7-9E1D-585C1F0B08F1}" type="datetime'''''5''3.''''''''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53.7%</a:t>
            </a:fld>
            <a:endParaRPr lang="zh-CN" altLang="en-US" sz="10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FAF27C9-C494-17E2-7BF9-718304296AF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649538" y="33289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CD684-6FE3-4DC5-B1D9-5FE8028DDCAF}" type="datetime'''F''''''''Y''''''''''2''''''''''7''Q''''''''''''''1''''t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5EF3740-EAA5-403A-019C-A0FD1395633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600075" y="11414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894706-2AD6-40B2-9103-891252FDC10B}" type="datetime'7''''''''''''0''''''''''''''''''''''''''''''''''4''''''5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7045</a:t>
            </a:fld>
            <a:endParaRPr kumimoji="1" lang="zh-CN" altLang="en-US" sz="1400" dirty="0"/>
          </a:p>
        </p:txBody>
      </p:sp>
      <p:sp useBgFill="1">
        <p:nvSpPr>
          <p:cNvPr id="22" name="Text Placeholder 2">
            <a:extLst>
              <a:ext uri="{FF2B5EF4-FFF2-40B4-BE49-F238E27FC236}">
                <a16:creationId xmlns:a16="http://schemas.microsoft.com/office/drawing/2014/main" id="{D77BAB71-D5BF-09F9-8012-FA30E6864FF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93813" y="14097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9FCF1-294A-45F1-9425-0E3D22A3DD19}" type="datetime'''6''''''''''''''''''''''''''''2''1''''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6212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95FF4E-4CD6-04D0-7C60-D63167274E2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984375" y="10255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EC61B3-FD0E-4E50-BA03-B714F0CF5E80}" type="datetime'7''''4''''''3''''''''''''''''''''''''''''3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7433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5A0C654B-28EB-C313-CC42-D25F9E4609E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759075" y="19573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8B258-A12C-4C97-93CD-686D08C51B10}" type="datetime'4''''''''''''''''''''''''1''''''''5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4157</a:t>
            </a:fld>
            <a:endParaRPr kumimoji="1" lang="zh-CN" altLang="en-US"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FED368-3CA7-EE37-EE52-EBCD88AE53E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057400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5DC79D-C9A1-4A1A-9845-90770BE0F9F2}" type="datetime'''4''''''''''''''''8''''''.''''''''''''7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52BC54F-4464-E191-952C-EE0FA0C2877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180263" y="56642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E7F66FD-2D07-1223-B582-6969BE41CF0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939088" y="56642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4550A8-8F39-2C86-2328-24AB673DAF7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697913" y="566420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1AF4BBF-32C5-8DC0-18AC-4C6412FF1A7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48188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480D39-C58B-4D49-8F39-A236747D4CB4}" type="datetime'''''''电''''''''''''''''''销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43443-812A-153B-3914-846A5C62C4E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240713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124AA8-839F-4508-A0EF-137CE98C4AE8}" type="datetime'''''''''''''''''''''''''''''''渠''''''''''''道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7B1D2E-ADE3-5E71-8CE6-995C7A164C0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899953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E64D62-E21E-43D9-829E-A32FE588E17F}" type="datetime'''''''''''''直''''''''''''''''''''''''''''''''''''营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27522B3C-BF94-5BBB-A1EE-61AC5403648F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21910317"/>
              </p:ext>
            </p:extLst>
          </p:nvPr>
        </p:nvGraphicFramePr>
        <p:xfrm>
          <a:off x="7156450" y="1106488"/>
          <a:ext cx="287020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A4D40D2-0A2F-7BC9-5D37-89925D3FCFE7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283450" y="26527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B3D7C-9C07-4AC1-9B17-C27ACA108AE1}" type="datetime'''''4''''4''''''''''''''''''.''2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98BAD2F-91C5-A9BD-29EB-DE7DDFB0B64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283450" y="2997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91E6C1-422E-4DB0-828B-521F0C4AFB86}" type="datetime'''4''''''''''''''''''''''9''''.8''''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49.8%</a:t>
            </a:fld>
            <a:endParaRPr lang="zh-CN" altLang="en-US" sz="1000" dirty="0"/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0DDCCE1E-CBC5-3808-73FA-A1306C60D91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1183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4BE7DE-EB76-491C-B538-07B5C1F16838}" type="datetime'''''''''''''''''''''''''''2''''''''''''''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4D691D4-AE4E-78EC-686A-3719461F5E13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023225" y="1360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FF0B6D-02D4-45E9-BFC1-848237FAEAF9}" type="datetime'''''5''.''''''''''''''''3''''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F2C2600-D7C1-C54E-E80E-7013ED686B1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7981950" y="1862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4BF9512-E36B-4A39-A2A1-C108792C8F70}" type="datetime'''''''''''46''.''''''''''0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7AF60C1-806E-322E-7456-DA1D5EFE756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964488" y="267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F0370-FA8B-4508-9191-3D2C27CA06C5}" type="datetime'48''''''''''''''''''.''''''7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6A6009A5-005C-C6B4-D43E-6F0BCCF71F97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0200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58FB7E-7AB9-43DE-BD38-9CE67FD22CB6}" type="datetime'''''''''''''''''''''''''''''''''''''''''''3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025CF2D-A07A-463B-62F6-04324A4AF7B6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8878888" y="1784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AB92FE-077E-4877-8764-ED6CF769B5D5}" type="datetime'''6''.''''''''''0''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74070C5-8C00-7F16-268D-35A039C4F6F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8867775" y="2120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E6F620-83EC-47C6-8E6B-6AFDC974AD67}" type="datetime'''''3''''''''''9''.''''''''''''''''''9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714035B-384F-FDCF-845F-7E978B04027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283450" y="2470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CFBDB7-8B52-4452-B4BD-0C28683CF1A1}" type="datetime'''''''''''''''''''''6''.0''''''''''''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5A7DD571-349B-C249-1DF3-007C68A501C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89217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1F328-6A32-4F55-B996-001311C24D69}" type="datetime'''''''''''''''''''''''''''''''''''''''''''''''''''''4''''月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89753E-ADDC-281F-D509-E4C8A19F6745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612313" y="24495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AF4AB-A81A-4C99-A08C-83FCFEDF219B}" type="datetime'''6''''''''.''''''''''''''''''''8''''''''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BFF26-5FB3-B1C0-AAC3-580BBD766C3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547225" y="26273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8397A-8B9C-4865-8637-E0B4CCCF105A}" type="datetime'''''''4''0''''''''''''''''''''''''''''''''''''.''''3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F7D5D3A-243C-D2CD-06BC-447D6414938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547225" y="2979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D3A50-3280-433A-A92B-61D9234000FF}" type="datetime'''5''''''''''''''2''''''''''''''''''''''''''''''.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52.9%</a:t>
            </a:fld>
            <a:endParaRPr lang="zh-CN" altLang="en-US" sz="10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3520197-29F1-5863-143D-49C94C34B1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94863" y="3297238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F4F2B9-D445-401E-96F4-CE0FE2978E95}" type="datetime'''''''''''''''''''''5''''月''''''''m''''''''''''''td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AD6A7AD9-4B88-CAD7-23EF-C788F91400C0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032625" y="23018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8CE156-FF9C-4F5D-A756-5EAB2E820108}" type="datetime'''1''''''''''''3''''''''''''''''''''''0''''''''''''2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1302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ED79A22-147E-90D3-89ED-972F1DC41F98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7934325" y="9747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8D6BFF-6920-4E04-AB02-EFD187020367}" type="datetime'''''3''''''''''''''''666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6" name="Text Placeholder 2">
            <a:extLst>
              <a:ext uri="{FF2B5EF4-FFF2-40B4-BE49-F238E27FC236}">
                <a16:creationId xmlns:a16="http://schemas.microsoft.com/office/drawing/2014/main" id="{6ABB03B4-FA2A-73DA-775A-56263283BB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8836025" y="14525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56916-F0DF-45C2-9EB5-BC97489FA3E3}" type="datetime'''''''''''''''''2''''''''''''''''8''''''1''''''''4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2814</a:t>
            </a:fld>
            <a:endParaRPr kumimoji="1" lang="zh-CN" altLang="en-US" sz="1400" dirty="0"/>
          </a:p>
        </p:txBody>
      </p:sp>
      <p:sp useBgFill="1">
        <p:nvSpPr>
          <p:cNvPr id="57" name="Text Placeholder 2">
            <a:extLst>
              <a:ext uri="{FF2B5EF4-FFF2-40B4-BE49-F238E27FC236}">
                <a16:creationId xmlns:a16="http://schemas.microsoft.com/office/drawing/2014/main" id="{70B3B445-3D89-FC07-4228-421BE72F4AC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737725" y="2278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9BEEC-3065-48A0-81E1-122D14D0919B}" type="datetime'''''''''''''''''1''3''''''4''''''''''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1343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84B8D1-CB67-8BE4-5178-7AA9E55AA6D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866188" y="2751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D9C8B6-88E3-4540-817D-FD3CEC15CEF0}" type="datetime'''''''''5''''4''''.''''''''''''''''''''1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54.1%</a:t>
            </a:fld>
            <a:endParaRPr lang="zh-CN" altLang="en-US" sz="1000" dirty="0"/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6A841569-4592-8935-1463-A903D9FCC410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766337295"/>
              </p:ext>
            </p:extLst>
          </p:nvPr>
        </p:nvGraphicFramePr>
        <p:xfrm>
          <a:off x="14563725" y="1143000"/>
          <a:ext cx="2986088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DFC068B-46E7-7102-435E-509A97C8CE8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4690725" y="1662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56C9C-AC5F-4B78-8564-2C28E14B83B8}" type="datetime'''''3''''7''''''''''''.''''''''''''''''''''''''''''''''''8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ECD9C5-7EA9-FAE2-5C74-AE2F77675CDE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90725" y="2620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6EF78-22CF-4C42-AF52-3A445D0825DC}" type="datetime'''''''''''''''''5''''''6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56.3%</a:t>
            </a:fld>
            <a:endParaRPr lang="zh-CN" altLang="en-US" sz="1000" dirty="0"/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20128D3E-707E-B0B5-E331-E0F7F73EE1D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5319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4F40CE-A0C3-497D-A1CA-CD74F908A039}" type="datetime'''''''''''''''''''''''''''W''''''''''''''''4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0866A90-52A4-F5AE-28E9-ED7B6A7B7AD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446375" y="1428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F8DB4F-8FB5-4D24-BDF4-D7C406BDAB70}" type="datetime'''5.''''''''''''''''''''''''''''''''''9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BF1CC87-D108-B917-011F-8AABFC04D33E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427325" y="1976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D7E7F5-FB1A-4A4B-AB95-42C3E4DE6D75}" type="datetime'''4''6''''''''''.''''''7''''''''%''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39D0E115-925F-2C45-A492-85E10AB4AB74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409863" y="2733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6C220F-B6B1-4776-B35D-7B4A6323D873}" type="datetime'''''''4''''''''''''''''7''''''''.4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BEFEA17F-F561-A8D1-6507-64353548DED6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4717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BF2DF-B9E7-4344-B5BB-0F7C7E7352CB}" type="datetime'''''W''''''''''3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8708117-131A-9388-1D86-345A61D32F4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384588" y="1754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6C0B59-002D-456E-8AEC-F460DCB5A154}" type="datetime'''''''6''''''''.''''''''5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8B3FED9-9C6A-1DCD-13CF-C027E285D16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352838" y="2114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84F951-F3EA-4B83-A1B0-4DCD470D98D9}" type="datetime'4''''''1''''''''''''''''''''.6''''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41.6%</a:t>
            </a:fld>
            <a:endParaRPr lang="zh-CN" altLang="en-US" sz="10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7BED46C-A033-9943-33ED-34299BA34FF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4690725" y="12176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F62AD-339A-44D0-B813-BF7976113337}" type="datetime'''''''5''''''''.''''''''''''''''''''''9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6B0002EA-AE61-52BC-4DD3-D81F7979EE7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64131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915FF8-93E0-4161-9D72-0AD570010AC7}" type="datetime'''''''''''''''''''W''''2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F20F1D8-938F-219B-8D2B-11BA19C7B486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7135475" y="1487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62D32A-DFE3-4D34-8BC9-C9FA0831DFB4}" type="datetime'''''''7''''''''''''.0''''%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DE6DA1D-E991-C904-3C8B-941E85B33CE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70388" y="1901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E65158-E609-4698-9342-891E29A8F0B6}" type="datetime'39.''''''''''''''''''''''''''''''''9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DEBE4A-B509-6E78-15A6-21F910274B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7070388" y="2725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0A6B5F-891B-45BE-AB22-454E1C8A790E}" type="datetime'''5''3''.''''''''''''''''1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53.1%</a:t>
            </a:fld>
            <a:endParaRPr lang="zh-CN" altLang="en-US" sz="10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24918762-8EF0-B3D8-C1D6-F41FE59E6EE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73529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3F3F81-7D75-45FF-A2AC-D2A45D64BB45}" type="datetime'''''''''''W''''''''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D1E28A4-395D-46CB-080C-3C87A7BF25C6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485938" y="10112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22916-B700-42FC-8B67-FECA4A4BAD0F}" type="datetime'''''''6''''''''''''''''''''''92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692</a:t>
            </a:fld>
            <a:endParaRPr kumimoji="1" lang="zh-CN" altLang="en-US" sz="140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26B8D06-4375-37D4-2D45-1883CAF14F92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5425738" y="10985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B3B69D-6388-4B5E-B587-01337D533F89}" type="datetime'''''''''6''''6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662</a:t>
            </a:fld>
            <a:endParaRPr kumimoji="1" lang="zh-CN" altLang="en-US" sz="14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7C4A60E-0D44-1789-586F-76B10E02486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367125" y="14081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FAF6D8-51C0-4F4C-9F00-7E0E58939771}" type="datetime'''''5''''''''''5''''7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557</a:t>
            </a:fld>
            <a:endParaRPr kumimoji="1" lang="zh-CN" altLang="en-US" sz="14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3B52B202-A970-EEE3-BB18-2330DF86DE62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7241838" y="11557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5ABBAC-7506-4FE9-A9AA-6F30FCD88D50}" type="datetime'''''''''''''''''''6''''''0''''''''''''''''''''''1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601</a:t>
            </a:fld>
            <a:endParaRPr kumimoji="1" lang="zh-CN" altLang="en-US" sz="14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2894265-C13F-A54B-505C-241BCF9B8E75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351250" y="276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9AB83E-F6EC-4F59-A842-273C3536A1A2}" type="datetime'''''''''''''''5''''1''''''''''''.''''9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51.9%</a:t>
            </a:fld>
            <a:endParaRPr lang="zh-CN" altLang="en-US" sz="10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685A449-5AAC-8F51-369D-B3E7C7AFC02F}"/>
              </a:ext>
            </a:extLst>
          </p:cNvPr>
          <p:cNvSpPr txBox="1"/>
          <p:nvPr/>
        </p:nvSpPr>
        <p:spPr>
          <a:xfrm>
            <a:off x="10465596" y="2941640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23B79A28-47E2-A053-F69F-1FD9FED5F632}"/>
              </a:ext>
            </a:extLst>
          </p:cNvPr>
          <p:cNvGraphicFramePr/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407098746"/>
              </p:ext>
            </p:extLst>
          </p:nvPr>
        </p:nvGraphicFramePr>
        <p:xfrm>
          <a:off x="514350" y="6638925"/>
          <a:ext cx="8207375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195" name="直线连接符 194">
            <a:extLst>
              <a:ext uri="{FF2B5EF4-FFF2-40B4-BE49-F238E27FC236}">
                <a16:creationId xmlns:a16="http://schemas.microsoft.com/office/drawing/2014/main" id="{8A9B95C2-D5C8-5231-63B8-731A99B574A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8150225" y="80295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A158518A-807C-27DC-0E75-9A25CB8DDB84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5119688" y="92821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674B9A19-79FC-3B78-C88F-6A6FB7BDDA26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 flipV="1">
            <a:off x="3109913" y="74914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61386161-7567-EE2B-139F-9DDE6533E158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 flipH="1">
            <a:off x="1112838" y="72945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ED50ECBE-F4B0-93A9-1E03-A1E021B9045B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2105025" y="75485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1A247736-8AE1-646A-ACD7-9844689C509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927225" y="7072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196EE-6ED3-4D5D-9796-258EA9436370}" type="datetime'''''''''''''6''''''''''''''''''3.''8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63.8%</a:t>
            </a:fld>
            <a:endParaRPr lang="zh-CN" altLang="en-US" sz="1000" b="1" dirty="0"/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6E4540A1-9800-3F35-0D3A-FFEE9AA97484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927225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D7DAA-C347-425E-ABF5-F270CA763077}" type="datetime'''''4''''''''''''''8''''''.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48.8%</a:t>
            </a:fld>
            <a:endParaRPr lang="zh-CN" altLang="en-US" sz="1000" b="1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55C7B160-184A-FFC8-9C9C-8CCFB692804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88900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0D07E6-AC7B-4538-A906-E42356E0942B}" type="datetime'''FY''2''''''6''''''''''Q''''''''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4469721E-9C15-7D40-C5A6-95CB6D3A11D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895475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53F224-F43E-4ABA-90A9-48C66219B5B2}" type="datetime'''''''''F''''''''''''Y''''''''2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12D0E834-7C33-621C-2B97-C5E984214B55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2932113" y="7531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2EB37-C7F2-4370-82AE-C286DF26CD20}" type="datetime'''''5''''''''4''''''.3''''''''%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 useBgFill="1">
        <p:nvSpPr>
          <p:cNvPr id="137" name="Text Placeholder 2">
            <a:extLst>
              <a:ext uri="{FF2B5EF4-FFF2-40B4-BE49-F238E27FC236}">
                <a16:creationId xmlns:a16="http://schemas.microsoft.com/office/drawing/2014/main" id="{0AEE1318-9DCA-DF81-506C-8EFB41260E2E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52525" y="72263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9224F2-D78D-4366-90AD-AAD36A492C71}" type="datetime'''6''''''''''''2''''''''''''''.''''''''3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1193DFDC-B549-5331-4CCE-887198CDE7B3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2932113" y="6934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88555A-9A1E-42EE-9D41-DBB502B647F1}" type="datetime'''''''''''''6''''9''''''''''.''''''''''''''''8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69.8%</a:t>
            </a:fld>
            <a:endParaRPr lang="zh-CN" altLang="en-US" sz="1000" b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7191A745-5A57-5101-C7C8-682CC97612CE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932113" y="7762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9A2D34-5095-4554-B1F0-3A122805D296}" type="datetime'''''''''''4''''''''''''''''''''4''''''''''''''''.''''''''1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44.1%</a:t>
            </a:fld>
            <a:endParaRPr lang="zh-CN" altLang="en-US" sz="1000" b="1" dirty="0"/>
          </a:p>
        </p:txBody>
      </p:sp>
      <p:sp useBgFill="1">
        <p:nvSpPr>
          <p:cNvPr id="141" name="Text Placeholder 2">
            <a:extLst>
              <a:ext uri="{FF2B5EF4-FFF2-40B4-BE49-F238E27FC236}">
                <a16:creationId xmlns:a16="http://schemas.microsoft.com/office/drawing/2014/main" id="{6FA87746-FE07-F5A7-42A7-596C0D89A21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932113" y="7262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E8E43A-615D-4CA0-AE0A-172F9F729C8E}" type="datetime'5''5.''''''4%''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CB104BB-DB41-3B6D-F5BD-DC16EE4F7B52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900363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6D99C-E1ED-41F4-BF5B-42F74AADBA07}" type="datetime'F''''''''''''''''''''''Y''''2''''''''''6Q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A876B14-F632-DF52-7B19-3DC0870EC22C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937000" y="7023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6E0BF2-16DE-4C50-85AE-7D8E655678B0}" type="datetime'''''''''''6''''''5''''''''''''''''.9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62CF3F47-0648-EB13-CC82-D3DFD95F0F0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706813" y="8118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61D515-C9C5-468A-9B20-C065A7A9E435}" type="datetime'''''2''''''3''''''''''''''''''.''''1%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1" name="Text Placeholder 2">
            <a:extLst>
              <a:ext uri="{FF2B5EF4-FFF2-40B4-BE49-F238E27FC236}">
                <a16:creationId xmlns:a16="http://schemas.microsoft.com/office/drawing/2014/main" id="{721C7FCA-137A-D86E-45D7-C967B7993BC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937000" y="73929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76A2FF-FCAD-4AAD-A00C-F1D9900D28F8}" type="datetime'''''''''4''''9''''''''.''7''''%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2" name="Text Placeholder 2">
            <a:extLst>
              <a:ext uri="{FF2B5EF4-FFF2-40B4-BE49-F238E27FC236}">
                <a16:creationId xmlns:a16="http://schemas.microsoft.com/office/drawing/2014/main" id="{DE71F8BC-56DC-C35B-73D2-0E985B30483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3937000" y="78882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82403D-8EB1-4E4D-8276-E4BAEEC6667C}" type="datetime'''''''''3''''''8''''''''.''''6''''''''''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067890C5-F2A9-92D6-67B0-4E6FCC274267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390525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25D3E-122E-49E2-8BBE-47D1859E6DEC}" type="datetime'''''''''F''''''Y''''''''2''7''''''''Q''''''''''''''''''''''1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2F947533-A601-E2D0-BB8B-BC187BF96FA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920750" y="6786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727087-613C-40EA-836B-6AA20152261F}" type="datetime'''''''''''''''''''''''''''''''''''''76''''.''3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76.3%</a:t>
            </a:fld>
            <a:endParaRPr lang="zh-CN" altLang="en-US" sz="1000" b="1" dirty="0"/>
          </a:p>
        </p:txBody>
      </p:sp>
      <p:sp useBgFill="1">
        <p:nvSpPr>
          <p:cNvPr id="111" name="Text Placeholder 2">
            <a:extLst>
              <a:ext uri="{FF2B5EF4-FFF2-40B4-BE49-F238E27FC236}">
                <a16:creationId xmlns:a16="http://schemas.microsoft.com/office/drawing/2014/main" id="{03A4D5B2-FA57-2A43-A248-9CE4B00C4DD0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4922838" y="91455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6AC315-EC0A-4D8B-A2B9-2B3F3A39368B}" type="datetime'''''-''''''''''''''2''''''''''''''7''''''.''''''''''3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-27.3%</a:t>
            </a:fld>
            <a:endParaRPr lang="zh-CN" altLang="en-US" sz="1000" b="1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DBA458F0-2532-F2F8-CB30-D6B771EBC0A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920750" y="7083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0D51AF-529D-40C0-9010-CBDE63A55C66}" type="datetime'6''''''''''''''3''''.''''''''''''''''''''''3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63.3%</a:t>
            </a:fld>
            <a:endParaRPr lang="zh-CN" altLang="en-US" sz="1000" b="1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504D5B3-C240-7785-D676-5930D83A0CD3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5018088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64271-74CD-458E-9A94-DF922AE4819C}" type="datetime'''''''''''''''''''''''''''''''''''2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07ECF9A9-EFB4-6BF9-8936-98045992E59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718175" y="7113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7066CA-7ADD-4C94-B889-C3FFAD4BB871}" type="datetime'''6''''''''''''''''7''''''''''''''''''''''.''''''''''2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216FBB56-00F2-44E2-3FC2-F74F4A8176A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948363" y="6532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744CB1-94CB-4B7C-AAE2-29AB3545888D}" type="datetime'''''''''8''7''''''''''''''''''''''''''''''.''''''4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87.4%</a:t>
            </a:fld>
            <a:endParaRPr lang="zh-CN" altLang="en-US" sz="1000" b="1" dirty="0"/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6C211480-7146-4EE8-EBF1-56F1BFDD891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948363" y="73612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5018C-DB16-4B45-9620-A2022BD6EA7E}" type="datetime'6''''1''''''''''''''''''''''.7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61.7%</a:t>
            </a:fld>
            <a:endParaRPr lang="zh-CN" altLang="en-US" sz="1000" b="1" dirty="0"/>
          </a:p>
        </p:txBody>
      </p:sp>
      <p:sp useBgFill="1">
        <p:nvSpPr>
          <p:cNvPr id="119" name="Text Placeholder 2">
            <a:extLst>
              <a:ext uri="{FF2B5EF4-FFF2-40B4-BE49-F238E27FC236}">
                <a16:creationId xmlns:a16="http://schemas.microsoft.com/office/drawing/2014/main" id="{41791812-8EBC-31DA-5B05-5DC5E00EE41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5948363" y="68627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47B38F-22D1-497F-81DF-6CDFEC02CFEC}" type="datetime'''''''''''''''''''''''7''''''2''''.''''''9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4D041042-4EDC-288F-680C-B38BBA9033E8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6024563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54BE6F-6613-4833-B9A2-3B60BD48CFDA}" type="datetime'''''''''''''''''''3月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624BC34B-DC7E-1064-6591-4084E94C55D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7100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A58382-1379-487D-84C6-76AAE0D9445D}" type="datetime'''6''''''''2''''''''''''''''.''''''''''''''''''''5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62.5%</a:t>
            </a:fld>
            <a:endParaRPr lang="zh-CN" altLang="en-US" sz="1000" b="1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E4A48CC7-411B-BD71-9E56-5F66146CE18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819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055B6-6425-40A7-AFED-197B8B69B3B4}" type="datetime'2''''''''''''''''4''''''''''''''.''''9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b="1" dirty="0"/>
          </a:p>
        </p:txBody>
      </p:sp>
      <p:sp useBgFill="1">
        <p:nvSpPr>
          <p:cNvPr id="124" name="Text Placeholder 2">
            <a:extLst>
              <a:ext uri="{FF2B5EF4-FFF2-40B4-BE49-F238E27FC236}">
                <a16:creationId xmlns:a16="http://schemas.microsoft.com/office/drawing/2014/main" id="{21CD49BA-B24F-5E81-20BA-85805DF7E80B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953250" y="7453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107537-61C4-4ED5-9FE4-FA4E6660B9AA}" type="datetime'''57''''.''''''''''''7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57.7%</a:t>
            </a:fld>
            <a:endParaRPr lang="zh-CN" altLang="en-US" sz="1000" b="1" dirty="0"/>
          </a:p>
        </p:txBody>
      </p:sp>
      <p:sp useBgFill="1">
        <p:nvSpPr>
          <p:cNvPr id="125" name="Text Placeholder 2">
            <a:extLst>
              <a:ext uri="{FF2B5EF4-FFF2-40B4-BE49-F238E27FC236}">
                <a16:creationId xmlns:a16="http://schemas.microsoft.com/office/drawing/2014/main" id="{C4232740-5D95-ECC5-D9F2-E300E7E62E8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7185025" y="7664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D0B5B4-11BF-4ED7-9915-AF60D3ED727C}" type="datetime'''4''''''''''''3''''''''''.''1''''''%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0A38FEE4-ACAB-1900-DD58-149AAF95463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6D5312-E0DB-4C37-B9A6-D8BCB2583CD6}" type="datetime'''''''''''''''''''''''''''''''4月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87338524-0827-C8BA-B0A0-002974C5580B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58138" y="69072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72479F-87A9-43D2-B207-2F79E546B078}" type="datetime'''''''''''''''''''''''''''''''7''1''''''''''''.0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247A2CE5-BCC8-EF8B-9EA7-2C25DEB5F54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8326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109701-B1DB-4502-83CD-AC14B3EADECE}" type="datetime'''''''''1''''''''''9''''''''''''''''''''.''''''4''''''''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0" name="Text Placeholder 2">
            <a:extLst>
              <a:ext uri="{FF2B5EF4-FFF2-40B4-BE49-F238E27FC236}">
                <a16:creationId xmlns:a16="http://schemas.microsoft.com/office/drawing/2014/main" id="{7932B48F-B98B-B14E-61A6-E39BF4869631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7727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07CE80-B342-4F08-B752-F9E7B6A2C3F6}" type="datetime'''''3''''''5''''.''''''''''''''''0''''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7DA1E70C-E703-A9FC-52F4-197A6B19F465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8189913" y="7961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68BD37-AF87-4837-A14F-CFB15C46E829}" type="datetime'''''''''''''3''''''''0''.''''0''''''%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B95B37D-9D38-F0CC-591B-F653A31DEBF6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20750" y="7413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6E0285-6700-4281-9B25-D36560ED38A9}" type="datetime'''''''5''''''''''''''''''''''9.''5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59.5%</a:t>
            </a:fld>
            <a:endParaRPr lang="zh-CN" altLang="en-US" sz="1000" b="1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00BE8B7E-F20F-8E2B-445B-80C773A1ADE7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7926388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AA4412-B8BF-430B-8DD4-815FC88458DB}" type="datetime'5''''''''''''''月''''''m''''''''''''''t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110" name="Text Placeholder 2">
            <a:extLst>
              <a:ext uri="{FF2B5EF4-FFF2-40B4-BE49-F238E27FC236}">
                <a16:creationId xmlns:a16="http://schemas.microsoft.com/office/drawing/2014/main" id="{AB6F3FB7-E6FE-FD85-CD42-FC81E83DB49E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4956175" y="87360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CBCAA8-2361-449B-9109-FAC45C4EEC1B}" type="datetime'''''-''''''''''''''''''''''''9''''''''''''''.''3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-9.3%</a:t>
            </a:fld>
            <a:endParaRPr lang="zh-CN" altLang="en-US" sz="1000" b="1" dirty="0"/>
          </a:p>
        </p:txBody>
      </p: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CC0B59CB-F064-2EFA-B1F5-64559C5A8B67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1425575" y="12392025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54E0DCBE-7E09-F976-D235-CD59207CA89A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65722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4AFD660A-F91D-5B3D-FED9-081634B4505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142557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9A1DB3F-5E0C-3F12-6200-94FA338E7370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gray">
          <a:xfrm>
            <a:off x="657225" y="12392025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FB6417-9B4C-754B-BA77-B6E640E3806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06045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99E6A0-F54D-4E77-8E9B-F92AB9FBEA9E}" type="datetime'电''''''''''''''''''''''''''''销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435B7B89-41A4-9DAA-CB84-F61E56865F39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060450" y="123332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E8649F-B0C9-4658-BC75-4316D8E6DE23}" type="datetime'''''''''''''渠''''''''''''''''''''''''道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1479816-301D-E17F-5945-BB0A1C0D8E9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828800" y="12333288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710C6A-4585-4B26-B7B9-9F5E9388E7BE}" type="datetime'''''a''''''''l''l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47773D2A-12E9-137E-A1B1-955D0700223C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182880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0FF243-93C3-4E5B-9034-C1A6A45045DE}" type="datetime'''''''''直''''''''''''''''''''''营''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C588FE27-109C-BAC6-49CC-E71BF1076E31}"/>
              </a:ext>
            </a:extLst>
          </p:cNvPr>
          <p:cNvSpPr txBox="1"/>
          <p:nvPr/>
        </p:nvSpPr>
        <p:spPr>
          <a:xfrm>
            <a:off x="10182658" y="6151564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</p:spTree>
    <p:extLst>
      <p:ext uri="{BB962C8B-B14F-4D97-AF65-F5344CB8AC3E}">
        <p14:creationId xmlns:p14="http://schemas.microsoft.com/office/powerpoint/2010/main" val="194842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69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Y.qo8eEJeF3cNhstuKiw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31UPoJwOzczPJOAApLPA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.45za._XxtL09N86UJ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UBxzFwqVGZa.i4oFyYQ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55akl8k3PHosQUpiIQ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4IEDPbFEuPWRxGpuV3qw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R5pHuEy2Jdh8.93Vk1Og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okB7oAHvrmHtrF7XEkn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SL.dJX_c.NGyqDrNrXK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Ez_gRBIXNhTleuRR7I1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3d6Xe2hV9gOBXyBVsK_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jj_Z0tKH0wASVmkWb7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2jaPMj5V5XJ6chlJtH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3UPI89JtUJaHlMGISau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SL.dJX_c.NGyqDrNrXK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9dlb4phu77YB_0FMCs1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YUzgULAQj6QkLgi4Nd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U8XCTWFBs1GOhwYyOt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yWk80yAWUiBSD4GX6f9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BUBz5TFzYKo_d1y7YXA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bndzwd0ChtFqk99B4Y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Svr51hOJkk1HTRY558s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qEgDhg9zh7T6UtSoAJ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UF3Bgx2AaSRbdXvUdq9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lKkTxNTzd1o4TCqobx1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objcPUiA0REThyTowZ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GnC3b_zIxZGf2n09nCn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Pzpm41jCmzGN4t_CjtP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_QbqO9KWP9oA6lrMtEV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pZUrohqlWqNFBnWCOg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YZXT2Z0GyhsiEIHXR9Y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8ofNfU6tm6S1WFwMeYQ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bBJBassr_dx2ghdGfqz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t92PIum5h4u3RCk.7ww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cNwjq_wS4eIUyESvxOe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Qqnp7vGjbiYp4HWCAQX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DGVTU6_K7Bbom84.Qxj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TsM096vsyky1tUrQNR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1uRKs9wwJXZCIea1LwC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VbCdhw2sKW_4.G9SLx6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PP_BTVrd1QJ.urumtP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oxJI0.tksOPUz1w9LfC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NBidCG0c9jWrRNcI_Ei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Qec_g4elhsBYG0Iut7a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X_rvvw0ZMCSWcq9MuGD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qKhJvTZTHzlJ0VG1Fvv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AnOShJrFYQ5.1sYC7.W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fYk5Jj1MN0Biy36VYAS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HsOVU1NZtTz6xmE0r_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DNl_fPTk5JeejihSH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QxgfxGojUq1Vsc34jwk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3Z7y7YcrAoTvIWtepX4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dhClJqMkWMWN1xWcLyJ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qZ3VOEMRhfJDosQYwpL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g9Foq2S1FDLPmoFosp3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BNh2t0w_oDdjC6EUbeU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iQpTIQSKUpTTOzmTo55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Y.INAU3ZqMgNPLtRS7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h7tNrNYtFjnn2s_YC21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SRq4M2uJXwuy3yCQlG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WmsQ28mUtvjGZHY6N5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F8yWIR4gNc9F1H3zSWo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U7YmYa6BTGjsWwdMfOQ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zjEfsknkJDWHiw4PysH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sCnyj_WS2Irw5dTWSrT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KOAFbOCfXlN5CdfB_cW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tGCPfu0kEREiv66FvqN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Wenzvlb11IAi.dMxmnY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OpxzOlWhl2oUYVcTjHt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whyxTx_QQE3QPaFEJkG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wMRUjELJDlJjDrXJ.sa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wce3Zs_yRphoH_yqx_W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Jx6Dbtzhv4fUlly29v6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t2toDc01wSHxB6lBWY0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Ed3s5rMrSRKQ2cLctmw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5KUy.SbmpAHMCrrymhk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WvqvhS2PzVumxiYEJo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P062Stl3wu1AqW_5Xa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qmx5DQ9d8z910BQhuy0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Zvm_.oosDWe40Jbm6OU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7UDsfmpiPE3_lV8aDB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laEqA75lZi390sG3kn1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gZXRV2cTe9qSwSR9LV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klRtkpj6u3X49Q1wNHT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adH42tc2Dd1cKHdBKb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agXh1jB65cjFKkcpIE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ujg3XxQw.czqh0sXimH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3LfEjxy6s7sGpdmde2.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sOoAmqaskwPtl786Q1E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zGDY0a9obM9myOjO3l2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vrVohRIWyMtToWLFo5z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NwFGwu0hCYaVO5Tiey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c24dvU02pwmSIgSPl65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AGZIZ0ru6rl1eG0eS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zgqcCKtrq3XK8YQOE20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UBbKK6tn9wA1FufOTC3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T7oboHnBorJQtb2HmVE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Rv3_W1YIcWfDdqd9wJs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W3_cUHNO.kPS8jCN5Fm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VOkC2Hqce8IhfP3vaT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kvkOCXN9kyKMaAsXCn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B8E6Pdv8w07D8Poq0ds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4Z._E8uO_cStmSbXy6D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4.VviRvTLoznnqc5aaQ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_kF1oZ08pZdOJnMDbMc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ubmOO_ZSoneW2tCI6Tb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dkHr2knyhxe0Ohn4Cq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MjKN1.ElQ_hE7Ig6ryR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Vsg7t__JJjHOg8QeVt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siKOpjZhL5vPNzT0PLw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imh5tQ7BTAneaUacLXy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kUARX_ucvvyZvBSjyey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9NFN9X_NScMkDaVbT_k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3DoHYlG8g._Ei6dJQ7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OinxW.uGtmpkjxknjK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CXL_jv86wxQ56eZQQv.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qG1F7plx0lft.NgvjBc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TGIvCvWEiB2HjxfmYNr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TFbNQQN7F1sisx2OECf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yaIO6jA_18J9.zAzzr4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3qjOmDZmZuZ_tAYIEy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pqLdJzLMRuhkqd9x7r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dNxcGt6wllw6D_2eJkC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Yfse2HPi3DkOBxGGSBI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ekp_S5o8N8YxEUmewG4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VADCqlPzxOpbQPxfiNg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r358Tlf4Hw0fsONECYE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5KjdMlC8d9WsGzAwto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oJsQRVnMEVete67VDZ3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NmEnZeXI__stR1XqB4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BqFcIgvwYqiujnQxIkV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siTVElD9sC7Q8eWZ6K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jn2rYMKKmuexs2A2VM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miZG5hs9CDDs6G0r2cv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8Ch8Cd2mbPlS.kNYO9k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5S2XVIfu_47XK.N3qIk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ZKVAhhv3fVvy7YC4.6Q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m4XuAlL_3kMmn9E1zFt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E_DtUEPRpblvOTgpgu0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gwWxEC5rz07eGNKpwfP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54EKylXb62uGNi3slzt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sescE8PkTLYYrY_XCl3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0j42Y4VVRIAVBxUZODC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Xj2iMWBd1ePnouIbgct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4ebCB1E3e7vDgzVIVyW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fIf3Lc_3vw6HYjsTBP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lHjjPj4y.k4QWqXFRa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UMVd4bsCffhr5DSn_B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fYKDN9hm2l1oScfb26l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r5X4Ur9iNpMye34rexj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GfZ_4vhI.z4OWzhnyP_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8SK0ZHNxWBlg9_RRes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4kHjNs.EPsIhbFkQ7o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TuvGCcxahCbcMRaWD1F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bI47rEoQwQmempUs7W4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qxV4wETsSICWUrs2Qc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WWzu_J7EXg3K8D.h_Wt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zhGTSpPjub6xfssDuDW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i8z0KDUbUV8PlQ7tQz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oFm1sXRaY5iVu8jhZY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AWy3u7Fv67PWJ70vne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dBcbb83pebXji1IWRaF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gWQUZTpYKirEdQhCF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PW2dbTx044Q8PERpAJH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ng4bNuOqRYRryE6w1W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FkNNAjzBgIujKg7KVX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tsxoSy3_cNf1Qt6gbk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sflCdA8KnF5DkDKUaf1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CvmmTfA1lkzzmBEuTJ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CvsdnSbPyVKWdb3S1R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H7xYueKD.g.TSvq.vp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OZdM0rFeWL3UbNwZZMd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.YwW8J1Jb_8vYqQXYRB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xtJm57oHAq_nM6Sr6U0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LJ2.qyM8m4Zv5Lb96D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2c6js2J_wONNzNuRNJJ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2gnBV9hNCAfdJPVOro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0.YzAA2xc8HNsruQ3kY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S_YzJ5VYAw4ZQ5EH_y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nJI.bzoRVU7gKSA1r2d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3P4d4JdE5S6Rz7AHhSD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85XHrmFd39WuZxrwoU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uS6o6hFcyPPIjIEXFk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BIV0qBQmxkBnQerv8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8mzst24zFKzszUth9XZ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cOHGM9k4uuP0w4UWDL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n2EaCf8Wrcjh_J0GDmT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N_sxPrxoeV64lTvPrmO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hVak4MkxBsZ7brrPm8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62G6VwsO2Ho7k1Sl.wc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zVcUSb5lpmuntbx7xVr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OUEEMTKwtt.mGi4i40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cefTKKq8EzsNBhOCW1w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7LgP9ojV5TU_PlIgUr8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eT2G3PRHLBDrKcQvE5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lhcpXVguDmDKhI6Wmqa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8zSIi4Dj_sZPHNGfxu7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0sJlJWvmIpoGVDrCuJs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MRnWxkkEega4RuDNZOK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GKcYDCW6OWexZYmNyg7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osxk8.DnBe4mwj6DXcw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W9emeJ_8EQta_98DpsX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TZ9bCDJJgbU3x0RcXgR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j8IjggkqEzjC_ZzeBY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83J3KuMkwq.vFGVBcWxg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a43E2VDOukKAd0QIUp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bNqQbtAuMX2g8GJ6XZ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RDd.RhfVG3p._ndDWLp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Va2AQQ3Tt6IsgXnvGzp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F_lGXyD_fFIFkfmfLM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z3.HqvsOysm1M2P0FSg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1KYJjkJ16XInaZcgsy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95NBvGIkVILQwwXKUuY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7Zx7mEgpFs0kDEcCri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QerHV8fS9cTOtA2ez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xSTgXI.EFlbMU9qPxse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frgAsZoO41SvZb01ER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9DHDv.cE6NM1Z9Xmt8b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pU7go8d2SH2R8EokPAo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WSZ7aCdYKPTGU7rJ19c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nAW2UCaaKLzT99npPV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W3wWBgu91sB0mXBFq9m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xR.R_luVAMTzHxtL2SC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v66_iYZcmio8wpxB5Ts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_jpgLPkUytMjraC5Uf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qmo_npq6rEDEolnaef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9pnecFqBIErRHE_jmbn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VjA.hXAZmqTyNWOsdjn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JXCmG_3BvaTLQyBeBLx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qb.nVefLK3mX92bEaFW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zkFnx27M.aNCDmJHLgd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boqGYF3oqpt7hrxs6Bw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4.NMrVV3ri57c3TU3Rz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u82xiCIv9nP8Pm37v0.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_IUK3Vk8UCrDptfdiDp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t9WZdzm3oUtFr_bnpvE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v2dNagTd01lDpU8L_Y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LB.PSGojH3bFzQAGbZvg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_SKY_5HrgGW0T64fbcZg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gI_Tpf1ctv_0cT5.4xR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_iZB_e5iVb8pwZtaZv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T8sN6qvneM.q..xG_F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11jWciUVcx9FXitYaix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Qy6OsESmTtIdGPAAUhn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GpNn1Ik4hwH0nvzR9d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f3xef9kjAuWR6YWTdAB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FMbsqu3v97.HrXOX1.R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hrf9Q5qEMV6L_cd1pDj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Di7SOjrHmAZ4nLSdHXD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NcL9ReuLAoIgSSWj_JM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NknBO5NXFYzr5xG.ff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nPCmqIDnDAnIGdKdF6B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YfvOxNny6oKbZ1Rjw7Pg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KxfzzYFzULF5WRdVUy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S7Jl5Y7H2..NOrrOrT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j3AG.6v8YHDlOZAysSX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sxL0CyNeDHx4._37zf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nmzIZJRYfMZpR5grLDK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m2GVbm0J9VpcNjZMhCY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PMAdjsPVxhVOBAduR.O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8SuCpBlATvMSqIfN_1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JeDs49KSP1.DnSQmzdQ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tmBorpVA6tX8c0mB781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nAW.U_9omOjpLLsXGE6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uH6y69e2VO1bbB._SAP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y86pmdl8qfB1sE0.B54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e8gw4sPVotTQwguOgjb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r0iIkc.b5fGdJirxMR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F9d8lNrBLhF7GektsZr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Lw0sihada2FXycQkqC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pLnRm6dQbEY_195oOc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uEpYj_.GRPXaKhZ0t_Q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ay9CtR0VrjrJ68Bad6mw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4nDK1oqawF.BqbjqJMe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t_Cew_I2BTli3QNWqp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x7NmSyhomZfjEWTJ9L3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w6q7FME1Gtf4lPbu3H7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PUVSbSyBhLYuGy38ToG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01p4Va9vyyU1SfBDpq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pNSSqBmKZ8SmHaxvUUl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RBSB5JxIY9lp4pvV540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YDcyu0VoZKpAtq2M7d8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ngI7I.peoUAFMmBZL8Ew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dpXWZYb_GxBlVjXh5vB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kV6czN9rPjrLzg8xIv_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4eHBgktJfT5szBM1Ya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SAdJCvcRKpHaYmWnUh6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3IM0qMhbwvH4B7RXd9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qSqXm0Q3JaLsXPLwQgK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ux3jTf6pNdZ.Mv58N5u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HAfPE0WOjvgw9sGJF7k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sMfs99UzcXne9_YwDp4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dPQrmc5Dh0.Epfnb1gH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liHrSfmdxlKmUnEI8iwQ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f28OGsuZ9yvu7c1Q7K3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Ubx1zXoeQmfV8.7ZaUn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g..mYFYoH.YG7I5hAY2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WR_axZlbe1ZH2wEaBXQ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wZbEQ0es72DnbxgdcKzg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MlkxSGlD3rg91sAIOA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2ScjJswojkRx7ntniabw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PpnVY9IeOFUxKwLtP1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ku4xCL77wC8FdMOD.cd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nLpkAkjw3FK8y5LRExw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DAH_QGM2vq.ZX4She1sw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PcA8KI_6NBEdKIajbo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rMXT2382TCNJz3xm9f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1qVryqXddZnqUa3Dbp9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Ney37J7OE9yXQm4I3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m0XoyCHWnfD2LOLczu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DPHwY_n2zKTuVqbUe0L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XPmZFjCwzgNfYsqsNdw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3yCg_rwZ_uUm3A3YDz7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pLL4PtZfvXXV8TCgqjg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..X2m3ljMMT.9c45cm0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7O7QTR1EWobjbanOcNl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ITIDCiM2GeU6buKp.M5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jMXVp_iJROPDbZc9rQj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D6Ex.jQFR3ba9Jd8csM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_I.NkErJO9q272nfG5w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F_16N_CsrMo.xT5Gju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an0.F7h8o.gLRW27C3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hlZ0fjfIhKxQWOWmSZyg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6vLX_UqJ_nel0XGCkF8g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_r0dWaGeEi0_lGBdWyf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.sTTFL6HBV0bNuYoVoOg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7Kzhy0PjAHxeIrDysDY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Xws1afsTRjimqbublQ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7zMxHPzIrPgiGdJWZq4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RpJwtvIczO13I5wlunU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emHs0gvKRSu0Q0v_xK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c3rpzyXb_.A2Dlpvjd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1169</TotalTime>
  <Words>1497</Words>
  <Application>Microsoft Macintosh PowerPoint</Application>
  <PresentationFormat>自定义</PresentationFormat>
  <Paragraphs>1172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Yuanti SC</vt:lpstr>
      <vt:lpstr>Arial</vt:lpstr>
      <vt:lpstr>Calibri</vt:lpstr>
      <vt:lpstr>Calibri Light</vt:lpstr>
      <vt:lpstr>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黄文武</dc:creator>
  <cp:lastModifiedBy>黄文武</cp:lastModifiedBy>
  <cp:revision>19</cp:revision>
  <cp:lastPrinted>2026-05-18T11:33:27Z</cp:lastPrinted>
  <dcterms:created xsi:type="dcterms:W3CDTF">2026-05-18T11:32:30Z</dcterms:created>
  <dcterms:modified xsi:type="dcterms:W3CDTF">2026-05-19T07:53:27Z</dcterms:modified>
</cp:coreProperties>
</file>