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4"/>
  </p:notesMasterIdLst>
  <p:sldIdLst>
    <p:sldId id="256" r:id="rId2"/>
    <p:sldId id="310" r:id="rId3"/>
    <p:sldId id="311" r:id="rId4"/>
    <p:sldId id="320" r:id="rId5"/>
    <p:sldId id="319" r:id="rId6"/>
    <p:sldId id="318" r:id="rId7"/>
    <p:sldId id="313" r:id="rId8"/>
    <p:sldId id="312" r:id="rId9"/>
    <p:sldId id="314" r:id="rId10"/>
    <p:sldId id="315" r:id="rId11"/>
    <p:sldId id="316" r:id="rId12"/>
    <p:sldId id="317" r:id="rId13"/>
  </p:sldIdLst>
  <p:sldSz cx="21743988" cy="1261745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7"/>
    <p:restoredTop sz="94710"/>
  </p:normalViewPr>
  <p:slideViewPr>
    <p:cSldViewPr snapToGrid="0">
      <p:cViewPr varScale="1">
        <p:scale>
          <a:sx n="61" d="100"/>
          <a:sy n="61" d="100"/>
        </p:scale>
        <p:origin x="14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2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3.xlsb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4.xlsb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5.xlsb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6.xlsb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7.xlsb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8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b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9.xlsb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0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95792024675039E-2"/>
          <c:y val="3.3827442037248197E-2"/>
          <c:w val="0.91958581185283106"/>
          <c:h val="0.932345115925503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  <c:pt idx="4">
                  <c:v>6855</c:v>
                </c:pt>
                <c:pt idx="5">
                  <c:v>3736</c:v>
                </c:pt>
                <c:pt idx="6">
                  <c:v>1507.14</c:v>
                </c:pt>
                <c:pt idx="7">
                  <c:v>1557.51</c:v>
                </c:pt>
                <c:pt idx="8">
                  <c:v>1696.83</c:v>
                </c:pt>
                <c:pt idx="9">
                  <c:v>1518.24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8C48-8BFB-A88AFFCF6E3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  <c:pt idx="4">
                  <c:v>3466</c:v>
                </c:pt>
                <c:pt idx="5">
                  <c:v>1571</c:v>
                </c:pt>
                <c:pt idx="6">
                  <c:v>665.97</c:v>
                </c:pt>
                <c:pt idx="7">
                  <c:v>862.12000000000012</c:v>
                </c:pt>
                <c:pt idx="8">
                  <c:v>1092.94</c:v>
                </c:pt>
                <c:pt idx="9">
                  <c:v>643.62000000000012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1-8C48-8BFB-A88AFFCF6E36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  <c:pt idx="4">
                  <c:v>199</c:v>
                </c:pt>
                <c:pt idx="5">
                  <c:v>109</c:v>
                </c:pt>
                <c:pt idx="6">
                  <c:v>47.869999999999891</c:v>
                </c:pt>
                <c:pt idx="7">
                  <c:v>50.110000000000127</c:v>
                </c:pt>
                <c:pt idx="8">
                  <c:v>43.829999999999927</c:v>
                </c:pt>
                <c:pt idx="9">
                  <c:v>45.909999999999854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1-8C48-8BFB-A88AFFCF6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404800"/>
        <c:axId val="1"/>
      </c:areaChart>
      <c:catAx>
        <c:axId val="580404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9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80404800"/>
        <c:crosses val="min"/>
        <c:crossBetween val="midCat"/>
        <c:majorUnit val="5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855.2</c:v>
                </c:pt>
                <c:pt idx="1">
                  <c:v>1259.9000000000001</c:v>
                </c:pt>
                <c:pt idx="2">
                  <c:v>1515.1</c:v>
                </c:pt>
                <c:pt idx="3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9-C040-99B1-BBD5E451B1D0}"/>
            </c:ext>
          </c:extLst>
        </c:ser>
        <c:ser>
          <c:idx val="1"/>
          <c:order val="1"/>
          <c:spPr>
            <a:solidFill>
              <a:srgbClr val="4975C5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21044</c:v>
                </c:pt>
                <c:pt idx="1">
                  <c:v>20855</c:v>
                </c:pt>
                <c:pt idx="2">
                  <c:v>19945</c:v>
                </c:pt>
                <c:pt idx="3">
                  <c:v>12502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9-C040-99B1-BBD5E451B1D0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1363</c:v>
                </c:pt>
                <c:pt idx="1">
                  <c:v>1406</c:v>
                </c:pt>
                <c:pt idx="2">
                  <c:v>1563</c:v>
                </c:pt>
                <c:pt idx="3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09-C040-99B1-BBD5E451B1D0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2290</c:v>
                </c:pt>
                <c:pt idx="1">
                  <c:v>2978</c:v>
                </c:pt>
                <c:pt idx="2">
                  <c:v>3660</c:v>
                </c:pt>
                <c:pt idx="3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9-C040-99B1-BBD5E451B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392176"/>
        <c:axId val="1"/>
      </c:areaChart>
      <c:catAx>
        <c:axId val="1633392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8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63339217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259.89999999999998</c:v>
                </c:pt>
                <c:pt idx="1">
                  <c:v>725.4</c:v>
                </c:pt>
                <c:pt idx="2">
                  <c:v>634.20000000000005</c:v>
                </c:pt>
                <c:pt idx="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D-BF4D-83F7-53B1B4DC71EA}"/>
            </c:ext>
          </c:extLst>
        </c:ser>
        <c:ser>
          <c:idx val="1"/>
          <c:order val="1"/>
          <c:spPr>
            <a:solidFill>
              <a:srgbClr val="4873C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4189</c:v>
                </c:pt>
                <c:pt idx="1">
                  <c:v>8885</c:v>
                </c:pt>
                <c:pt idx="2">
                  <c:v>7878.0000000000009</c:v>
                </c:pt>
                <c:pt idx="3">
                  <c:v>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D-BF4D-83F7-53B1B4DC71EA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302</c:v>
                </c:pt>
                <c:pt idx="1">
                  <c:v>771</c:v>
                </c:pt>
                <c:pt idx="2">
                  <c:v>603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D-BF4D-83F7-53B1B4DC71EA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437</c:v>
                </c:pt>
                <c:pt idx="1">
                  <c:v>1709</c:v>
                </c:pt>
                <c:pt idx="2">
                  <c:v>1400</c:v>
                </c:pt>
                <c:pt idx="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3D-BF4D-83F7-53B1B4DC7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337824"/>
        <c:axId val="1"/>
      </c:areaChart>
      <c:catAx>
        <c:axId val="20003378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9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0033782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70</c:v>
                </c:pt>
                <c:pt idx="1">
                  <c:v>257.2</c:v>
                </c:pt>
                <c:pt idx="2">
                  <c:v>40.5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2-DF41-99CF-565C149EAD42}"/>
            </c:ext>
          </c:extLst>
        </c:ser>
        <c:ser>
          <c:idx val="1"/>
          <c:order val="1"/>
          <c:spPr>
            <a:solidFill>
              <a:srgbClr val="4A76C6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1377.83</c:v>
                </c:pt>
                <c:pt idx="1">
                  <c:v>1432.79</c:v>
                </c:pt>
                <c:pt idx="2">
                  <c:v>1504.01</c:v>
                </c:pt>
                <c:pt idx="3">
                  <c:v>1407.3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2-DF41-99CF-565C149EAD42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82.460000000000036</c:v>
                </c:pt>
                <c:pt idx="1">
                  <c:v>83.740000000000009</c:v>
                </c:pt>
                <c:pt idx="2">
                  <c:v>41.059999999999945</c:v>
                </c:pt>
                <c:pt idx="3">
                  <c:v>65.410000000000082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2-DF41-99CF-565C149EAD4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246.58999999999992</c:v>
                </c:pt>
                <c:pt idx="1">
                  <c:v>397.05000000000018</c:v>
                </c:pt>
                <c:pt idx="2">
                  <c:v>63.950000000000045</c:v>
                </c:pt>
                <c:pt idx="3">
                  <c:v>64.3599999999999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82-DF41-99CF-565C149EA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4256576"/>
        <c:axId val="1"/>
      </c:areaChart>
      <c:catAx>
        <c:axId val="1794256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0.78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9425657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509032943677E-2"/>
          <c:y val="3.2974001268230815E-2"/>
          <c:w val="0.97236981934112643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E9163C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35</c:v>
                </c:pt>
                <c:pt idx="1">
                  <c:v>44</c:v>
                </c:pt>
                <c:pt idx="2">
                  <c:v>47</c:v>
                </c:pt>
                <c:pt idx="3">
                  <c:v>40.9</c:v>
                </c:pt>
                <c:pt idx="4">
                  <c:v>-2</c:v>
                </c:pt>
                <c:pt idx="5">
                  <c:v>45</c:v>
                </c:pt>
                <c:pt idx="6">
                  <c:v>47</c:v>
                </c:pt>
                <c:pt idx="7">
                  <c:v>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A53-9941-BF39-ED126E1C762E}"/>
            </c:ext>
          </c:extLst>
        </c:ser>
        <c:ser>
          <c:idx val="1"/>
          <c:order val="1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34</c:v>
                </c:pt>
                <c:pt idx="1">
                  <c:v>28.999999999999996</c:v>
                </c:pt>
                <c:pt idx="2">
                  <c:v>155</c:v>
                </c:pt>
                <c:pt idx="3">
                  <c:v>84.3</c:v>
                </c:pt>
                <c:pt idx="4">
                  <c:v>-20</c:v>
                </c:pt>
                <c:pt idx="5">
                  <c:v>127</c:v>
                </c:pt>
                <c:pt idx="6">
                  <c:v>136</c:v>
                </c:pt>
                <c:pt idx="7">
                  <c:v>-18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A53-9941-BF39-ED126E1C762E}"/>
            </c:ext>
          </c:extLst>
        </c:ser>
        <c:ser>
          <c:idx val="2"/>
          <c:order val="2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38</c:v>
                </c:pt>
                <c:pt idx="1">
                  <c:v>60</c:v>
                </c:pt>
                <c:pt idx="2">
                  <c:v>5</c:v>
                </c:pt>
                <c:pt idx="3">
                  <c:v>65.400000000000006</c:v>
                </c:pt>
                <c:pt idx="4">
                  <c:v>-39</c:v>
                </c:pt>
                <c:pt idx="5">
                  <c:v>52</c:v>
                </c:pt>
                <c:pt idx="6">
                  <c:v>63</c:v>
                </c:pt>
                <c:pt idx="7">
                  <c:v>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A53-9941-BF39-ED126E1C762E}"/>
            </c:ext>
          </c:extLst>
        </c:ser>
        <c:ser>
          <c:idx val="3"/>
          <c:order val="3"/>
          <c:spPr>
            <a:ln w="28575" cmpd="sng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31</c:v>
                </c:pt>
                <c:pt idx="1">
                  <c:v>39</c:v>
                </c:pt>
                <c:pt idx="2">
                  <c:v>35</c:v>
                </c:pt>
                <c:pt idx="3">
                  <c:v>27.700000000000003</c:v>
                </c:pt>
                <c:pt idx="4">
                  <c:v>-3</c:v>
                </c:pt>
                <c:pt idx="5">
                  <c:v>28.000000000000004</c:v>
                </c:pt>
                <c:pt idx="6">
                  <c:v>28.000000000000004</c:v>
                </c:pt>
                <c:pt idx="7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A53-9941-BF39-ED126E1C7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730576"/>
        <c:axId val="1"/>
      </c:lineChart>
      <c:catAx>
        <c:axId val="1295730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5"/>
          <c:min val="-39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95730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8-7648-A533-10268A68597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8-7648-A533-10268A685972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8-7648-A533-10268A685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180335"/>
        <c:axId val="1"/>
      </c:areaChart>
      <c:catAx>
        <c:axId val="7311803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11803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2143-859B-47138221201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F-2143-859B-471382212010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F-2143-859B-471382212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378031"/>
        <c:axId val="1"/>
      </c:areaChart>
      <c:catAx>
        <c:axId val="10143780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437803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6-6048-ABB8-12C49E9CEAC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6-6048-ABB8-12C49E9CEAC4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76-6048-ABB8-12C49E9C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365135"/>
        <c:axId val="1"/>
      </c:areaChart>
      <c:catAx>
        <c:axId val="7313651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13651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98424809254246E-2"/>
          <c:y val="3.4482758620689655E-2"/>
          <c:w val="0.9744031503814915"/>
          <c:h val="0.9310344827586206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D7-1541-B1FE-E61B7607D4F1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2D7-1541-B1FE-E61B7607D4F1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D7-1541-B1FE-E61B7607D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665088"/>
        <c:axId val="1"/>
      </c:lineChart>
      <c:catAx>
        <c:axId val="57766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1"/>
        <c:axPos val="l"/>
        <c:numFmt formatCode="General" sourceLinked="1"/>
        <c:majorTickMark val="out"/>
        <c:minorTickMark val="none"/>
        <c:tickLblPos val="nextTo"/>
        <c:crossAx val="5776650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2-864C-80F9-87F73CB3215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2-864C-80F9-87F73CB3215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2-864C-80F9-87F73CB32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194223"/>
        <c:axId val="1"/>
      </c:areaChart>
      <c:catAx>
        <c:axId val="1710194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1019422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6-8C48-A3DF-DC56C459722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6-8C48-A3DF-DC56C4597223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6-8C48-A3DF-DC56C4597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217503"/>
        <c:axId val="1"/>
      </c:areaChart>
      <c:catAx>
        <c:axId val="15282175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821750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855.2</c:v>
                </c:pt>
                <c:pt idx="1">
                  <c:v>1259.9000000000001</c:v>
                </c:pt>
                <c:pt idx="2">
                  <c:v>1515.1</c:v>
                </c:pt>
                <c:pt idx="3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1-634E-B551-40837FD4E38F}"/>
            </c:ext>
          </c:extLst>
        </c:ser>
        <c:ser>
          <c:idx val="1"/>
          <c:order val="1"/>
          <c:spPr>
            <a:solidFill>
              <a:srgbClr val="4975C5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21044</c:v>
                </c:pt>
                <c:pt idx="1">
                  <c:v>20855</c:v>
                </c:pt>
                <c:pt idx="2">
                  <c:v>19945</c:v>
                </c:pt>
                <c:pt idx="3">
                  <c:v>12502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1-634E-B551-40837FD4E38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1363</c:v>
                </c:pt>
                <c:pt idx="1">
                  <c:v>1406</c:v>
                </c:pt>
                <c:pt idx="2">
                  <c:v>1563</c:v>
                </c:pt>
                <c:pt idx="3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1-634E-B551-40837FD4E38F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2290</c:v>
                </c:pt>
                <c:pt idx="1">
                  <c:v>2978</c:v>
                </c:pt>
                <c:pt idx="2">
                  <c:v>3660</c:v>
                </c:pt>
                <c:pt idx="3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1-634E-B551-40837FD4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390864"/>
        <c:axId val="1"/>
      </c:areaChart>
      <c:catAx>
        <c:axId val="580390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8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8039086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9-CB49-AF52-5348BA0B422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9-CB49-AF52-5348BA0B4229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9-CB49-AF52-5348BA0B4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296991"/>
        <c:axId val="1"/>
      </c:areaChart>
      <c:catAx>
        <c:axId val="17032969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329699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34247089748404E-3"/>
          <c:y val="3.4482758620689655E-2"/>
          <c:w val="0.98047315058205031"/>
          <c:h val="0.9310344827586206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B-8B4B-8270-7084757C0052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B-8B4B-8270-7084757C0052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EB-8B4B-8270-7084757C0052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41.549022864418973</c:v>
                </c:pt>
                <c:pt idx="1">
                  <c:v>44.844150881598345</c:v>
                </c:pt>
                <c:pt idx="2">
                  <c:v>49.487825356842997</c:v>
                </c:pt>
                <c:pt idx="3">
                  <c:v>40.300000000000004</c:v>
                </c:pt>
                <c:pt idx="4">
                  <c:v>-8.3818598905946669</c:v>
                </c:pt>
                <c:pt idx="5">
                  <c:v>52.662124653040635</c:v>
                </c:pt>
                <c:pt idx="6">
                  <c:v>45.969196614402662</c:v>
                </c:pt>
                <c:pt idx="7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EB-8B4B-8270-7084757C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450320"/>
        <c:axId val="1"/>
      </c:lineChart>
      <c:catAx>
        <c:axId val="57345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1"/>
        <c:axPos val="l"/>
        <c:numFmt formatCode="General" sourceLinked="1"/>
        <c:majorTickMark val="out"/>
        <c:minorTickMark val="none"/>
        <c:tickLblPos val="nextTo"/>
        <c:crossAx val="573450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1-2A4E-88C0-4AE5916A87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1-2A4E-88C0-4AE5916A875A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1-2A4E-88C0-4AE5916A8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031839"/>
        <c:axId val="1"/>
      </c:areaChart>
      <c:catAx>
        <c:axId val="750031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003183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B645-BC66-9072B60C01F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E-B645-BC66-9072B60C01FB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E-B645-BC66-9072B60C0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663519"/>
        <c:axId val="1"/>
      </c:areaChart>
      <c:catAx>
        <c:axId val="9646635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466351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2-EE4C-BE09-2FD68DB35CF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2-EE4C-BE09-2FD68DB35CF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2-EE4C-BE09-2FD68DB35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914863"/>
        <c:axId val="1"/>
      </c:areaChart>
      <c:catAx>
        <c:axId val="9639148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391486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55-5340-9350-C012A614808F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55-5340-9350-C012A614808F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55-5340-9350-C012A614808F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55-5340-9350-C012A614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26959"/>
        <c:axId val="1"/>
      </c:lineChart>
      <c:catAx>
        <c:axId val="171002695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1"/>
        <c:axPos val="l"/>
        <c:numFmt formatCode="General" sourceLinked="1"/>
        <c:majorTickMark val="out"/>
        <c:minorTickMark val="none"/>
        <c:tickLblPos val="nextTo"/>
        <c:crossAx val="17100269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46236559139782E-2"/>
          <c:y val="3.8518518518518521E-2"/>
          <c:w val="0.93010752688172038"/>
          <c:h val="0.92296296296296299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3682</c:v>
                </c:pt>
                <c:pt idx="1">
                  <c:v>3110</c:v>
                </c:pt>
                <c:pt idx="2">
                  <c:v>3620</c:v>
                </c:pt>
                <c:pt idx="3">
                  <c:v>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2-784B-9611-D7FC3C31B07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2998</c:v>
                </c:pt>
                <c:pt idx="1">
                  <c:v>2709</c:v>
                </c:pt>
                <c:pt idx="2">
                  <c:v>3418</c:v>
                </c:pt>
                <c:pt idx="3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2-784B-9611-D7FC3C31B07E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365</c:v>
                </c:pt>
                <c:pt idx="1">
                  <c:v>393</c:v>
                </c:pt>
                <c:pt idx="2">
                  <c:v>395</c:v>
                </c:pt>
                <c:pt idx="3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2-784B-9611-D7FC3C31B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315216"/>
        <c:axId val="1"/>
      </c:areaChart>
      <c:catAx>
        <c:axId val="472315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3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231521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61061946902654E-2"/>
          <c:y val="3.7142857142857144E-2"/>
          <c:w val="0.94247787610619471"/>
          <c:h val="0.9257142857142857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648</c:v>
                </c:pt>
                <c:pt idx="1">
                  <c:v>1787</c:v>
                </c:pt>
                <c:pt idx="2">
                  <c:v>1522</c:v>
                </c:pt>
                <c:pt idx="3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E-CD49-8186-F2F530C5B63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576</c:v>
                </c:pt>
                <c:pt idx="1">
                  <c:v>1685</c:v>
                </c:pt>
                <c:pt idx="2">
                  <c:v>1123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E-CD49-8186-F2F530C5B63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78</c:v>
                </c:pt>
                <c:pt idx="1">
                  <c:v>194</c:v>
                </c:pt>
                <c:pt idx="2">
                  <c:v>169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CE-CD49-8186-F2F530C5B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495552"/>
        <c:axId val="1"/>
      </c:areaChart>
      <c:catAx>
        <c:axId val="472495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249555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4486975013291E-2"/>
          <c:y val="3.7463976945244955E-2"/>
          <c:w val="0.94471026049973417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389.76</c:v>
                </c:pt>
                <c:pt idx="1">
                  <c:v>313.79000000000002</c:v>
                </c:pt>
                <c:pt idx="2">
                  <c:v>289.42</c:v>
                </c:pt>
                <c:pt idx="3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C-B84D-800C-B2AB07314EE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261.29999999999995</c:v>
                </c:pt>
                <c:pt idx="1">
                  <c:v>309.08</c:v>
                </c:pt>
                <c:pt idx="2">
                  <c:v>232.00000000000006</c:v>
                </c:pt>
                <c:pt idx="3">
                  <c:v>239.89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C-B84D-800C-B2AB07314EE4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40.919999999999959</c:v>
                </c:pt>
                <c:pt idx="1">
                  <c:v>39.200000000000045</c:v>
                </c:pt>
                <c:pt idx="2">
                  <c:v>35.980000000000018</c:v>
                </c:pt>
                <c:pt idx="3">
                  <c:v>42.279999999999973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C-B84D-800C-B2AB07314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266880"/>
        <c:axId val="1"/>
      </c:areaChart>
      <c:catAx>
        <c:axId val="5662668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9799999999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626688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9714285714285714E-2"/>
          <c:w val="0.9798839458413926"/>
          <c:h val="0.94057142857142861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76.328502415458942</c:v>
                </c:pt>
                <c:pt idx="1">
                  <c:v>63.749999999999993</c:v>
                </c:pt>
                <c:pt idx="2">
                  <c:v>54.296875</c:v>
                </c:pt>
                <c:pt idx="3">
                  <c:v>65.900000000000006</c:v>
                </c:pt>
                <c:pt idx="4">
                  <c:v>-9.3023255813953547</c:v>
                </c:pt>
                <c:pt idx="5">
                  <c:v>67.241379310344811</c:v>
                </c:pt>
                <c:pt idx="6">
                  <c:v>62.5</c:v>
                </c:pt>
                <c:pt idx="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1-C34C-B65E-F9C95B6EB8CA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59.468085106382972</c:v>
                </c:pt>
                <c:pt idx="1">
                  <c:v>48.846153846153854</c:v>
                </c:pt>
                <c:pt idx="2">
                  <c:v>69.796323894684548</c:v>
                </c:pt>
                <c:pt idx="3">
                  <c:v>23.1</c:v>
                </c:pt>
                <c:pt idx="4">
                  <c:v>-18.297872340425535</c:v>
                </c:pt>
                <c:pt idx="5">
                  <c:v>87.43047830923247</c:v>
                </c:pt>
                <c:pt idx="6">
                  <c:v>24.916573971078982</c:v>
                </c:pt>
                <c:pt idx="7">
                  <c:v>19.400000000000002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1-C34C-B65E-F9C95B6EB8CA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63.281596452328159</c:v>
                </c:pt>
                <c:pt idx="1">
                  <c:v>45.804031879981252</c:v>
                </c:pt>
                <c:pt idx="2">
                  <c:v>44.108280254777064</c:v>
                </c:pt>
                <c:pt idx="3">
                  <c:v>49.7</c:v>
                </c:pt>
                <c:pt idx="4">
                  <c:v>-27.27272727272727</c:v>
                </c:pt>
                <c:pt idx="5">
                  <c:v>61.719457013574662</c:v>
                </c:pt>
                <c:pt idx="6">
                  <c:v>57.720207253886002</c:v>
                </c:pt>
                <c:pt idx="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01-C34C-B65E-F9C95B6EB8CA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01-C34C-B65E-F9C95B6E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651584"/>
        <c:axId val="1"/>
      </c:lineChart>
      <c:catAx>
        <c:axId val="56665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7.43047830923247"/>
          <c:min val="-27.27272727272727"/>
        </c:scaling>
        <c:delete val="1"/>
        <c:axPos val="l"/>
        <c:numFmt formatCode="General" sourceLinked="1"/>
        <c:majorTickMark val="out"/>
        <c:minorTickMark val="none"/>
        <c:tickLblPos val="nextTo"/>
        <c:crossAx val="566651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259.89999999999998</c:v>
                </c:pt>
                <c:pt idx="1">
                  <c:v>725.4</c:v>
                </c:pt>
                <c:pt idx="2">
                  <c:v>634.20000000000005</c:v>
                </c:pt>
                <c:pt idx="3">
                  <c:v>262.8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2-3E47-8EB8-4FAF2A6EC0C7}"/>
            </c:ext>
          </c:extLst>
        </c:ser>
        <c:ser>
          <c:idx val="1"/>
          <c:order val="1"/>
          <c:spPr>
            <a:solidFill>
              <a:srgbClr val="4873C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4189</c:v>
                </c:pt>
                <c:pt idx="1">
                  <c:v>8885</c:v>
                </c:pt>
                <c:pt idx="2">
                  <c:v>7878.0000000000009</c:v>
                </c:pt>
                <c:pt idx="3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2-3E47-8EB8-4FAF2A6EC0C7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302</c:v>
                </c:pt>
                <c:pt idx="1">
                  <c:v>771</c:v>
                </c:pt>
                <c:pt idx="2">
                  <c:v>603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2-3E47-8EB8-4FAF2A6EC0C7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437</c:v>
                </c:pt>
                <c:pt idx="1">
                  <c:v>1709</c:v>
                </c:pt>
                <c:pt idx="2">
                  <c:v>1400</c:v>
                </c:pt>
                <c:pt idx="3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2-3E47-8EB8-4FAF2A6EC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40304"/>
        <c:axId val="1"/>
      </c:areaChart>
      <c:catAx>
        <c:axId val="4698403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90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6984030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81791483113069E-2"/>
          <c:w val="0.9385342789598109"/>
          <c:h val="0.923641703377386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563.4</c:v>
                </c:pt>
                <c:pt idx="1">
                  <c:v>927.5</c:v>
                </c:pt>
                <c:pt idx="2">
                  <c:v>1129</c:v>
                </c:pt>
                <c:pt idx="3">
                  <c:v>787.3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5-2A4E-AE2E-C8548FD52A8E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16248.000000000002</c:v>
                </c:pt>
                <c:pt idx="1">
                  <c:v>17003</c:v>
                </c:pt>
                <c:pt idx="2">
                  <c:v>15386</c:v>
                </c:pt>
                <c:pt idx="3">
                  <c:v>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5-2A4E-AE2E-C8548FD52A8E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660</c:v>
                </c:pt>
                <c:pt idx="1">
                  <c:v>826</c:v>
                </c:pt>
                <c:pt idx="2">
                  <c:v>910</c:v>
                </c:pt>
                <c:pt idx="3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5-2A4E-AE2E-C8548FD52A8E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1042</c:v>
                </c:pt>
                <c:pt idx="1">
                  <c:v>1554</c:v>
                </c:pt>
                <c:pt idx="2">
                  <c:v>1840</c:v>
                </c:pt>
                <c:pt idx="3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35-2A4E-AE2E-C8548FD5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595375"/>
        <c:axId val="1"/>
      </c:areaChart>
      <c:catAx>
        <c:axId val="17075953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10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759537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27195467422094E-2"/>
          <c:w val="0.93540372670807448"/>
          <c:h val="0.92634560906515584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182</c:v>
                </c:pt>
                <c:pt idx="1">
                  <c:v>597</c:v>
                </c:pt>
                <c:pt idx="2">
                  <c:v>560.4</c:v>
                </c:pt>
                <c:pt idx="3">
                  <c:v>226.9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C-434F-9347-BE3C2859209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3354</c:v>
                </c:pt>
                <c:pt idx="1">
                  <c:v>6565</c:v>
                </c:pt>
                <c:pt idx="2">
                  <c:v>6016</c:v>
                </c:pt>
                <c:pt idx="3">
                  <c:v>3822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C-434F-9347-BE3C2859209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174</c:v>
                </c:pt>
                <c:pt idx="1">
                  <c:v>481</c:v>
                </c:pt>
                <c:pt idx="2">
                  <c:v>292</c:v>
                </c:pt>
                <c:pt idx="3">
                  <c:v>116.99999999999955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C-434F-9347-BE3C2859209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179</c:v>
                </c:pt>
                <c:pt idx="1">
                  <c:v>786</c:v>
                </c:pt>
                <c:pt idx="2">
                  <c:v>834</c:v>
                </c:pt>
                <c:pt idx="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CC-434F-9347-BE3C2859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029775"/>
        <c:axId val="1"/>
      </c:areaChart>
      <c:catAx>
        <c:axId val="17080297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2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02977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8319823139277821E-2"/>
          <c:w val="0.94202898550724634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70</c:v>
                </c:pt>
                <c:pt idx="1">
                  <c:v>257.2</c:v>
                </c:pt>
                <c:pt idx="2">
                  <c:v>40.5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C84A-98F7-DB7AECFA504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1377.83</c:v>
                </c:pt>
                <c:pt idx="1">
                  <c:v>1432.79</c:v>
                </c:pt>
                <c:pt idx="2">
                  <c:v>1504.01</c:v>
                </c:pt>
                <c:pt idx="3">
                  <c:v>1407.3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D-C84A-98F7-DB7AECFA504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82.460000000000036</c:v>
                </c:pt>
                <c:pt idx="1">
                  <c:v>83.740000000000009</c:v>
                </c:pt>
                <c:pt idx="2">
                  <c:v>41.059999999999945</c:v>
                </c:pt>
                <c:pt idx="3">
                  <c:v>65.410000000000082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D-C84A-98F7-DB7AECFA504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246.58999999999992</c:v>
                </c:pt>
                <c:pt idx="1">
                  <c:v>397.05000000000018</c:v>
                </c:pt>
                <c:pt idx="2">
                  <c:v>63.950000000000045</c:v>
                </c:pt>
                <c:pt idx="3">
                  <c:v>64.3599999999999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0D-C84A-98F7-DB7AECFA5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129135"/>
        <c:axId val="1"/>
      </c:areaChart>
      <c:catAx>
        <c:axId val="17031291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0.78000000000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31291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8776978417266189E-2"/>
          <c:w val="0.98152424942263283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35.004737264047805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7-E34E-853E-F5B6EE88A2F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33.761232349165596</c:v>
                </c:pt>
                <c:pt idx="1">
                  <c:v>29.177057356608472</c:v>
                </c:pt>
                <c:pt idx="2">
                  <c:v>154.8476454293629</c:v>
                </c:pt>
                <c:pt idx="3">
                  <c:v>84.3</c:v>
                </c:pt>
                <c:pt idx="4">
                  <c:v>-19.730941704035875</c:v>
                </c:pt>
                <c:pt idx="5">
                  <c:v>126.51296829971184</c:v>
                </c:pt>
                <c:pt idx="6">
                  <c:v>136.26062322946177</c:v>
                </c:pt>
                <c:pt idx="7">
                  <c:v>-17.899999999999999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7-E34E-853E-F5B6EE88A2F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37.787056367432157</c:v>
                </c:pt>
                <c:pt idx="1">
                  <c:v>59.76789168278529</c:v>
                </c:pt>
                <c:pt idx="2">
                  <c:v>5.0808314087759765</c:v>
                </c:pt>
                <c:pt idx="3">
                  <c:v>65.400000000000006</c:v>
                </c:pt>
                <c:pt idx="4">
                  <c:v>-38.94736842105263</c:v>
                </c:pt>
                <c:pt idx="5">
                  <c:v>51.735015772870653</c:v>
                </c:pt>
                <c:pt idx="6">
                  <c:v>63.128491620111738</c:v>
                </c:pt>
                <c:pt idx="7">
                  <c:v>70.199999999999989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87-E34E-853E-F5B6EE88A2F8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31.032258064516128</c:v>
                </c:pt>
                <c:pt idx="1">
                  <c:v>39.391703557960312</c:v>
                </c:pt>
                <c:pt idx="2">
                  <c:v>34.551814604285092</c:v>
                </c:pt>
                <c:pt idx="3">
                  <c:v>27.700000000000003</c:v>
                </c:pt>
                <c:pt idx="4">
                  <c:v>-2.7262180974477968</c:v>
                </c:pt>
                <c:pt idx="5">
                  <c:v>28.297830760211063</c:v>
                </c:pt>
                <c:pt idx="6">
                  <c:v>28.382415706359374</c:v>
                </c:pt>
                <c:pt idx="7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87-E34E-853E-F5B6EE88A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3376655"/>
        <c:axId val="1"/>
      </c:lineChart>
      <c:catAx>
        <c:axId val="1703376655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4.8476454293629"/>
          <c:min val="-38.94736842105263"/>
        </c:scaling>
        <c:delete val="1"/>
        <c:axPos val="l"/>
        <c:numFmt formatCode="General" sourceLinked="1"/>
        <c:majorTickMark val="out"/>
        <c:minorTickMark val="none"/>
        <c:tickLblPos val="nextTo"/>
        <c:crossAx val="17033766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14707619610159E-2"/>
          <c:y val="3.8319823139277821E-2"/>
          <c:w val="0.9385705847607797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291.79999999999995</c:v>
                </c:pt>
                <c:pt idx="1">
                  <c:v>332.4</c:v>
                </c:pt>
                <c:pt idx="2">
                  <c:v>386.1</c:v>
                </c:pt>
                <c:pt idx="3">
                  <c:v>141.6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A-EF46-AC1E-42A2CB1D322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4798</c:v>
                </c:pt>
                <c:pt idx="1">
                  <c:v>3851.9999999999995</c:v>
                </c:pt>
                <c:pt idx="2">
                  <c:v>4559</c:v>
                </c:pt>
                <c:pt idx="3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A-EF46-AC1E-42A2CB1D322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703</c:v>
                </c:pt>
                <c:pt idx="1">
                  <c:v>580</c:v>
                </c:pt>
                <c:pt idx="2">
                  <c:v>652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A-EF46-AC1E-42A2CB1D322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1250</c:v>
                </c:pt>
                <c:pt idx="1">
                  <c:v>1424</c:v>
                </c:pt>
                <c:pt idx="2">
                  <c:v>1822</c:v>
                </c:pt>
                <c:pt idx="3">
                  <c:v>766.00000000000045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6A-EF46-AC1E-42A2CB1D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097071"/>
        <c:axId val="1"/>
      </c:areaChart>
      <c:catAx>
        <c:axId val="15270970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19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709707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79432624113473E-2"/>
          <c:w val="0.93540372670807448"/>
          <c:h val="0.9262411347517730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128.4</c:v>
                </c:pt>
                <c:pt idx="2">
                  <c:v>73.8</c:v>
                </c:pt>
                <c:pt idx="3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C-1F4C-935E-8C8514BF550F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834</c:v>
                </c:pt>
                <c:pt idx="1">
                  <c:v>2320</c:v>
                </c:pt>
                <c:pt idx="2">
                  <c:v>1862</c:v>
                </c:pt>
                <c:pt idx="3">
                  <c:v>1072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C-1F4C-935E-8C8514BF550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128.00000000000011</c:v>
                </c:pt>
                <c:pt idx="1">
                  <c:v>289</c:v>
                </c:pt>
                <c:pt idx="2">
                  <c:v>310.00000000000023</c:v>
                </c:pt>
                <c:pt idx="3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C-1F4C-935E-8C8514BF550F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259</c:v>
                </c:pt>
                <c:pt idx="1">
                  <c:v>923</c:v>
                </c:pt>
                <c:pt idx="2">
                  <c:v>566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6C-1F4C-935E-8C8514BF5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09408"/>
        <c:axId val="1"/>
      </c:areaChart>
      <c:catAx>
        <c:axId val="334709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0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470940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92922744462453E-2"/>
          <c:y val="3.8348082595870206E-2"/>
          <c:w val="0.94381415451107509"/>
          <c:h val="0.923303834808259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12.5</c:v>
                </c:pt>
                <c:pt idx="1">
                  <c:v>31.9</c:v>
                </c:pt>
                <c:pt idx="2">
                  <c:v>24.6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F-8446-AE80-0CE37939F14A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430.51</c:v>
                </c:pt>
                <c:pt idx="1">
                  <c:v>365.15</c:v>
                </c:pt>
                <c:pt idx="2">
                  <c:v>426.47</c:v>
                </c:pt>
                <c:pt idx="3">
                  <c:v>434.94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F-8446-AE80-0CE37939F14A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109.25</c:v>
                </c:pt>
                <c:pt idx="1">
                  <c:v>75.69</c:v>
                </c:pt>
                <c:pt idx="2">
                  <c:v>29.069999999999993</c:v>
                </c:pt>
                <c:pt idx="3">
                  <c:v>55.050000000000011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F-8446-AE80-0CE37939F14A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139.01999999999998</c:v>
                </c:pt>
                <c:pt idx="1">
                  <c:v>187.63999999999993</c:v>
                </c:pt>
                <c:pt idx="2">
                  <c:v>75.44</c:v>
                </c:pt>
                <c:pt idx="3">
                  <c:v>92.359999999999957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F-8446-AE80-0CE37939F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966687"/>
        <c:axId val="1"/>
      </c:areaChart>
      <c:catAx>
        <c:axId val="7309666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2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096668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7397260273972601E-2"/>
          <c:w val="0.98152424942263283"/>
          <c:h val="0.9452054794520548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9C-8549-AFC7-79DD6AE1C926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18.147448015122869</c:v>
                </c:pt>
                <c:pt idx="1">
                  <c:v>31.729879740980582</c:v>
                </c:pt>
                <c:pt idx="2">
                  <c:v>69.016697588126164</c:v>
                </c:pt>
                <c:pt idx="3">
                  <c:v>15.8</c:v>
                </c:pt>
                <c:pt idx="4">
                  <c:v>-28.055555555555557</c:v>
                </c:pt>
                <c:pt idx="5">
                  <c:v>94.31578947368422</c:v>
                </c:pt>
                <c:pt idx="6">
                  <c:v>21.459227467811147</c:v>
                </c:pt>
                <c:pt idx="7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9C-8549-AFC7-79DD6AE1C926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126.77419354838707</c:v>
                </c:pt>
                <c:pt idx="1">
                  <c:v>54.255319148936174</c:v>
                </c:pt>
                <c:pt idx="2">
                  <c:v>32.520325203252028</c:v>
                </c:pt>
                <c:pt idx="3">
                  <c:v>63</c:v>
                </c:pt>
                <c:pt idx="4">
                  <c:v>-17.948717948717952</c:v>
                </c:pt>
                <c:pt idx="5">
                  <c:v>11.153846153846159</c:v>
                </c:pt>
                <c:pt idx="6">
                  <c:v>75.141242937853121</c:v>
                </c:pt>
                <c:pt idx="7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9C-8549-AFC7-79DD6AE1C926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62.588952897322933</c:v>
                </c:pt>
                <c:pt idx="1">
                  <c:v>40.840950639853759</c:v>
                </c:pt>
                <c:pt idx="2">
                  <c:v>42.069180430040511</c:v>
                </c:pt>
                <c:pt idx="3">
                  <c:v>38</c:v>
                </c:pt>
                <c:pt idx="4">
                  <c:v>-28.473413379073754</c:v>
                </c:pt>
                <c:pt idx="5">
                  <c:v>67.630057803468205</c:v>
                </c:pt>
                <c:pt idx="6">
                  <c:v>44.229279628195208</c:v>
                </c:pt>
                <c:pt idx="7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9C-8549-AFC7-79DD6AE1C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028976"/>
        <c:axId val="1"/>
      </c:lineChart>
      <c:catAx>
        <c:axId val="57302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6.77419354838707"/>
          <c:min val="-28.473413379073754"/>
        </c:scaling>
        <c:delete val="1"/>
        <c:axPos val="l"/>
        <c:numFmt formatCode="General" sourceLinked="1"/>
        <c:majorTickMark val="out"/>
        <c:minorTickMark val="none"/>
        <c:tickLblPos val="nextTo"/>
        <c:crossAx val="5730289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6-F446-B176-04A2F2CEAD9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6-F446-B176-04A2F2CEAD9C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06-F446-B176-04A2F2CE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644192"/>
        <c:axId val="1"/>
      </c:areaChart>
      <c:catAx>
        <c:axId val="592644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926441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7-F542-8EE1-441F52EB89E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7-F542-8EE1-441F52EB89E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7-F542-8EE1-441F52EB8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542447"/>
        <c:axId val="1"/>
      </c:areaChart>
      <c:catAx>
        <c:axId val="17085424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54244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82.5</c:v>
                </c:pt>
                <c:pt idx="1">
                  <c:v>289.10000000000002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8-0D44-B433-F0EF706633E8}"/>
            </c:ext>
          </c:extLst>
        </c:ser>
        <c:ser>
          <c:idx val="1"/>
          <c:order val="1"/>
          <c:spPr>
            <a:solidFill>
              <a:srgbClr val="4A76C6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1808.33</c:v>
                </c:pt>
                <c:pt idx="1">
                  <c:v>1797.94</c:v>
                </c:pt>
                <c:pt idx="2">
                  <c:v>1930.48</c:v>
                </c:pt>
                <c:pt idx="3">
                  <c:v>1842.24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8-0D44-B433-F0EF706633E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191.71000000000004</c:v>
                </c:pt>
                <c:pt idx="1">
                  <c:v>159.42999999999984</c:v>
                </c:pt>
                <c:pt idx="2">
                  <c:v>70.130000000000109</c:v>
                </c:pt>
                <c:pt idx="3">
                  <c:v>120.46000000000004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8-0D44-B433-F0EF706633E8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385.61000000000013</c:v>
                </c:pt>
                <c:pt idx="1">
                  <c:v>584.69000000000005</c:v>
                </c:pt>
                <c:pt idx="2">
                  <c:v>139.38999999999987</c:v>
                </c:pt>
                <c:pt idx="3">
                  <c:v>156.57000000000016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8-0D44-B433-F0EF70663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357488"/>
        <c:axId val="1"/>
      </c:areaChart>
      <c:catAx>
        <c:axId val="618357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1.1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1835748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C-3C47-8FF2-EA4C7D3A20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C-3C47-8FF2-EA4C7D3A20C5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C-3C47-8FF2-EA4C7D3A2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906031"/>
        <c:axId val="1"/>
      </c:areaChart>
      <c:catAx>
        <c:axId val="17089060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90603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77-D042-8BD8-AA616DC832B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77-D042-8BD8-AA616DC832B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77-D042-8BD8-AA616DC832B8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77-D042-8BD8-AA616DC83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355120"/>
        <c:axId val="1"/>
      </c:lineChart>
      <c:catAx>
        <c:axId val="47035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1"/>
        <c:axPos val="l"/>
        <c:numFmt formatCode="General" sourceLinked="1"/>
        <c:majorTickMark val="out"/>
        <c:minorTickMark val="none"/>
        <c:tickLblPos val="nextTo"/>
        <c:crossAx val="4703551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509032943677E-2"/>
          <c:y val="3.2974001268230815E-2"/>
          <c:w val="0.97236981934112643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E9163C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41.534422306784748</c:v>
                </c:pt>
                <c:pt idx="1">
                  <c:v>44.741039338424081</c:v>
                </c:pt>
                <c:pt idx="2">
                  <c:v>49.461709087650107</c:v>
                </c:pt>
                <c:pt idx="3">
                  <c:v>29.93</c:v>
                </c:pt>
                <c:pt idx="4">
                  <c:v>-8.3749845463697348</c:v>
                </c:pt>
                <c:pt idx="5">
                  <c:v>52.623805496294992</c:v>
                </c:pt>
                <c:pt idx="6">
                  <c:v>45.985644670896455</c:v>
                </c:pt>
                <c:pt idx="7">
                  <c:v>30.869999999999997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DB-7A4D-83EE-F96B3EBC1708}"/>
            </c:ext>
          </c:extLst>
        </c:ser>
        <c:ser>
          <c:idx val="1"/>
          <c:order val="1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24.59194776931448</c:v>
                </c:pt>
                <c:pt idx="1">
                  <c:v>30.385288966725057</c:v>
                </c:pt>
                <c:pt idx="2">
                  <c:v>103.22043309272627</c:v>
                </c:pt>
                <c:pt idx="3">
                  <c:v>46.85</c:v>
                </c:pt>
                <c:pt idx="4">
                  <c:v>-25.042881646655236</c:v>
                </c:pt>
                <c:pt idx="5">
                  <c:v>107.90754257907543</c:v>
                </c:pt>
                <c:pt idx="6">
                  <c:v>70.94017094017093</c:v>
                </c:pt>
                <c:pt idx="7">
                  <c:v>-8.52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B-7A4D-83EE-F96B3EBC1708}"/>
            </c:ext>
          </c:extLst>
        </c:ser>
        <c:ser>
          <c:idx val="2"/>
          <c:order val="2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72.969543147208114</c:v>
                </c:pt>
                <c:pt idx="1">
                  <c:v>57.270693512304248</c:v>
                </c:pt>
                <c:pt idx="2">
                  <c:v>15.095729013254777</c:v>
                </c:pt>
                <c:pt idx="3">
                  <c:v>64.180000000000007</c:v>
                </c:pt>
                <c:pt idx="4">
                  <c:v>-31.36363636363636</c:v>
                </c:pt>
                <c:pt idx="5">
                  <c:v>33.3910034602076</c:v>
                </c:pt>
                <c:pt idx="6">
                  <c:v>69.382022471910119</c:v>
                </c:pt>
                <c:pt idx="7">
                  <c:v>50.19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EDB-7A4D-83EE-F96B3EBC1708}"/>
            </c:ext>
          </c:extLst>
        </c:ser>
        <c:ser>
          <c:idx val="3"/>
          <c:order val="3"/>
          <c:spPr>
            <a:ln w="28575" cmpd="sng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37.09446254071662</c:v>
                </c:pt>
                <c:pt idx="1">
                  <c:v>39.657135203910812</c:v>
                </c:pt>
                <c:pt idx="2">
                  <c:v>36.208427234856245</c:v>
                </c:pt>
                <c:pt idx="3">
                  <c:v>29.93</c:v>
                </c:pt>
                <c:pt idx="4">
                  <c:v>-9.2110966623320305</c:v>
                </c:pt>
                <c:pt idx="5">
                  <c:v>36.692307692307693</c:v>
                </c:pt>
                <c:pt idx="6">
                  <c:v>31.783205085312805</c:v>
                </c:pt>
                <c:pt idx="7">
                  <c:v>26.88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DB-7A4D-83EE-F96B3EBC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929248"/>
        <c:axId val="1"/>
      </c:lineChart>
      <c:catAx>
        <c:axId val="59292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7.90754257907543"/>
          <c:min val="-31.36363636363636"/>
        </c:scaling>
        <c:delete val="1"/>
        <c:axPos val="l"/>
        <c:numFmt formatCode="General" sourceLinked="1"/>
        <c:majorTickMark val="out"/>
        <c:minorTickMark val="none"/>
        <c:tickLblPos val="nextTo"/>
        <c:crossAx val="5929292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292</c:v>
                </c:pt>
                <c:pt idx="1">
                  <c:v>332</c:v>
                </c:pt>
                <c:pt idx="2">
                  <c:v>386</c:v>
                </c:pt>
                <c:pt idx="3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C-EB44-9042-F831CFA52FF8}"/>
            </c:ext>
          </c:extLst>
        </c:ser>
        <c:ser>
          <c:idx val="1"/>
          <c:order val="1"/>
          <c:spPr>
            <a:solidFill>
              <a:srgbClr val="4975C5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4798</c:v>
                </c:pt>
                <c:pt idx="1">
                  <c:v>3852</c:v>
                </c:pt>
                <c:pt idx="2">
                  <c:v>4559</c:v>
                </c:pt>
                <c:pt idx="3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C-EB44-9042-F831CFA52FF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703</c:v>
                </c:pt>
                <c:pt idx="1">
                  <c:v>580</c:v>
                </c:pt>
                <c:pt idx="2">
                  <c:v>652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BC-EB44-9042-F831CFA52FF8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1250</c:v>
                </c:pt>
                <c:pt idx="1">
                  <c:v>1424</c:v>
                </c:pt>
                <c:pt idx="2">
                  <c:v>1822</c:v>
                </c:pt>
                <c:pt idx="3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BC-EB44-9042-F831CFA52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7315056"/>
        <c:axId val="1"/>
      </c:areaChart>
      <c:catAx>
        <c:axId val="1997315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1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99731505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128.4</c:v>
                </c:pt>
                <c:pt idx="2">
                  <c:v>73.8</c:v>
                </c:pt>
                <c:pt idx="3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2-7A4A-B479-7F1739161277}"/>
            </c:ext>
          </c:extLst>
        </c:ser>
        <c:ser>
          <c:idx val="1"/>
          <c:order val="1"/>
          <c:spPr>
            <a:solidFill>
              <a:srgbClr val="4873C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834</c:v>
                </c:pt>
                <c:pt idx="1">
                  <c:v>2320</c:v>
                </c:pt>
                <c:pt idx="2">
                  <c:v>1862</c:v>
                </c:pt>
                <c:pt idx="3">
                  <c:v>1010.9999999999999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2-7A4A-B479-7F1739161277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128.00000000000011</c:v>
                </c:pt>
                <c:pt idx="1">
                  <c:v>289</c:v>
                </c:pt>
                <c:pt idx="2">
                  <c:v>310.00000000000023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2-7A4A-B479-7F1739161277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259</c:v>
                </c:pt>
                <c:pt idx="1">
                  <c:v>923</c:v>
                </c:pt>
                <c:pt idx="2">
                  <c:v>566</c:v>
                </c:pt>
                <c:pt idx="3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2-7A4A-B479-7F1739161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0165120"/>
        <c:axId val="1"/>
      </c:areaChart>
      <c:catAx>
        <c:axId val="2000165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0016512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12.5</c:v>
                </c:pt>
                <c:pt idx="1">
                  <c:v>31.9</c:v>
                </c:pt>
                <c:pt idx="2">
                  <c:v>24.6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5-B64E-86BD-FC875632CDC9}"/>
            </c:ext>
          </c:extLst>
        </c:ser>
        <c:ser>
          <c:idx val="1"/>
          <c:order val="1"/>
          <c:spPr>
            <a:solidFill>
              <a:srgbClr val="4A76C6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430.51</c:v>
                </c:pt>
                <c:pt idx="1">
                  <c:v>365.15</c:v>
                </c:pt>
                <c:pt idx="2">
                  <c:v>426.47</c:v>
                </c:pt>
                <c:pt idx="3">
                  <c:v>434.94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A5-B64E-86BD-FC875632CDC9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109.25</c:v>
                </c:pt>
                <c:pt idx="1">
                  <c:v>75.69</c:v>
                </c:pt>
                <c:pt idx="2">
                  <c:v>29.069999999999993</c:v>
                </c:pt>
                <c:pt idx="3">
                  <c:v>55.050000000000011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A5-B64E-86BD-FC875632CDC9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139.01999999999998</c:v>
                </c:pt>
                <c:pt idx="1">
                  <c:v>187.63999999999993</c:v>
                </c:pt>
                <c:pt idx="2">
                  <c:v>75.44</c:v>
                </c:pt>
                <c:pt idx="3">
                  <c:v>92.359999999999957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A5-B64E-86BD-FC875632C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354288"/>
        <c:axId val="1"/>
      </c:areaChart>
      <c:catAx>
        <c:axId val="904354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2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0435428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23264343725438E-2"/>
          <c:y val="3.2974001268230815E-2"/>
          <c:w val="0.97275347131254908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E9163C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62</c:v>
                </c:pt>
                <c:pt idx="1">
                  <c:v>48</c:v>
                </c:pt>
                <c:pt idx="2">
                  <c:v>55.000000000000007</c:v>
                </c:pt>
                <c:pt idx="3">
                  <c:v>38.6</c:v>
                </c:pt>
                <c:pt idx="4">
                  <c:v>-23</c:v>
                </c:pt>
                <c:pt idx="5">
                  <c:v>73</c:v>
                </c:pt>
                <c:pt idx="6">
                  <c:v>43</c:v>
                </c:pt>
                <c:pt idx="7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05-1D47-9BE9-785281FB4B6B}"/>
            </c:ext>
          </c:extLst>
        </c:ser>
        <c:ser>
          <c:idx val="1"/>
          <c:order val="1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18</c:v>
                </c:pt>
                <c:pt idx="1">
                  <c:v>32</c:v>
                </c:pt>
                <c:pt idx="2">
                  <c:v>69</c:v>
                </c:pt>
                <c:pt idx="3">
                  <c:v>15.8</c:v>
                </c:pt>
                <c:pt idx="4">
                  <c:v>-28.000000000000004</c:v>
                </c:pt>
                <c:pt idx="5">
                  <c:v>94</c:v>
                </c:pt>
                <c:pt idx="6">
                  <c:v>21</c:v>
                </c:pt>
                <c:pt idx="7">
                  <c:v>1.1299999999999999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05-1D47-9BE9-785281FB4B6B}"/>
            </c:ext>
          </c:extLst>
        </c:ser>
        <c:ser>
          <c:idx val="2"/>
          <c:order val="2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127</c:v>
                </c:pt>
                <c:pt idx="1">
                  <c:v>54</c:v>
                </c:pt>
                <c:pt idx="2">
                  <c:v>33</c:v>
                </c:pt>
                <c:pt idx="3">
                  <c:v>63</c:v>
                </c:pt>
                <c:pt idx="4">
                  <c:v>-18</c:v>
                </c:pt>
                <c:pt idx="5">
                  <c:v>11</c:v>
                </c:pt>
                <c:pt idx="6">
                  <c:v>75</c:v>
                </c:pt>
                <c:pt idx="7">
                  <c:v>30.5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A05-1D47-9BE9-785281FB4B6B}"/>
            </c:ext>
          </c:extLst>
        </c:ser>
        <c:ser>
          <c:idx val="3"/>
          <c:order val="3"/>
          <c:spPr>
            <a:ln w="28575" cmpd="sng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63</c:v>
                </c:pt>
                <c:pt idx="1">
                  <c:v>41</c:v>
                </c:pt>
                <c:pt idx="2">
                  <c:v>42</c:v>
                </c:pt>
                <c:pt idx="3">
                  <c:v>38</c:v>
                </c:pt>
                <c:pt idx="4">
                  <c:v>-28.000000000000004</c:v>
                </c:pt>
                <c:pt idx="5">
                  <c:v>68</c:v>
                </c:pt>
                <c:pt idx="6">
                  <c:v>44</c:v>
                </c:pt>
                <c:pt idx="7">
                  <c:v>27.900000000000002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A05-1D47-9BE9-785281FB4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8745616"/>
        <c:axId val="1"/>
      </c:lineChart>
      <c:catAx>
        <c:axId val="12087456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7"/>
          <c:min val="-28.00000000000000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087456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657F-7A29-DA46-BDF7-DBA4BD24A48B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1143000"/>
            <a:ext cx="531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B7E9-AA5B-564D-B531-1DFCA2A5A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0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1pPr>
    <a:lvl2pPr marL="765707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2pPr>
    <a:lvl3pPr marL="1531413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3pPr>
    <a:lvl4pPr marL="2297121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4pPr>
    <a:lvl5pPr marL="3062828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5pPr>
    <a:lvl6pPr marL="3828534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6pPr>
    <a:lvl7pPr marL="4594241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7pPr>
    <a:lvl8pPr marL="5359948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8pPr>
    <a:lvl9pPr marL="6125655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医疗*收入类型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53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AC7F-15F8-2A09-E72B-4C5EF85A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570F29-82AD-A799-90D6-61E1AB08F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4A5E8D-0505-FE3E-B768-95D8FE1B0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教培*收入类型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7E4A5-52D9-1364-0704-767A88AC5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39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7801B-460F-0046-CE4C-B7FE1830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E06490-75E3-BF88-0928-DC8B5272B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C39E54-A1CE-BB21-6149-2CF354328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直营</a:t>
            </a:r>
            <a:r>
              <a:rPr kumimoji="1" lang="en-US" altLang="zh-CN" dirty="0"/>
              <a:t>by</a:t>
            </a:r>
            <a:r>
              <a:rPr kumimoji="1" lang="zh-CN" altLang="en-US" dirty="0"/>
              <a:t>收入类型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F9B9F0-B35A-38EB-C95C-3D8C9B8A9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79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04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68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C6C0D-36BC-1BD1-6E11-F3B41014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B315C7-4635-FC83-2163-A404D031B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76C74F-39C9-B872-666C-FBCBFCF4E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057985-54A1-3B14-3065-601AE1CE6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128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BB1D-BC53-0611-FC33-DCF0AF428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26C0C7-ED81-DE07-4DF7-9FAFC7039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2F4AFF-D7B9-CCF9-E3FC-65F84B6EA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182B5B-E9C7-9357-F7FE-EE46C90F8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544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59B4-6FF7-ACD7-05B4-0B3946B4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F4775B-49BB-ADBF-9507-7E108D13C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652CDC-9401-7B70-6954-80C189195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05687-5DFA-A466-D363-24A04DA53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359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F44A-5DA8-7CE9-596E-94889B1B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25A0F7-94D2-7728-31FF-01963F620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422DDA-DECD-1454-E1F3-361A3D9DA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总收入：直营｜渠道｜电销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77A992-3FB0-F295-C286-07D0B89C3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647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F595-E3E2-82F9-C043-DE430A58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6ACF777-8169-0479-5861-FDFB58D1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DC13B9-7060-5E73-A548-D78F4883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医疗总收入：直营｜渠道｜电销；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06E10-AC5C-83C0-1777-B51CF8882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78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教培总收入：直营｜渠道｜电销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4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999" y="2064940"/>
            <a:ext cx="16307991" cy="4392742"/>
          </a:xfrm>
        </p:spPr>
        <p:txBody>
          <a:bodyPr anchor="b"/>
          <a:lstStyle>
            <a:lvl1pPr algn="ctr">
              <a:defRPr sz="107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999" y="6627083"/>
            <a:ext cx="16307991" cy="3046295"/>
          </a:xfrm>
        </p:spPr>
        <p:txBody>
          <a:bodyPr/>
          <a:lstStyle>
            <a:lvl1pPr marL="0" indent="0" algn="ctr">
              <a:buNone/>
              <a:defRPr sz="4280"/>
            </a:lvl1pPr>
            <a:lvl2pPr marL="815416" indent="0" algn="ctr">
              <a:buNone/>
              <a:defRPr sz="3567"/>
            </a:lvl2pPr>
            <a:lvl3pPr marL="1630832" indent="0" algn="ctr">
              <a:buNone/>
              <a:defRPr sz="3210"/>
            </a:lvl3pPr>
            <a:lvl4pPr marL="2446249" indent="0" algn="ctr">
              <a:buNone/>
              <a:defRPr sz="2854"/>
            </a:lvl4pPr>
            <a:lvl5pPr marL="3261665" indent="0" algn="ctr">
              <a:buNone/>
              <a:defRPr sz="2854"/>
            </a:lvl5pPr>
            <a:lvl6pPr marL="4077081" indent="0" algn="ctr">
              <a:buNone/>
              <a:defRPr sz="2854"/>
            </a:lvl6pPr>
            <a:lvl7pPr marL="4892497" indent="0" algn="ctr">
              <a:buNone/>
              <a:defRPr sz="2854"/>
            </a:lvl7pPr>
            <a:lvl8pPr marL="5707913" indent="0" algn="ctr">
              <a:buNone/>
              <a:defRPr sz="2854"/>
            </a:lvl8pPr>
            <a:lvl9pPr marL="6523330" indent="0" algn="ctr">
              <a:buNone/>
              <a:defRPr sz="285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2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84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60542" y="671762"/>
            <a:ext cx="4688547" cy="1069270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4899" y="671762"/>
            <a:ext cx="13793842" cy="1069270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3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93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74" y="3145602"/>
            <a:ext cx="18754190" cy="5248508"/>
          </a:xfrm>
        </p:spPr>
        <p:txBody>
          <a:bodyPr anchor="b"/>
          <a:lstStyle>
            <a:lvl1pPr>
              <a:defRPr sz="107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574" y="8443763"/>
            <a:ext cx="18754190" cy="2760066"/>
          </a:xfrm>
        </p:spPr>
        <p:txBody>
          <a:bodyPr/>
          <a:lstStyle>
            <a:lvl1pPr marL="0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1pPr>
            <a:lvl2pPr marL="815416" indent="0">
              <a:buNone/>
              <a:defRPr sz="3567">
                <a:solidFill>
                  <a:schemeClr val="tx1">
                    <a:tint val="75000"/>
                  </a:schemeClr>
                </a:solidFill>
              </a:defRPr>
            </a:lvl2pPr>
            <a:lvl3pPr marL="1630832" indent="0">
              <a:buNone/>
              <a:defRPr sz="3210">
                <a:solidFill>
                  <a:schemeClr val="tx1">
                    <a:tint val="75000"/>
                  </a:schemeClr>
                </a:solidFill>
              </a:defRPr>
            </a:lvl3pPr>
            <a:lvl4pPr marL="2446249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4pPr>
            <a:lvl5pPr marL="3261665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5pPr>
            <a:lvl6pPr marL="4077081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6pPr>
            <a:lvl7pPr marL="4892497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7pPr>
            <a:lvl8pPr marL="5707913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8pPr>
            <a:lvl9pPr marL="6523330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77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899" y="3358812"/>
            <a:ext cx="9241195" cy="80056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7894" y="3358812"/>
            <a:ext cx="9241195" cy="80056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348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1" y="671764"/>
            <a:ext cx="18754190" cy="24387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732" y="3093028"/>
            <a:ext cx="9198725" cy="1515846"/>
          </a:xfrm>
        </p:spPr>
        <p:txBody>
          <a:bodyPr anchor="b"/>
          <a:lstStyle>
            <a:lvl1pPr marL="0" indent="0">
              <a:buNone/>
              <a:defRPr sz="4280" b="1"/>
            </a:lvl1pPr>
            <a:lvl2pPr marL="815416" indent="0">
              <a:buNone/>
              <a:defRPr sz="3567" b="1"/>
            </a:lvl2pPr>
            <a:lvl3pPr marL="1630832" indent="0">
              <a:buNone/>
              <a:defRPr sz="3210" b="1"/>
            </a:lvl3pPr>
            <a:lvl4pPr marL="2446249" indent="0">
              <a:buNone/>
              <a:defRPr sz="2854" b="1"/>
            </a:lvl4pPr>
            <a:lvl5pPr marL="3261665" indent="0">
              <a:buNone/>
              <a:defRPr sz="2854" b="1"/>
            </a:lvl5pPr>
            <a:lvl6pPr marL="4077081" indent="0">
              <a:buNone/>
              <a:defRPr sz="2854" b="1"/>
            </a:lvl6pPr>
            <a:lvl7pPr marL="4892497" indent="0">
              <a:buNone/>
              <a:defRPr sz="2854" b="1"/>
            </a:lvl7pPr>
            <a:lvl8pPr marL="5707913" indent="0">
              <a:buNone/>
              <a:defRPr sz="2854" b="1"/>
            </a:lvl8pPr>
            <a:lvl9pPr marL="6523330" indent="0">
              <a:buNone/>
              <a:defRPr sz="28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7732" y="4608874"/>
            <a:ext cx="9198725" cy="6778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07894" y="3093028"/>
            <a:ext cx="9244027" cy="1515846"/>
          </a:xfrm>
        </p:spPr>
        <p:txBody>
          <a:bodyPr anchor="b"/>
          <a:lstStyle>
            <a:lvl1pPr marL="0" indent="0">
              <a:buNone/>
              <a:defRPr sz="4280" b="1"/>
            </a:lvl1pPr>
            <a:lvl2pPr marL="815416" indent="0">
              <a:buNone/>
              <a:defRPr sz="3567" b="1"/>
            </a:lvl2pPr>
            <a:lvl3pPr marL="1630832" indent="0">
              <a:buNone/>
              <a:defRPr sz="3210" b="1"/>
            </a:lvl3pPr>
            <a:lvl4pPr marL="2446249" indent="0">
              <a:buNone/>
              <a:defRPr sz="2854" b="1"/>
            </a:lvl4pPr>
            <a:lvl5pPr marL="3261665" indent="0">
              <a:buNone/>
              <a:defRPr sz="2854" b="1"/>
            </a:lvl5pPr>
            <a:lvl6pPr marL="4077081" indent="0">
              <a:buNone/>
              <a:defRPr sz="2854" b="1"/>
            </a:lvl6pPr>
            <a:lvl7pPr marL="4892497" indent="0">
              <a:buNone/>
              <a:defRPr sz="2854" b="1"/>
            </a:lvl7pPr>
            <a:lvl8pPr marL="5707913" indent="0">
              <a:buNone/>
              <a:defRPr sz="2854" b="1"/>
            </a:lvl8pPr>
            <a:lvl9pPr marL="6523330" indent="0">
              <a:buNone/>
              <a:defRPr sz="28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07894" y="4608874"/>
            <a:ext cx="9244027" cy="6778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67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9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593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2" y="841163"/>
            <a:ext cx="7013001" cy="2944072"/>
          </a:xfrm>
        </p:spPr>
        <p:txBody>
          <a:bodyPr anchor="b"/>
          <a:lstStyle>
            <a:lvl1pPr>
              <a:defRPr sz="570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027" y="1816680"/>
            <a:ext cx="11007894" cy="8966567"/>
          </a:xfrm>
        </p:spPr>
        <p:txBody>
          <a:bodyPr/>
          <a:lstStyle>
            <a:lvl1pPr>
              <a:defRPr sz="5707"/>
            </a:lvl1pPr>
            <a:lvl2pPr>
              <a:defRPr sz="4994"/>
            </a:lvl2pPr>
            <a:lvl3pPr>
              <a:defRPr sz="4280"/>
            </a:lvl3pPr>
            <a:lvl4pPr>
              <a:defRPr sz="3567"/>
            </a:lvl4pPr>
            <a:lvl5pPr>
              <a:defRPr sz="3567"/>
            </a:lvl5pPr>
            <a:lvl6pPr>
              <a:defRPr sz="3567"/>
            </a:lvl6pPr>
            <a:lvl7pPr>
              <a:defRPr sz="3567"/>
            </a:lvl7pPr>
            <a:lvl8pPr>
              <a:defRPr sz="3567"/>
            </a:lvl8pPr>
            <a:lvl9pPr>
              <a:defRPr sz="35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2" y="3785235"/>
            <a:ext cx="7013001" cy="7012616"/>
          </a:xfrm>
        </p:spPr>
        <p:txBody>
          <a:bodyPr/>
          <a:lstStyle>
            <a:lvl1pPr marL="0" indent="0">
              <a:buNone/>
              <a:defRPr sz="2854"/>
            </a:lvl1pPr>
            <a:lvl2pPr marL="815416" indent="0">
              <a:buNone/>
              <a:defRPr sz="2497"/>
            </a:lvl2pPr>
            <a:lvl3pPr marL="1630832" indent="0">
              <a:buNone/>
              <a:defRPr sz="2140"/>
            </a:lvl3pPr>
            <a:lvl4pPr marL="2446249" indent="0">
              <a:buNone/>
              <a:defRPr sz="1784"/>
            </a:lvl4pPr>
            <a:lvl5pPr marL="3261665" indent="0">
              <a:buNone/>
              <a:defRPr sz="1784"/>
            </a:lvl5pPr>
            <a:lvl6pPr marL="4077081" indent="0">
              <a:buNone/>
              <a:defRPr sz="1784"/>
            </a:lvl6pPr>
            <a:lvl7pPr marL="4892497" indent="0">
              <a:buNone/>
              <a:defRPr sz="1784"/>
            </a:lvl7pPr>
            <a:lvl8pPr marL="5707913" indent="0">
              <a:buNone/>
              <a:defRPr sz="1784"/>
            </a:lvl8pPr>
            <a:lvl9pPr marL="6523330" indent="0">
              <a:buNone/>
              <a:defRPr sz="1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0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2" y="841163"/>
            <a:ext cx="7013001" cy="2944072"/>
          </a:xfrm>
        </p:spPr>
        <p:txBody>
          <a:bodyPr anchor="b"/>
          <a:lstStyle>
            <a:lvl1pPr>
              <a:defRPr sz="570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4027" y="1816680"/>
            <a:ext cx="11007894" cy="8966567"/>
          </a:xfrm>
        </p:spPr>
        <p:txBody>
          <a:bodyPr anchor="t"/>
          <a:lstStyle>
            <a:lvl1pPr marL="0" indent="0">
              <a:buNone/>
              <a:defRPr sz="5707"/>
            </a:lvl1pPr>
            <a:lvl2pPr marL="815416" indent="0">
              <a:buNone/>
              <a:defRPr sz="4994"/>
            </a:lvl2pPr>
            <a:lvl3pPr marL="1630832" indent="0">
              <a:buNone/>
              <a:defRPr sz="4280"/>
            </a:lvl3pPr>
            <a:lvl4pPr marL="2446249" indent="0">
              <a:buNone/>
              <a:defRPr sz="3567"/>
            </a:lvl4pPr>
            <a:lvl5pPr marL="3261665" indent="0">
              <a:buNone/>
              <a:defRPr sz="3567"/>
            </a:lvl5pPr>
            <a:lvl6pPr marL="4077081" indent="0">
              <a:buNone/>
              <a:defRPr sz="3567"/>
            </a:lvl6pPr>
            <a:lvl7pPr marL="4892497" indent="0">
              <a:buNone/>
              <a:defRPr sz="3567"/>
            </a:lvl7pPr>
            <a:lvl8pPr marL="5707913" indent="0">
              <a:buNone/>
              <a:defRPr sz="3567"/>
            </a:lvl8pPr>
            <a:lvl9pPr marL="6523330" indent="0">
              <a:buNone/>
              <a:defRPr sz="35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2" y="3785235"/>
            <a:ext cx="7013001" cy="7012616"/>
          </a:xfrm>
        </p:spPr>
        <p:txBody>
          <a:bodyPr/>
          <a:lstStyle>
            <a:lvl1pPr marL="0" indent="0">
              <a:buNone/>
              <a:defRPr sz="2854"/>
            </a:lvl1pPr>
            <a:lvl2pPr marL="815416" indent="0">
              <a:buNone/>
              <a:defRPr sz="2497"/>
            </a:lvl2pPr>
            <a:lvl3pPr marL="1630832" indent="0">
              <a:buNone/>
              <a:defRPr sz="2140"/>
            </a:lvl3pPr>
            <a:lvl4pPr marL="2446249" indent="0">
              <a:buNone/>
              <a:defRPr sz="1784"/>
            </a:lvl4pPr>
            <a:lvl5pPr marL="3261665" indent="0">
              <a:buNone/>
              <a:defRPr sz="1784"/>
            </a:lvl5pPr>
            <a:lvl6pPr marL="4077081" indent="0">
              <a:buNone/>
              <a:defRPr sz="1784"/>
            </a:lvl6pPr>
            <a:lvl7pPr marL="4892497" indent="0">
              <a:buNone/>
              <a:defRPr sz="1784"/>
            </a:lvl7pPr>
            <a:lvl8pPr marL="5707913" indent="0">
              <a:buNone/>
              <a:defRPr sz="1784"/>
            </a:lvl8pPr>
            <a:lvl9pPr marL="6523330" indent="0">
              <a:buNone/>
              <a:defRPr sz="1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6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4899" y="671764"/>
            <a:ext cx="18754190" cy="2438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899" y="3358812"/>
            <a:ext cx="18754190" cy="800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899" y="11694508"/>
            <a:ext cx="4892397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0F0A-5BAD-8944-A21F-3F73A1737896}" type="datetimeFigureOut">
              <a:rPr kumimoji="1" lang="zh-CN" altLang="en-US" smtClean="0"/>
              <a:t>2026/5/19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2696" y="11694508"/>
            <a:ext cx="7338596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56692" y="11694508"/>
            <a:ext cx="4892397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3262370-8F52-D440-C7E1-FFC871DB23EC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57685219"/>
              </p:ext>
            </p:extLst>
          </p:nvPr>
        </p:nvGraphicFramePr>
        <p:xfrm>
          <a:off x="3783" y="2924"/>
          <a:ext cx="2918" cy="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7772400" imgH="10058400" progId="TCLayout.ActiveDocument.1">
                  <p:embed/>
                </p:oleObj>
              </mc:Choice>
              <mc:Fallback>
                <p:oleObj name="think-cell 幻灯片" r:id="rId1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55F7AF-0385-F3CB-8E3B-F1E07DA4D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83" y="2924"/>
                        <a:ext cx="2918" cy="2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630832" rtl="0" eaLnBrk="1" latinLnBrk="0" hangingPunct="1">
        <a:lnSpc>
          <a:spcPct val="90000"/>
        </a:lnSpc>
        <a:spcBef>
          <a:spcPct val="0"/>
        </a:spcBef>
        <a:buNone/>
        <a:defRPr sz="78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08" indent="-407708" algn="l" defTabSz="1630832" rtl="0" eaLnBrk="1" latinLnBrk="0" hangingPunct="1">
        <a:lnSpc>
          <a:spcPct val="90000"/>
        </a:lnSpc>
        <a:spcBef>
          <a:spcPts val="1784"/>
        </a:spcBef>
        <a:buFont typeface="Arial" panose="020B0604020202020204" pitchFamily="34" charset="0"/>
        <a:buChar char="•"/>
        <a:defRPr sz="4994" kern="1200">
          <a:solidFill>
            <a:schemeClr val="tx1"/>
          </a:solidFill>
          <a:latin typeface="+mn-lt"/>
          <a:ea typeface="+mn-ea"/>
          <a:cs typeface="+mn-cs"/>
        </a:defRPr>
      </a:lvl1pPr>
      <a:lvl2pPr marL="1223124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2pPr>
      <a:lvl3pPr marL="2038541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3pPr>
      <a:lvl4pPr marL="2853957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4pPr>
      <a:lvl5pPr marL="3669373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5pPr>
      <a:lvl6pPr marL="4484789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6pPr>
      <a:lvl7pPr marL="5300205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7pPr>
      <a:lvl8pPr marL="6115622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8pPr>
      <a:lvl9pPr marL="6931038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1pPr>
      <a:lvl2pPr marL="815416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2pPr>
      <a:lvl3pPr marL="1630832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3pPr>
      <a:lvl4pPr marL="2446249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4pPr>
      <a:lvl5pPr marL="3261665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5pPr>
      <a:lvl6pPr marL="4077081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6pPr>
      <a:lvl7pPr marL="4892497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7pPr>
      <a:lvl8pPr marL="5707913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8pPr>
      <a:lvl9pPr marL="6523330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010.xml"/><Relationship Id="rId21" Type="http://schemas.openxmlformats.org/officeDocument/2006/relationships/tags" Target="../tags/tag914.xml"/><Relationship Id="rId42" Type="http://schemas.openxmlformats.org/officeDocument/2006/relationships/tags" Target="../tags/tag935.xml"/><Relationship Id="rId63" Type="http://schemas.openxmlformats.org/officeDocument/2006/relationships/tags" Target="../tags/tag956.xml"/><Relationship Id="rId84" Type="http://schemas.openxmlformats.org/officeDocument/2006/relationships/tags" Target="../tags/tag977.xml"/><Relationship Id="rId138" Type="http://schemas.openxmlformats.org/officeDocument/2006/relationships/tags" Target="../tags/tag1031.xml"/><Relationship Id="rId107" Type="http://schemas.openxmlformats.org/officeDocument/2006/relationships/tags" Target="../tags/tag1000.xml"/><Relationship Id="rId11" Type="http://schemas.openxmlformats.org/officeDocument/2006/relationships/tags" Target="../tags/tag904.xml"/><Relationship Id="rId32" Type="http://schemas.openxmlformats.org/officeDocument/2006/relationships/tags" Target="../tags/tag925.xml"/><Relationship Id="rId53" Type="http://schemas.openxmlformats.org/officeDocument/2006/relationships/tags" Target="../tags/tag946.xml"/><Relationship Id="rId74" Type="http://schemas.openxmlformats.org/officeDocument/2006/relationships/tags" Target="../tags/tag967.xml"/><Relationship Id="rId128" Type="http://schemas.openxmlformats.org/officeDocument/2006/relationships/tags" Target="../tags/tag1021.xml"/><Relationship Id="rId5" Type="http://schemas.openxmlformats.org/officeDocument/2006/relationships/tags" Target="../tags/tag898.xml"/><Relationship Id="rId90" Type="http://schemas.openxmlformats.org/officeDocument/2006/relationships/tags" Target="../tags/tag983.xml"/><Relationship Id="rId95" Type="http://schemas.openxmlformats.org/officeDocument/2006/relationships/tags" Target="../tags/tag988.xml"/><Relationship Id="rId22" Type="http://schemas.openxmlformats.org/officeDocument/2006/relationships/tags" Target="../tags/tag915.xml"/><Relationship Id="rId27" Type="http://schemas.openxmlformats.org/officeDocument/2006/relationships/tags" Target="../tags/tag920.xml"/><Relationship Id="rId43" Type="http://schemas.openxmlformats.org/officeDocument/2006/relationships/tags" Target="../tags/tag936.xml"/><Relationship Id="rId48" Type="http://schemas.openxmlformats.org/officeDocument/2006/relationships/tags" Target="../tags/tag941.xml"/><Relationship Id="rId64" Type="http://schemas.openxmlformats.org/officeDocument/2006/relationships/tags" Target="../tags/tag957.xml"/><Relationship Id="rId69" Type="http://schemas.openxmlformats.org/officeDocument/2006/relationships/tags" Target="../tags/tag962.xml"/><Relationship Id="rId113" Type="http://schemas.openxmlformats.org/officeDocument/2006/relationships/tags" Target="../tags/tag1006.xml"/><Relationship Id="rId118" Type="http://schemas.openxmlformats.org/officeDocument/2006/relationships/tags" Target="../tags/tag1011.xml"/><Relationship Id="rId134" Type="http://schemas.openxmlformats.org/officeDocument/2006/relationships/tags" Target="../tags/tag1027.xml"/><Relationship Id="rId139" Type="http://schemas.openxmlformats.org/officeDocument/2006/relationships/tags" Target="../tags/tag1032.xml"/><Relationship Id="rId80" Type="http://schemas.openxmlformats.org/officeDocument/2006/relationships/tags" Target="../tags/tag973.xml"/><Relationship Id="rId85" Type="http://schemas.openxmlformats.org/officeDocument/2006/relationships/tags" Target="../tags/tag978.xml"/><Relationship Id="rId12" Type="http://schemas.openxmlformats.org/officeDocument/2006/relationships/tags" Target="../tags/tag905.xml"/><Relationship Id="rId17" Type="http://schemas.openxmlformats.org/officeDocument/2006/relationships/tags" Target="../tags/tag910.xml"/><Relationship Id="rId33" Type="http://schemas.openxmlformats.org/officeDocument/2006/relationships/tags" Target="../tags/tag926.xml"/><Relationship Id="rId38" Type="http://schemas.openxmlformats.org/officeDocument/2006/relationships/tags" Target="../tags/tag931.xml"/><Relationship Id="rId59" Type="http://schemas.openxmlformats.org/officeDocument/2006/relationships/tags" Target="../tags/tag952.xml"/><Relationship Id="rId103" Type="http://schemas.openxmlformats.org/officeDocument/2006/relationships/tags" Target="../tags/tag996.xml"/><Relationship Id="rId108" Type="http://schemas.openxmlformats.org/officeDocument/2006/relationships/tags" Target="../tags/tag1001.xml"/><Relationship Id="rId124" Type="http://schemas.openxmlformats.org/officeDocument/2006/relationships/tags" Target="../tags/tag1017.xml"/><Relationship Id="rId129" Type="http://schemas.openxmlformats.org/officeDocument/2006/relationships/tags" Target="../tags/tag1022.xml"/><Relationship Id="rId54" Type="http://schemas.openxmlformats.org/officeDocument/2006/relationships/tags" Target="../tags/tag947.xml"/><Relationship Id="rId70" Type="http://schemas.openxmlformats.org/officeDocument/2006/relationships/tags" Target="../tags/tag963.xml"/><Relationship Id="rId75" Type="http://schemas.openxmlformats.org/officeDocument/2006/relationships/tags" Target="../tags/tag968.xml"/><Relationship Id="rId91" Type="http://schemas.openxmlformats.org/officeDocument/2006/relationships/tags" Target="../tags/tag984.xml"/><Relationship Id="rId96" Type="http://schemas.openxmlformats.org/officeDocument/2006/relationships/tags" Target="../tags/tag989.xml"/><Relationship Id="rId140" Type="http://schemas.openxmlformats.org/officeDocument/2006/relationships/tags" Target="../tags/tag1033.xml"/><Relationship Id="rId145" Type="http://schemas.openxmlformats.org/officeDocument/2006/relationships/chart" Target="../charts/chart30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23" Type="http://schemas.openxmlformats.org/officeDocument/2006/relationships/tags" Target="../tags/tag916.xml"/><Relationship Id="rId28" Type="http://schemas.openxmlformats.org/officeDocument/2006/relationships/tags" Target="../tags/tag921.xml"/><Relationship Id="rId49" Type="http://schemas.openxmlformats.org/officeDocument/2006/relationships/tags" Target="../tags/tag942.xml"/><Relationship Id="rId114" Type="http://schemas.openxmlformats.org/officeDocument/2006/relationships/tags" Target="../tags/tag1007.xml"/><Relationship Id="rId119" Type="http://schemas.openxmlformats.org/officeDocument/2006/relationships/tags" Target="../tags/tag1012.xml"/><Relationship Id="rId44" Type="http://schemas.openxmlformats.org/officeDocument/2006/relationships/tags" Target="../tags/tag937.xml"/><Relationship Id="rId60" Type="http://schemas.openxmlformats.org/officeDocument/2006/relationships/tags" Target="../tags/tag953.xml"/><Relationship Id="rId65" Type="http://schemas.openxmlformats.org/officeDocument/2006/relationships/tags" Target="../tags/tag958.xml"/><Relationship Id="rId81" Type="http://schemas.openxmlformats.org/officeDocument/2006/relationships/tags" Target="../tags/tag974.xml"/><Relationship Id="rId86" Type="http://schemas.openxmlformats.org/officeDocument/2006/relationships/tags" Target="../tags/tag979.xml"/><Relationship Id="rId130" Type="http://schemas.openxmlformats.org/officeDocument/2006/relationships/tags" Target="../tags/tag1023.xml"/><Relationship Id="rId135" Type="http://schemas.openxmlformats.org/officeDocument/2006/relationships/tags" Target="../tags/tag1028.xml"/><Relationship Id="rId13" Type="http://schemas.openxmlformats.org/officeDocument/2006/relationships/tags" Target="../tags/tag906.xml"/><Relationship Id="rId18" Type="http://schemas.openxmlformats.org/officeDocument/2006/relationships/tags" Target="../tags/tag911.xml"/><Relationship Id="rId39" Type="http://schemas.openxmlformats.org/officeDocument/2006/relationships/tags" Target="../tags/tag932.xml"/><Relationship Id="rId109" Type="http://schemas.openxmlformats.org/officeDocument/2006/relationships/tags" Target="../tags/tag1002.xml"/><Relationship Id="rId34" Type="http://schemas.openxmlformats.org/officeDocument/2006/relationships/tags" Target="../tags/tag927.xml"/><Relationship Id="rId50" Type="http://schemas.openxmlformats.org/officeDocument/2006/relationships/tags" Target="../tags/tag943.xml"/><Relationship Id="rId55" Type="http://schemas.openxmlformats.org/officeDocument/2006/relationships/tags" Target="../tags/tag948.xml"/><Relationship Id="rId76" Type="http://schemas.openxmlformats.org/officeDocument/2006/relationships/tags" Target="../tags/tag969.xml"/><Relationship Id="rId97" Type="http://schemas.openxmlformats.org/officeDocument/2006/relationships/tags" Target="../tags/tag990.xml"/><Relationship Id="rId104" Type="http://schemas.openxmlformats.org/officeDocument/2006/relationships/tags" Target="../tags/tag997.xml"/><Relationship Id="rId120" Type="http://schemas.openxmlformats.org/officeDocument/2006/relationships/tags" Target="../tags/tag1013.xml"/><Relationship Id="rId125" Type="http://schemas.openxmlformats.org/officeDocument/2006/relationships/tags" Target="../tags/tag1018.xml"/><Relationship Id="rId141" Type="http://schemas.openxmlformats.org/officeDocument/2006/relationships/slideLayout" Target="../slideLayouts/slideLayout2.xml"/><Relationship Id="rId146" Type="http://schemas.openxmlformats.org/officeDocument/2006/relationships/chart" Target="../charts/chart31.xml"/><Relationship Id="rId7" Type="http://schemas.openxmlformats.org/officeDocument/2006/relationships/tags" Target="../tags/tag900.xml"/><Relationship Id="rId71" Type="http://schemas.openxmlformats.org/officeDocument/2006/relationships/tags" Target="../tags/tag964.xml"/><Relationship Id="rId92" Type="http://schemas.openxmlformats.org/officeDocument/2006/relationships/tags" Target="../tags/tag985.xml"/><Relationship Id="rId2" Type="http://schemas.openxmlformats.org/officeDocument/2006/relationships/tags" Target="../tags/tag895.xml"/><Relationship Id="rId29" Type="http://schemas.openxmlformats.org/officeDocument/2006/relationships/tags" Target="../tags/tag922.xml"/><Relationship Id="rId24" Type="http://schemas.openxmlformats.org/officeDocument/2006/relationships/tags" Target="../tags/tag917.xml"/><Relationship Id="rId40" Type="http://schemas.openxmlformats.org/officeDocument/2006/relationships/tags" Target="../tags/tag933.xml"/><Relationship Id="rId45" Type="http://schemas.openxmlformats.org/officeDocument/2006/relationships/tags" Target="../tags/tag938.xml"/><Relationship Id="rId66" Type="http://schemas.openxmlformats.org/officeDocument/2006/relationships/tags" Target="../tags/tag959.xml"/><Relationship Id="rId87" Type="http://schemas.openxmlformats.org/officeDocument/2006/relationships/tags" Target="../tags/tag980.xml"/><Relationship Id="rId110" Type="http://schemas.openxmlformats.org/officeDocument/2006/relationships/tags" Target="../tags/tag1003.xml"/><Relationship Id="rId115" Type="http://schemas.openxmlformats.org/officeDocument/2006/relationships/tags" Target="../tags/tag1008.xml"/><Relationship Id="rId131" Type="http://schemas.openxmlformats.org/officeDocument/2006/relationships/tags" Target="../tags/tag1024.xml"/><Relationship Id="rId136" Type="http://schemas.openxmlformats.org/officeDocument/2006/relationships/tags" Target="../tags/tag1029.xml"/><Relationship Id="rId61" Type="http://schemas.openxmlformats.org/officeDocument/2006/relationships/tags" Target="../tags/tag954.xml"/><Relationship Id="rId82" Type="http://schemas.openxmlformats.org/officeDocument/2006/relationships/tags" Target="../tags/tag975.xml"/><Relationship Id="rId19" Type="http://schemas.openxmlformats.org/officeDocument/2006/relationships/tags" Target="../tags/tag912.xml"/><Relationship Id="rId14" Type="http://schemas.openxmlformats.org/officeDocument/2006/relationships/tags" Target="../tags/tag907.xml"/><Relationship Id="rId30" Type="http://schemas.openxmlformats.org/officeDocument/2006/relationships/tags" Target="../tags/tag923.xml"/><Relationship Id="rId35" Type="http://schemas.openxmlformats.org/officeDocument/2006/relationships/tags" Target="../tags/tag928.xml"/><Relationship Id="rId56" Type="http://schemas.openxmlformats.org/officeDocument/2006/relationships/tags" Target="../tags/tag949.xml"/><Relationship Id="rId77" Type="http://schemas.openxmlformats.org/officeDocument/2006/relationships/tags" Target="../tags/tag970.xml"/><Relationship Id="rId100" Type="http://schemas.openxmlformats.org/officeDocument/2006/relationships/tags" Target="../tags/tag993.xml"/><Relationship Id="rId105" Type="http://schemas.openxmlformats.org/officeDocument/2006/relationships/tags" Target="../tags/tag998.xml"/><Relationship Id="rId126" Type="http://schemas.openxmlformats.org/officeDocument/2006/relationships/tags" Target="../tags/tag1019.xml"/><Relationship Id="rId147" Type="http://schemas.openxmlformats.org/officeDocument/2006/relationships/chart" Target="../charts/chart32.xml"/><Relationship Id="rId8" Type="http://schemas.openxmlformats.org/officeDocument/2006/relationships/tags" Target="../tags/tag901.xml"/><Relationship Id="rId51" Type="http://schemas.openxmlformats.org/officeDocument/2006/relationships/tags" Target="../tags/tag944.xml"/><Relationship Id="rId72" Type="http://schemas.openxmlformats.org/officeDocument/2006/relationships/tags" Target="../tags/tag965.xml"/><Relationship Id="rId93" Type="http://schemas.openxmlformats.org/officeDocument/2006/relationships/tags" Target="../tags/tag986.xml"/><Relationship Id="rId98" Type="http://schemas.openxmlformats.org/officeDocument/2006/relationships/tags" Target="../tags/tag991.xml"/><Relationship Id="rId121" Type="http://schemas.openxmlformats.org/officeDocument/2006/relationships/tags" Target="../tags/tag1014.xml"/><Relationship Id="rId142" Type="http://schemas.openxmlformats.org/officeDocument/2006/relationships/notesSlide" Target="../notesSlides/notesSlide10.xml"/><Relationship Id="rId3" Type="http://schemas.openxmlformats.org/officeDocument/2006/relationships/tags" Target="../tags/tag896.xml"/><Relationship Id="rId25" Type="http://schemas.openxmlformats.org/officeDocument/2006/relationships/tags" Target="../tags/tag918.xml"/><Relationship Id="rId46" Type="http://schemas.openxmlformats.org/officeDocument/2006/relationships/tags" Target="../tags/tag939.xml"/><Relationship Id="rId67" Type="http://schemas.openxmlformats.org/officeDocument/2006/relationships/tags" Target="../tags/tag960.xml"/><Relationship Id="rId116" Type="http://schemas.openxmlformats.org/officeDocument/2006/relationships/tags" Target="../tags/tag1009.xml"/><Relationship Id="rId137" Type="http://schemas.openxmlformats.org/officeDocument/2006/relationships/tags" Target="../tags/tag1030.xml"/><Relationship Id="rId20" Type="http://schemas.openxmlformats.org/officeDocument/2006/relationships/tags" Target="../tags/tag913.xml"/><Relationship Id="rId41" Type="http://schemas.openxmlformats.org/officeDocument/2006/relationships/tags" Target="../tags/tag934.xml"/><Relationship Id="rId62" Type="http://schemas.openxmlformats.org/officeDocument/2006/relationships/tags" Target="../tags/tag955.xml"/><Relationship Id="rId83" Type="http://schemas.openxmlformats.org/officeDocument/2006/relationships/tags" Target="../tags/tag976.xml"/><Relationship Id="rId88" Type="http://schemas.openxmlformats.org/officeDocument/2006/relationships/tags" Target="../tags/tag981.xml"/><Relationship Id="rId111" Type="http://schemas.openxmlformats.org/officeDocument/2006/relationships/tags" Target="../tags/tag1004.xml"/><Relationship Id="rId132" Type="http://schemas.openxmlformats.org/officeDocument/2006/relationships/tags" Target="../tags/tag1025.xml"/><Relationship Id="rId15" Type="http://schemas.openxmlformats.org/officeDocument/2006/relationships/tags" Target="../tags/tag908.xml"/><Relationship Id="rId36" Type="http://schemas.openxmlformats.org/officeDocument/2006/relationships/tags" Target="../tags/tag929.xml"/><Relationship Id="rId57" Type="http://schemas.openxmlformats.org/officeDocument/2006/relationships/tags" Target="../tags/tag950.xml"/><Relationship Id="rId106" Type="http://schemas.openxmlformats.org/officeDocument/2006/relationships/tags" Target="../tags/tag999.xml"/><Relationship Id="rId127" Type="http://schemas.openxmlformats.org/officeDocument/2006/relationships/tags" Target="../tags/tag1020.xml"/><Relationship Id="rId10" Type="http://schemas.openxmlformats.org/officeDocument/2006/relationships/tags" Target="../tags/tag903.xml"/><Relationship Id="rId31" Type="http://schemas.openxmlformats.org/officeDocument/2006/relationships/tags" Target="../tags/tag924.xml"/><Relationship Id="rId52" Type="http://schemas.openxmlformats.org/officeDocument/2006/relationships/tags" Target="../tags/tag945.xml"/><Relationship Id="rId73" Type="http://schemas.openxmlformats.org/officeDocument/2006/relationships/tags" Target="../tags/tag966.xml"/><Relationship Id="rId78" Type="http://schemas.openxmlformats.org/officeDocument/2006/relationships/tags" Target="../tags/tag971.xml"/><Relationship Id="rId94" Type="http://schemas.openxmlformats.org/officeDocument/2006/relationships/tags" Target="../tags/tag987.xml"/><Relationship Id="rId99" Type="http://schemas.openxmlformats.org/officeDocument/2006/relationships/tags" Target="../tags/tag992.xml"/><Relationship Id="rId101" Type="http://schemas.openxmlformats.org/officeDocument/2006/relationships/tags" Target="../tags/tag994.xml"/><Relationship Id="rId122" Type="http://schemas.openxmlformats.org/officeDocument/2006/relationships/tags" Target="../tags/tag1015.xml"/><Relationship Id="rId143" Type="http://schemas.openxmlformats.org/officeDocument/2006/relationships/oleObject" Target="../embeddings/oleObject11.bin"/><Relationship Id="rId148" Type="http://schemas.openxmlformats.org/officeDocument/2006/relationships/chart" Target="../charts/chart33.xml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26" Type="http://schemas.openxmlformats.org/officeDocument/2006/relationships/tags" Target="../tags/tag919.xml"/><Relationship Id="rId47" Type="http://schemas.openxmlformats.org/officeDocument/2006/relationships/tags" Target="../tags/tag940.xml"/><Relationship Id="rId68" Type="http://schemas.openxmlformats.org/officeDocument/2006/relationships/tags" Target="../tags/tag961.xml"/><Relationship Id="rId89" Type="http://schemas.openxmlformats.org/officeDocument/2006/relationships/tags" Target="../tags/tag982.xml"/><Relationship Id="rId112" Type="http://schemas.openxmlformats.org/officeDocument/2006/relationships/tags" Target="../tags/tag1005.xml"/><Relationship Id="rId133" Type="http://schemas.openxmlformats.org/officeDocument/2006/relationships/tags" Target="../tags/tag1026.xml"/><Relationship Id="rId16" Type="http://schemas.openxmlformats.org/officeDocument/2006/relationships/tags" Target="../tags/tag909.xml"/><Relationship Id="rId37" Type="http://schemas.openxmlformats.org/officeDocument/2006/relationships/tags" Target="../tags/tag930.xml"/><Relationship Id="rId58" Type="http://schemas.openxmlformats.org/officeDocument/2006/relationships/tags" Target="../tags/tag951.xml"/><Relationship Id="rId79" Type="http://schemas.openxmlformats.org/officeDocument/2006/relationships/tags" Target="../tags/tag972.xml"/><Relationship Id="rId102" Type="http://schemas.openxmlformats.org/officeDocument/2006/relationships/tags" Target="../tags/tag995.xml"/><Relationship Id="rId123" Type="http://schemas.openxmlformats.org/officeDocument/2006/relationships/tags" Target="../tags/tag1016.xml"/><Relationship Id="rId14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150.xml"/><Relationship Id="rId21" Type="http://schemas.openxmlformats.org/officeDocument/2006/relationships/tags" Target="../tags/tag1054.xml"/><Relationship Id="rId42" Type="http://schemas.openxmlformats.org/officeDocument/2006/relationships/tags" Target="../tags/tag1075.xml"/><Relationship Id="rId63" Type="http://schemas.openxmlformats.org/officeDocument/2006/relationships/tags" Target="../tags/tag1096.xml"/><Relationship Id="rId84" Type="http://schemas.openxmlformats.org/officeDocument/2006/relationships/tags" Target="../tags/tag1117.xml"/><Relationship Id="rId138" Type="http://schemas.openxmlformats.org/officeDocument/2006/relationships/tags" Target="../tags/tag1171.xml"/><Relationship Id="rId107" Type="http://schemas.openxmlformats.org/officeDocument/2006/relationships/tags" Target="../tags/tag1140.xml"/><Relationship Id="rId11" Type="http://schemas.openxmlformats.org/officeDocument/2006/relationships/tags" Target="../tags/tag1044.xml"/><Relationship Id="rId32" Type="http://schemas.openxmlformats.org/officeDocument/2006/relationships/tags" Target="../tags/tag1065.xml"/><Relationship Id="rId53" Type="http://schemas.openxmlformats.org/officeDocument/2006/relationships/tags" Target="../tags/tag1086.xml"/><Relationship Id="rId74" Type="http://schemas.openxmlformats.org/officeDocument/2006/relationships/tags" Target="../tags/tag1107.xml"/><Relationship Id="rId128" Type="http://schemas.openxmlformats.org/officeDocument/2006/relationships/tags" Target="../tags/tag1161.xml"/><Relationship Id="rId149" Type="http://schemas.openxmlformats.org/officeDocument/2006/relationships/chart" Target="../charts/chart36.xml"/><Relationship Id="rId5" Type="http://schemas.openxmlformats.org/officeDocument/2006/relationships/tags" Target="../tags/tag1038.xml"/><Relationship Id="rId95" Type="http://schemas.openxmlformats.org/officeDocument/2006/relationships/tags" Target="../tags/tag1128.xml"/><Relationship Id="rId22" Type="http://schemas.openxmlformats.org/officeDocument/2006/relationships/tags" Target="../tags/tag1055.xml"/><Relationship Id="rId27" Type="http://schemas.openxmlformats.org/officeDocument/2006/relationships/tags" Target="../tags/tag1060.xml"/><Relationship Id="rId43" Type="http://schemas.openxmlformats.org/officeDocument/2006/relationships/tags" Target="../tags/tag1076.xml"/><Relationship Id="rId48" Type="http://schemas.openxmlformats.org/officeDocument/2006/relationships/tags" Target="../tags/tag1081.xml"/><Relationship Id="rId64" Type="http://schemas.openxmlformats.org/officeDocument/2006/relationships/tags" Target="../tags/tag1097.xml"/><Relationship Id="rId69" Type="http://schemas.openxmlformats.org/officeDocument/2006/relationships/tags" Target="../tags/tag1102.xml"/><Relationship Id="rId113" Type="http://schemas.openxmlformats.org/officeDocument/2006/relationships/tags" Target="../tags/tag1146.xml"/><Relationship Id="rId118" Type="http://schemas.openxmlformats.org/officeDocument/2006/relationships/tags" Target="../tags/tag1151.xml"/><Relationship Id="rId134" Type="http://schemas.openxmlformats.org/officeDocument/2006/relationships/tags" Target="../tags/tag1167.xml"/><Relationship Id="rId139" Type="http://schemas.openxmlformats.org/officeDocument/2006/relationships/tags" Target="../tags/tag1172.xml"/><Relationship Id="rId80" Type="http://schemas.openxmlformats.org/officeDocument/2006/relationships/tags" Target="../tags/tag1113.xml"/><Relationship Id="rId85" Type="http://schemas.openxmlformats.org/officeDocument/2006/relationships/tags" Target="../tags/tag1118.xml"/><Relationship Id="rId150" Type="http://schemas.openxmlformats.org/officeDocument/2006/relationships/chart" Target="../charts/chart37.xml"/><Relationship Id="rId12" Type="http://schemas.openxmlformats.org/officeDocument/2006/relationships/tags" Target="../tags/tag1045.xml"/><Relationship Id="rId17" Type="http://schemas.openxmlformats.org/officeDocument/2006/relationships/tags" Target="../tags/tag1050.xml"/><Relationship Id="rId33" Type="http://schemas.openxmlformats.org/officeDocument/2006/relationships/tags" Target="../tags/tag1066.xml"/><Relationship Id="rId38" Type="http://schemas.openxmlformats.org/officeDocument/2006/relationships/tags" Target="../tags/tag1071.xml"/><Relationship Id="rId59" Type="http://schemas.openxmlformats.org/officeDocument/2006/relationships/tags" Target="../tags/tag1092.xml"/><Relationship Id="rId103" Type="http://schemas.openxmlformats.org/officeDocument/2006/relationships/tags" Target="../tags/tag1136.xml"/><Relationship Id="rId108" Type="http://schemas.openxmlformats.org/officeDocument/2006/relationships/tags" Target="../tags/tag1141.xml"/><Relationship Id="rId124" Type="http://schemas.openxmlformats.org/officeDocument/2006/relationships/tags" Target="../tags/tag1157.xml"/><Relationship Id="rId129" Type="http://schemas.openxmlformats.org/officeDocument/2006/relationships/tags" Target="../tags/tag1162.xml"/><Relationship Id="rId54" Type="http://schemas.openxmlformats.org/officeDocument/2006/relationships/tags" Target="../tags/tag1087.xml"/><Relationship Id="rId70" Type="http://schemas.openxmlformats.org/officeDocument/2006/relationships/tags" Target="../tags/tag1103.xml"/><Relationship Id="rId75" Type="http://schemas.openxmlformats.org/officeDocument/2006/relationships/tags" Target="../tags/tag1108.xml"/><Relationship Id="rId91" Type="http://schemas.openxmlformats.org/officeDocument/2006/relationships/tags" Target="../tags/tag1124.xml"/><Relationship Id="rId96" Type="http://schemas.openxmlformats.org/officeDocument/2006/relationships/tags" Target="../tags/tag1129.xml"/><Relationship Id="rId140" Type="http://schemas.openxmlformats.org/officeDocument/2006/relationships/tags" Target="../tags/tag1173.xml"/><Relationship Id="rId145" Type="http://schemas.openxmlformats.org/officeDocument/2006/relationships/oleObject" Target="../embeddings/oleObject12.bin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23" Type="http://schemas.openxmlformats.org/officeDocument/2006/relationships/tags" Target="../tags/tag1056.xml"/><Relationship Id="rId28" Type="http://schemas.openxmlformats.org/officeDocument/2006/relationships/tags" Target="../tags/tag1061.xml"/><Relationship Id="rId49" Type="http://schemas.openxmlformats.org/officeDocument/2006/relationships/tags" Target="../tags/tag1082.xml"/><Relationship Id="rId114" Type="http://schemas.openxmlformats.org/officeDocument/2006/relationships/tags" Target="../tags/tag1147.xml"/><Relationship Id="rId119" Type="http://schemas.openxmlformats.org/officeDocument/2006/relationships/tags" Target="../tags/tag1152.xml"/><Relationship Id="rId44" Type="http://schemas.openxmlformats.org/officeDocument/2006/relationships/tags" Target="../tags/tag1077.xml"/><Relationship Id="rId60" Type="http://schemas.openxmlformats.org/officeDocument/2006/relationships/tags" Target="../tags/tag1093.xml"/><Relationship Id="rId65" Type="http://schemas.openxmlformats.org/officeDocument/2006/relationships/tags" Target="../tags/tag1098.xml"/><Relationship Id="rId81" Type="http://schemas.openxmlformats.org/officeDocument/2006/relationships/tags" Target="../tags/tag1114.xml"/><Relationship Id="rId86" Type="http://schemas.openxmlformats.org/officeDocument/2006/relationships/tags" Target="../tags/tag1119.xml"/><Relationship Id="rId130" Type="http://schemas.openxmlformats.org/officeDocument/2006/relationships/tags" Target="../tags/tag1163.xml"/><Relationship Id="rId135" Type="http://schemas.openxmlformats.org/officeDocument/2006/relationships/tags" Target="../tags/tag1168.xml"/><Relationship Id="rId13" Type="http://schemas.openxmlformats.org/officeDocument/2006/relationships/tags" Target="../tags/tag1046.xml"/><Relationship Id="rId18" Type="http://schemas.openxmlformats.org/officeDocument/2006/relationships/tags" Target="../tags/tag1051.xml"/><Relationship Id="rId39" Type="http://schemas.openxmlformats.org/officeDocument/2006/relationships/tags" Target="../tags/tag1072.xml"/><Relationship Id="rId109" Type="http://schemas.openxmlformats.org/officeDocument/2006/relationships/tags" Target="../tags/tag1142.xml"/><Relationship Id="rId34" Type="http://schemas.openxmlformats.org/officeDocument/2006/relationships/tags" Target="../tags/tag1067.xml"/><Relationship Id="rId50" Type="http://schemas.openxmlformats.org/officeDocument/2006/relationships/tags" Target="../tags/tag1083.xml"/><Relationship Id="rId55" Type="http://schemas.openxmlformats.org/officeDocument/2006/relationships/tags" Target="../tags/tag1088.xml"/><Relationship Id="rId76" Type="http://schemas.openxmlformats.org/officeDocument/2006/relationships/tags" Target="../tags/tag1109.xml"/><Relationship Id="rId97" Type="http://schemas.openxmlformats.org/officeDocument/2006/relationships/tags" Target="../tags/tag1130.xml"/><Relationship Id="rId104" Type="http://schemas.openxmlformats.org/officeDocument/2006/relationships/tags" Target="../tags/tag1137.xml"/><Relationship Id="rId120" Type="http://schemas.openxmlformats.org/officeDocument/2006/relationships/tags" Target="../tags/tag1153.xml"/><Relationship Id="rId125" Type="http://schemas.openxmlformats.org/officeDocument/2006/relationships/tags" Target="../tags/tag1158.xml"/><Relationship Id="rId141" Type="http://schemas.openxmlformats.org/officeDocument/2006/relationships/tags" Target="../tags/tag1174.xml"/><Relationship Id="rId146" Type="http://schemas.openxmlformats.org/officeDocument/2006/relationships/image" Target="../media/image10.emf"/><Relationship Id="rId7" Type="http://schemas.openxmlformats.org/officeDocument/2006/relationships/tags" Target="../tags/tag1040.xml"/><Relationship Id="rId71" Type="http://schemas.openxmlformats.org/officeDocument/2006/relationships/tags" Target="../tags/tag1104.xml"/><Relationship Id="rId92" Type="http://schemas.openxmlformats.org/officeDocument/2006/relationships/tags" Target="../tags/tag1125.xml"/><Relationship Id="rId2" Type="http://schemas.openxmlformats.org/officeDocument/2006/relationships/tags" Target="../tags/tag1035.xml"/><Relationship Id="rId29" Type="http://schemas.openxmlformats.org/officeDocument/2006/relationships/tags" Target="../tags/tag1062.xml"/><Relationship Id="rId24" Type="http://schemas.openxmlformats.org/officeDocument/2006/relationships/tags" Target="../tags/tag1057.xml"/><Relationship Id="rId40" Type="http://schemas.openxmlformats.org/officeDocument/2006/relationships/tags" Target="../tags/tag1073.xml"/><Relationship Id="rId45" Type="http://schemas.openxmlformats.org/officeDocument/2006/relationships/tags" Target="../tags/tag1078.xml"/><Relationship Id="rId66" Type="http://schemas.openxmlformats.org/officeDocument/2006/relationships/tags" Target="../tags/tag1099.xml"/><Relationship Id="rId87" Type="http://schemas.openxmlformats.org/officeDocument/2006/relationships/tags" Target="../tags/tag1120.xml"/><Relationship Id="rId110" Type="http://schemas.openxmlformats.org/officeDocument/2006/relationships/tags" Target="../tags/tag1143.xml"/><Relationship Id="rId115" Type="http://schemas.openxmlformats.org/officeDocument/2006/relationships/tags" Target="../tags/tag1148.xml"/><Relationship Id="rId131" Type="http://schemas.openxmlformats.org/officeDocument/2006/relationships/tags" Target="../tags/tag1164.xml"/><Relationship Id="rId136" Type="http://schemas.openxmlformats.org/officeDocument/2006/relationships/tags" Target="../tags/tag1169.xml"/><Relationship Id="rId61" Type="http://schemas.openxmlformats.org/officeDocument/2006/relationships/tags" Target="../tags/tag1094.xml"/><Relationship Id="rId82" Type="http://schemas.openxmlformats.org/officeDocument/2006/relationships/tags" Target="../tags/tag1115.xml"/><Relationship Id="rId19" Type="http://schemas.openxmlformats.org/officeDocument/2006/relationships/tags" Target="../tags/tag1052.xml"/><Relationship Id="rId14" Type="http://schemas.openxmlformats.org/officeDocument/2006/relationships/tags" Target="../tags/tag1047.xml"/><Relationship Id="rId30" Type="http://schemas.openxmlformats.org/officeDocument/2006/relationships/tags" Target="../tags/tag1063.xml"/><Relationship Id="rId35" Type="http://schemas.openxmlformats.org/officeDocument/2006/relationships/tags" Target="../tags/tag1068.xml"/><Relationship Id="rId56" Type="http://schemas.openxmlformats.org/officeDocument/2006/relationships/tags" Target="../tags/tag1089.xml"/><Relationship Id="rId77" Type="http://schemas.openxmlformats.org/officeDocument/2006/relationships/tags" Target="../tags/tag1110.xml"/><Relationship Id="rId100" Type="http://schemas.openxmlformats.org/officeDocument/2006/relationships/tags" Target="../tags/tag1133.xml"/><Relationship Id="rId105" Type="http://schemas.openxmlformats.org/officeDocument/2006/relationships/tags" Target="../tags/tag1138.xml"/><Relationship Id="rId126" Type="http://schemas.openxmlformats.org/officeDocument/2006/relationships/tags" Target="../tags/tag1159.xml"/><Relationship Id="rId147" Type="http://schemas.openxmlformats.org/officeDocument/2006/relationships/chart" Target="../charts/chart34.xml"/><Relationship Id="rId8" Type="http://schemas.openxmlformats.org/officeDocument/2006/relationships/tags" Target="../tags/tag1041.xml"/><Relationship Id="rId51" Type="http://schemas.openxmlformats.org/officeDocument/2006/relationships/tags" Target="../tags/tag1084.xml"/><Relationship Id="rId72" Type="http://schemas.openxmlformats.org/officeDocument/2006/relationships/tags" Target="../tags/tag1105.xml"/><Relationship Id="rId93" Type="http://schemas.openxmlformats.org/officeDocument/2006/relationships/tags" Target="../tags/tag1126.xml"/><Relationship Id="rId98" Type="http://schemas.openxmlformats.org/officeDocument/2006/relationships/tags" Target="../tags/tag1131.xml"/><Relationship Id="rId121" Type="http://schemas.openxmlformats.org/officeDocument/2006/relationships/tags" Target="../tags/tag1154.xml"/><Relationship Id="rId142" Type="http://schemas.openxmlformats.org/officeDocument/2006/relationships/tags" Target="../tags/tag1175.xml"/><Relationship Id="rId3" Type="http://schemas.openxmlformats.org/officeDocument/2006/relationships/tags" Target="../tags/tag1036.xml"/><Relationship Id="rId25" Type="http://schemas.openxmlformats.org/officeDocument/2006/relationships/tags" Target="../tags/tag1058.xml"/><Relationship Id="rId46" Type="http://schemas.openxmlformats.org/officeDocument/2006/relationships/tags" Target="../tags/tag1079.xml"/><Relationship Id="rId67" Type="http://schemas.openxmlformats.org/officeDocument/2006/relationships/tags" Target="../tags/tag1100.xml"/><Relationship Id="rId116" Type="http://schemas.openxmlformats.org/officeDocument/2006/relationships/tags" Target="../tags/tag1149.xml"/><Relationship Id="rId137" Type="http://schemas.openxmlformats.org/officeDocument/2006/relationships/tags" Target="../tags/tag1170.xml"/><Relationship Id="rId20" Type="http://schemas.openxmlformats.org/officeDocument/2006/relationships/tags" Target="../tags/tag1053.xml"/><Relationship Id="rId41" Type="http://schemas.openxmlformats.org/officeDocument/2006/relationships/tags" Target="../tags/tag1074.xml"/><Relationship Id="rId62" Type="http://schemas.openxmlformats.org/officeDocument/2006/relationships/tags" Target="../tags/tag1095.xml"/><Relationship Id="rId83" Type="http://schemas.openxmlformats.org/officeDocument/2006/relationships/tags" Target="../tags/tag1116.xml"/><Relationship Id="rId88" Type="http://schemas.openxmlformats.org/officeDocument/2006/relationships/tags" Target="../tags/tag1121.xml"/><Relationship Id="rId111" Type="http://schemas.openxmlformats.org/officeDocument/2006/relationships/tags" Target="../tags/tag1144.xml"/><Relationship Id="rId132" Type="http://schemas.openxmlformats.org/officeDocument/2006/relationships/tags" Target="../tags/tag1165.xml"/><Relationship Id="rId15" Type="http://schemas.openxmlformats.org/officeDocument/2006/relationships/tags" Target="../tags/tag1048.xml"/><Relationship Id="rId36" Type="http://schemas.openxmlformats.org/officeDocument/2006/relationships/tags" Target="../tags/tag1069.xml"/><Relationship Id="rId57" Type="http://schemas.openxmlformats.org/officeDocument/2006/relationships/tags" Target="../tags/tag1090.xml"/><Relationship Id="rId106" Type="http://schemas.openxmlformats.org/officeDocument/2006/relationships/tags" Target="../tags/tag1139.xml"/><Relationship Id="rId127" Type="http://schemas.openxmlformats.org/officeDocument/2006/relationships/tags" Target="../tags/tag1160.xml"/><Relationship Id="rId10" Type="http://schemas.openxmlformats.org/officeDocument/2006/relationships/tags" Target="../tags/tag1043.xml"/><Relationship Id="rId31" Type="http://schemas.openxmlformats.org/officeDocument/2006/relationships/tags" Target="../tags/tag1064.xml"/><Relationship Id="rId52" Type="http://schemas.openxmlformats.org/officeDocument/2006/relationships/tags" Target="../tags/tag1085.xml"/><Relationship Id="rId73" Type="http://schemas.openxmlformats.org/officeDocument/2006/relationships/tags" Target="../tags/tag1106.xml"/><Relationship Id="rId78" Type="http://schemas.openxmlformats.org/officeDocument/2006/relationships/tags" Target="../tags/tag1111.xml"/><Relationship Id="rId94" Type="http://schemas.openxmlformats.org/officeDocument/2006/relationships/tags" Target="../tags/tag1127.xml"/><Relationship Id="rId99" Type="http://schemas.openxmlformats.org/officeDocument/2006/relationships/tags" Target="../tags/tag1132.xml"/><Relationship Id="rId101" Type="http://schemas.openxmlformats.org/officeDocument/2006/relationships/tags" Target="../tags/tag1134.xml"/><Relationship Id="rId122" Type="http://schemas.openxmlformats.org/officeDocument/2006/relationships/tags" Target="../tags/tag1155.xml"/><Relationship Id="rId143" Type="http://schemas.openxmlformats.org/officeDocument/2006/relationships/slideLayout" Target="../slideLayouts/slideLayout2.xml"/><Relationship Id="rId148" Type="http://schemas.openxmlformats.org/officeDocument/2006/relationships/chart" Target="../charts/chart35.xml"/><Relationship Id="rId4" Type="http://schemas.openxmlformats.org/officeDocument/2006/relationships/tags" Target="../tags/tag1037.xml"/><Relationship Id="rId9" Type="http://schemas.openxmlformats.org/officeDocument/2006/relationships/tags" Target="../tags/tag1042.xml"/><Relationship Id="rId26" Type="http://schemas.openxmlformats.org/officeDocument/2006/relationships/tags" Target="../tags/tag1059.xml"/><Relationship Id="rId47" Type="http://schemas.openxmlformats.org/officeDocument/2006/relationships/tags" Target="../tags/tag1080.xml"/><Relationship Id="rId68" Type="http://schemas.openxmlformats.org/officeDocument/2006/relationships/tags" Target="../tags/tag1101.xml"/><Relationship Id="rId89" Type="http://schemas.openxmlformats.org/officeDocument/2006/relationships/tags" Target="../tags/tag1122.xml"/><Relationship Id="rId112" Type="http://schemas.openxmlformats.org/officeDocument/2006/relationships/tags" Target="../tags/tag1145.xml"/><Relationship Id="rId133" Type="http://schemas.openxmlformats.org/officeDocument/2006/relationships/tags" Target="../tags/tag1166.xml"/><Relationship Id="rId16" Type="http://schemas.openxmlformats.org/officeDocument/2006/relationships/tags" Target="../tags/tag1049.xml"/><Relationship Id="rId37" Type="http://schemas.openxmlformats.org/officeDocument/2006/relationships/tags" Target="../tags/tag1070.xml"/><Relationship Id="rId58" Type="http://schemas.openxmlformats.org/officeDocument/2006/relationships/tags" Target="../tags/tag1091.xml"/><Relationship Id="rId79" Type="http://schemas.openxmlformats.org/officeDocument/2006/relationships/tags" Target="../tags/tag1112.xml"/><Relationship Id="rId102" Type="http://schemas.openxmlformats.org/officeDocument/2006/relationships/tags" Target="../tags/tag1135.xml"/><Relationship Id="rId123" Type="http://schemas.openxmlformats.org/officeDocument/2006/relationships/tags" Target="../tags/tag1156.xml"/><Relationship Id="rId144" Type="http://schemas.openxmlformats.org/officeDocument/2006/relationships/notesSlide" Target="../notesSlides/notesSlide11.xml"/><Relationship Id="rId90" Type="http://schemas.openxmlformats.org/officeDocument/2006/relationships/tags" Target="../tags/tag112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292.xml"/><Relationship Id="rId21" Type="http://schemas.openxmlformats.org/officeDocument/2006/relationships/tags" Target="../tags/tag1196.xml"/><Relationship Id="rId42" Type="http://schemas.openxmlformats.org/officeDocument/2006/relationships/tags" Target="../tags/tag1217.xml"/><Relationship Id="rId63" Type="http://schemas.openxmlformats.org/officeDocument/2006/relationships/tags" Target="../tags/tag1238.xml"/><Relationship Id="rId84" Type="http://schemas.openxmlformats.org/officeDocument/2006/relationships/tags" Target="../tags/tag1259.xml"/><Relationship Id="rId16" Type="http://schemas.openxmlformats.org/officeDocument/2006/relationships/tags" Target="../tags/tag1191.xml"/><Relationship Id="rId107" Type="http://schemas.openxmlformats.org/officeDocument/2006/relationships/tags" Target="../tags/tag1282.xml"/><Relationship Id="rId11" Type="http://schemas.openxmlformats.org/officeDocument/2006/relationships/tags" Target="../tags/tag1186.xml"/><Relationship Id="rId32" Type="http://schemas.openxmlformats.org/officeDocument/2006/relationships/tags" Target="../tags/tag1207.xml"/><Relationship Id="rId37" Type="http://schemas.openxmlformats.org/officeDocument/2006/relationships/tags" Target="../tags/tag1212.xml"/><Relationship Id="rId53" Type="http://schemas.openxmlformats.org/officeDocument/2006/relationships/tags" Target="../tags/tag1228.xml"/><Relationship Id="rId58" Type="http://schemas.openxmlformats.org/officeDocument/2006/relationships/tags" Target="../tags/tag1233.xml"/><Relationship Id="rId74" Type="http://schemas.openxmlformats.org/officeDocument/2006/relationships/tags" Target="../tags/tag1249.xml"/><Relationship Id="rId79" Type="http://schemas.openxmlformats.org/officeDocument/2006/relationships/tags" Target="../tags/tag1254.xml"/><Relationship Id="rId102" Type="http://schemas.openxmlformats.org/officeDocument/2006/relationships/tags" Target="../tags/tag1277.xml"/><Relationship Id="rId123" Type="http://schemas.openxmlformats.org/officeDocument/2006/relationships/tags" Target="../tags/tag1298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1180.xml"/><Relationship Id="rId90" Type="http://schemas.openxmlformats.org/officeDocument/2006/relationships/tags" Target="../tags/tag1265.xml"/><Relationship Id="rId95" Type="http://schemas.openxmlformats.org/officeDocument/2006/relationships/tags" Target="../tags/tag1270.xml"/><Relationship Id="rId22" Type="http://schemas.openxmlformats.org/officeDocument/2006/relationships/tags" Target="../tags/tag1197.xml"/><Relationship Id="rId27" Type="http://schemas.openxmlformats.org/officeDocument/2006/relationships/tags" Target="../tags/tag1202.xml"/><Relationship Id="rId43" Type="http://schemas.openxmlformats.org/officeDocument/2006/relationships/tags" Target="../tags/tag1218.xml"/><Relationship Id="rId48" Type="http://schemas.openxmlformats.org/officeDocument/2006/relationships/tags" Target="../tags/tag1223.xml"/><Relationship Id="rId64" Type="http://schemas.openxmlformats.org/officeDocument/2006/relationships/tags" Target="../tags/tag1239.xml"/><Relationship Id="rId69" Type="http://schemas.openxmlformats.org/officeDocument/2006/relationships/tags" Target="../tags/tag1244.xml"/><Relationship Id="rId113" Type="http://schemas.openxmlformats.org/officeDocument/2006/relationships/tags" Target="../tags/tag1288.xml"/><Relationship Id="rId118" Type="http://schemas.openxmlformats.org/officeDocument/2006/relationships/tags" Target="../tags/tag1293.xml"/><Relationship Id="rId134" Type="http://schemas.openxmlformats.org/officeDocument/2006/relationships/chart" Target="../charts/chart40.xml"/><Relationship Id="rId80" Type="http://schemas.openxmlformats.org/officeDocument/2006/relationships/tags" Target="../tags/tag1255.xml"/><Relationship Id="rId85" Type="http://schemas.openxmlformats.org/officeDocument/2006/relationships/tags" Target="../tags/tag1260.xml"/><Relationship Id="rId12" Type="http://schemas.openxmlformats.org/officeDocument/2006/relationships/tags" Target="../tags/tag1187.xml"/><Relationship Id="rId17" Type="http://schemas.openxmlformats.org/officeDocument/2006/relationships/tags" Target="../tags/tag1192.xml"/><Relationship Id="rId33" Type="http://schemas.openxmlformats.org/officeDocument/2006/relationships/tags" Target="../tags/tag1208.xml"/><Relationship Id="rId38" Type="http://schemas.openxmlformats.org/officeDocument/2006/relationships/tags" Target="../tags/tag1213.xml"/><Relationship Id="rId59" Type="http://schemas.openxmlformats.org/officeDocument/2006/relationships/tags" Target="../tags/tag1234.xml"/><Relationship Id="rId103" Type="http://schemas.openxmlformats.org/officeDocument/2006/relationships/tags" Target="../tags/tag1278.xml"/><Relationship Id="rId108" Type="http://schemas.openxmlformats.org/officeDocument/2006/relationships/tags" Target="../tags/tag1283.xml"/><Relationship Id="rId124" Type="http://schemas.openxmlformats.org/officeDocument/2006/relationships/tags" Target="../tags/tag1299.xml"/><Relationship Id="rId129" Type="http://schemas.openxmlformats.org/officeDocument/2006/relationships/notesSlide" Target="../notesSlides/notesSlide12.xml"/><Relationship Id="rId54" Type="http://schemas.openxmlformats.org/officeDocument/2006/relationships/tags" Target="../tags/tag1229.xml"/><Relationship Id="rId70" Type="http://schemas.openxmlformats.org/officeDocument/2006/relationships/tags" Target="../tags/tag1245.xml"/><Relationship Id="rId75" Type="http://schemas.openxmlformats.org/officeDocument/2006/relationships/tags" Target="../tags/tag1250.xml"/><Relationship Id="rId91" Type="http://schemas.openxmlformats.org/officeDocument/2006/relationships/tags" Target="../tags/tag1266.xml"/><Relationship Id="rId96" Type="http://schemas.openxmlformats.org/officeDocument/2006/relationships/tags" Target="../tags/tag1271.xml"/><Relationship Id="rId1" Type="http://schemas.openxmlformats.org/officeDocument/2006/relationships/tags" Target="../tags/tag1176.xml"/><Relationship Id="rId6" Type="http://schemas.openxmlformats.org/officeDocument/2006/relationships/tags" Target="../tags/tag1181.xml"/><Relationship Id="rId23" Type="http://schemas.openxmlformats.org/officeDocument/2006/relationships/tags" Target="../tags/tag1198.xml"/><Relationship Id="rId28" Type="http://schemas.openxmlformats.org/officeDocument/2006/relationships/tags" Target="../tags/tag1203.xml"/><Relationship Id="rId49" Type="http://schemas.openxmlformats.org/officeDocument/2006/relationships/tags" Target="../tags/tag1224.xml"/><Relationship Id="rId114" Type="http://schemas.openxmlformats.org/officeDocument/2006/relationships/tags" Target="../tags/tag1289.xml"/><Relationship Id="rId119" Type="http://schemas.openxmlformats.org/officeDocument/2006/relationships/tags" Target="../tags/tag1294.xml"/><Relationship Id="rId44" Type="http://schemas.openxmlformats.org/officeDocument/2006/relationships/tags" Target="../tags/tag1219.xml"/><Relationship Id="rId60" Type="http://schemas.openxmlformats.org/officeDocument/2006/relationships/tags" Target="../tags/tag1235.xml"/><Relationship Id="rId65" Type="http://schemas.openxmlformats.org/officeDocument/2006/relationships/tags" Target="../tags/tag1240.xml"/><Relationship Id="rId81" Type="http://schemas.openxmlformats.org/officeDocument/2006/relationships/tags" Target="../tags/tag1256.xml"/><Relationship Id="rId86" Type="http://schemas.openxmlformats.org/officeDocument/2006/relationships/tags" Target="../tags/tag1261.xml"/><Relationship Id="rId130" Type="http://schemas.openxmlformats.org/officeDocument/2006/relationships/oleObject" Target="../embeddings/oleObject13.bin"/><Relationship Id="rId135" Type="http://schemas.openxmlformats.org/officeDocument/2006/relationships/chart" Target="../charts/chart41.xml"/><Relationship Id="rId13" Type="http://schemas.openxmlformats.org/officeDocument/2006/relationships/tags" Target="../tags/tag1188.xml"/><Relationship Id="rId18" Type="http://schemas.openxmlformats.org/officeDocument/2006/relationships/tags" Target="../tags/tag1193.xml"/><Relationship Id="rId39" Type="http://schemas.openxmlformats.org/officeDocument/2006/relationships/tags" Target="../tags/tag1214.xml"/><Relationship Id="rId109" Type="http://schemas.openxmlformats.org/officeDocument/2006/relationships/tags" Target="../tags/tag1284.xml"/><Relationship Id="rId34" Type="http://schemas.openxmlformats.org/officeDocument/2006/relationships/tags" Target="../tags/tag1209.xml"/><Relationship Id="rId50" Type="http://schemas.openxmlformats.org/officeDocument/2006/relationships/tags" Target="../tags/tag1225.xml"/><Relationship Id="rId55" Type="http://schemas.openxmlformats.org/officeDocument/2006/relationships/tags" Target="../tags/tag1230.xml"/><Relationship Id="rId76" Type="http://schemas.openxmlformats.org/officeDocument/2006/relationships/tags" Target="../tags/tag1251.xml"/><Relationship Id="rId97" Type="http://schemas.openxmlformats.org/officeDocument/2006/relationships/tags" Target="../tags/tag1272.xml"/><Relationship Id="rId104" Type="http://schemas.openxmlformats.org/officeDocument/2006/relationships/tags" Target="../tags/tag1279.xml"/><Relationship Id="rId120" Type="http://schemas.openxmlformats.org/officeDocument/2006/relationships/tags" Target="../tags/tag1295.xml"/><Relationship Id="rId125" Type="http://schemas.openxmlformats.org/officeDocument/2006/relationships/tags" Target="../tags/tag1300.xml"/><Relationship Id="rId7" Type="http://schemas.openxmlformats.org/officeDocument/2006/relationships/tags" Target="../tags/tag1182.xml"/><Relationship Id="rId71" Type="http://schemas.openxmlformats.org/officeDocument/2006/relationships/tags" Target="../tags/tag1246.xml"/><Relationship Id="rId92" Type="http://schemas.openxmlformats.org/officeDocument/2006/relationships/tags" Target="../tags/tag1267.xml"/><Relationship Id="rId2" Type="http://schemas.openxmlformats.org/officeDocument/2006/relationships/tags" Target="../tags/tag1177.xml"/><Relationship Id="rId29" Type="http://schemas.openxmlformats.org/officeDocument/2006/relationships/tags" Target="../tags/tag1204.xml"/><Relationship Id="rId24" Type="http://schemas.openxmlformats.org/officeDocument/2006/relationships/tags" Target="../tags/tag1199.xml"/><Relationship Id="rId40" Type="http://schemas.openxmlformats.org/officeDocument/2006/relationships/tags" Target="../tags/tag1215.xml"/><Relationship Id="rId45" Type="http://schemas.openxmlformats.org/officeDocument/2006/relationships/tags" Target="../tags/tag1220.xml"/><Relationship Id="rId66" Type="http://schemas.openxmlformats.org/officeDocument/2006/relationships/tags" Target="../tags/tag1241.xml"/><Relationship Id="rId87" Type="http://schemas.openxmlformats.org/officeDocument/2006/relationships/tags" Target="../tags/tag1262.xml"/><Relationship Id="rId110" Type="http://schemas.openxmlformats.org/officeDocument/2006/relationships/tags" Target="../tags/tag1285.xml"/><Relationship Id="rId115" Type="http://schemas.openxmlformats.org/officeDocument/2006/relationships/tags" Target="../tags/tag1290.xml"/><Relationship Id="rId131" Type="http://schemas.openxmlformats.org/officeDocument/2006/relationships/image" Target="../media/image3.emf"/><Relationship Id="rId61" Type="http://schemas.openxmlformats.org/officeDocument/2006/relationships/tags" Target="../tags/tag1236.xml"/><Relationship Id="rId82" Type="http://schemas.openxmlformats.org/officeDocument/2006/relationships/tags" Target="../tags/tag1257.xml"/><Relationship Id="rId19" Type="http://schemas.openxmlformats.org/officeDocument/2006/relationships/tags" Target="../tags/tag1194.xml"/><Relationship Id="rId14" Type="http://schemas.openxmlformats.org/officeDocument/2006/relationships/tags" Target="../tags/tag1189.xml"/><Relationship Id="rId30" Type="http://schemas.openxmlformats.org/officeDocument/2006/relationships/tags" Target="../tags/tag1205.xml"/><Relationship Id="rId35" Type="http://schemas.openxmlformats.org/officeDocument/2006/relationships/tags" Target="../tags/tag1210.xml"/><Relationship Id="rId56" Type="http://schemas.openxmlformats.org/officeDocument/2006/relationships/tags" Target="../tags/tag1231.xml"/><Relationship Id="rId77" Type="http://schemas.openxmlformats.org/officeDocument/2006/relationships/tags" Target="../tags/tag1252.xml"/><Relationship Id="rId100" Type="http://schemas.openxmlformats.org/officeDocument/2006/relationships/tags" Target="../tags/tag1275.xml"/><Relationship Id="rId105" Type="http://schemas.openxmlformats.org/officeDocument/2006/relationships/tags" Target="../tags/tag1280.xml"/><Relationship Id="rId126" Type="http://schemas.openxmlformats.org/officeDocument/2006/relationships/tags" Target="../tags/tag1301.xml"/><Relationship Id="rId8" Type="http://schemas.openxmlformats.org/officeDocument/2006/relationships/tags" Target="../tags/tag1183.xml"/><Relationship Id="rId51" Type="http://schemas.openxmlformats.org/officeDocument/2006/relationships/tags" Target="../tags/tag1226.xml"/><Relationship Id="rId72" Type="http://schemas.openxmlformats.org/officeDocument/2006/relationships/tags" Target="../tags/tag1247.xml"/><Relationship Id="rId93" Type="http://schemas.openxmlformats.org/officeDocument/2006/relationships/tags" Target="../tags/tag1268.xml"/><Relationship Id="rId98" Type="http://schemas.openxmlformats.org/officeDocument/2006/relationships/tags" Target="../tags/tag1273.xml"/><Relationship Id="rId121" Type="http://schemas.openxmlformats.org/officeDocument/2006/relationships/tags" Target="../tags/tag1296.xml"/><Relationship Id="rId3" Type="http://schemas.openxmlformats.org/officeDocument/2006/relationships/tags" Target="../tags/tag1178.xml"/><Relationship Id="rId25" Type="http://schemas.openxmlformats.org/officeDocument/2006/relationships/tags" Target="../tags/tag1200.xml"/><Relationship Id="rId46" Type="http://schemas.openxmlformats.org/officeDocument/2006/relationships/tags" Target="../tags/tag1221.xml"/><Relationship Id="rId67" Type="http://schemas.openxmlformats.org/officeDocument/2006/relationships/tags" Target="../tags/tag1242.xml"/><Relationship Id="rId116" Type="http://schemas.openxmlformats.org/officeDocument/2006/relationships/tags" Target="../tags/tag1291.xml"/><Relationship Id="rId20" Type="http://schemas.openxmlformats.org/officeDocument/2006/relationships/tags" Target="../tags/tag1195.xml"/><Relationship Id="rId41" Type="http://schemas.openxmlformats.org/officeDocument/2006/relationships/tags" Target="../tags/tag1216.xml"/><Relationship Id="rId62" Type="http://schemas.openxmlformats.org/officeDocument/2006/relationships/tags" Target="../tags/tag1237.xml"/><Relationship Id="rId83" Type="http://schemas.openxmlformats.org/officeDocument/2006/relationships/tags" Target="../tags/tag1258.xml"/><Relationship Id="rId88" Type="http://schemas.openxmlformats.org/officeDocument/2006/relationships/tags" Target="../tags/tag1263.xml"/><Relationship Id="rId111" Type="http://schemas.openxmlformats.org/officeDocument/2006/relationships/tags" Target="../tags/tag1286.xml"/><Relationship Id="rId132" Type="http://schemas.openxmlformats.org/officeDocument/2006/relationships/chart" Target="../charts/chart38.xml"/><Relationship Id="rId15" Type="http://schemas.openxmlformats.org/officeDocument/2006/relationships/tags" Target="../tags/tag1190.xml"/><Relationship Id="rId36" Type="http://schemas.openxmlformats.org/officeDocument/2006/relationships/tags" Target="../tags/tag1211.xml"/><Relationship Id="rId57" Type="http://schemas.openxmlformats.org/officeDocument/2006/relationships/tags" Target="../tags/tag1232.xml"/><Relationship Id="rId106" Type="http://schemas.openxmlformats.org/officeDocument/2006/relationships/tags" Target="../tags/tag1281.xml"/><Relationship Id="rId127" Type="http://schemas.openxmlformats.org/officeDocument/2006/relationships/tags" Target="../tags/tag1302.xml"/><Relationship Id="rId10" Type="http://schemas.openxmlformats.org/officeDocument/2006/relationships/tags" Target="../tags/tag1185.xml"/><Relationship Id="rId31" Type="http://schemas.openxmlformats.org/officeDocument/2006/relationships/tags" Target="../tags/tag1206.xml"/><Relationship Id="rId52" Type="http://schemas.openxmlformats.org/officeDocument/2006/relationships/tags" Target="../tags/tag1227.xml"/><Relationship Id="rId73" Type="http://schemas.openxmlformats.org/officeDocument/2006/relationships/tags" Target="../tags/tag1248.xml"/><Relationship Id="rId78" Type="http://schemas.openxmlformats.org/officeDocument/2006/relationships/tags" Target="../tags/tag1253.xml"/><Relationship Id="rId94" Type="http://schemas.openxmlformats.org/officeDocument/2006/relationships/tags" Target="../tags/tag1269.xml"/><Relationship Id="rId99" Type="http://schemas.openxmlformats.org/officeDocument/2006/relationships/tags" Target="../tags/tag1274.xml"/><Relationship Id="rId101" Type="http://schemas.openxmlformats.org/officeDocument/2006/relationships/tags" Target="../tags/tag1276.xml"/><Relationship Id="rId122" Type="http://schemas.openxmlformats.org/officeDocument/2006/relationships/tags" Target="../tags/tag1297.xml"/><Relationship Id="rId4" Type="http://schemas.openxmlformats.org/officeDocument/2006/relationships/tags" Target="../tags/tag1179.xml"/><Relationship Id="rId9" Type="http://schemas.openxmlformats.org/officeDocument/2006/relationships/tags" Target="../tags/tag1184.xml"/><Relationship Id="rId26" Type="http://schemas.openxmlformats.org/officeDocument/2006/relationships/tags" Target="../tags/tag1201.xml"/><Relationship Id="rId47" Type="http://schemas.openxmlformats.org/officeDocument/2006/relationships/tags" Target="../tags/tag1222.xml"/><Relationship Id="rId68" Type="http://schemas.openxmlformats.org/officeDocument/2006/relationships/tags" Target="../tags/tag1243.xml"/><Relationship Id="rId89" Type="http://schemas.openxmlformats.org/officeDocument/2006/relationships/tags" Target="../tags/tag1264.xml"/><Relationship Id="rId112" Type="http://schemas.openxmlformats.org/officeDocument/2006/relationships/tags" Target="../tags/tag1287.xml"/><Relationship Id="rId133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oleObject" Target="../embeddings/oleObject3.bin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chart" Target="../charts/char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51" Type="http://schemas.openxmlformats.org/officeDocument/2006/relationships/image" Target="../media/image3.emf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67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63" Type="http://schemas.openxmlformats.org/officeDocument/2006/relationships/tags" Target="../tags/tag113.xml"/><Relationship Id="rId68" Type="http://schemas.openxmlformats.org/officeDocument/2006/relationships/tags" Target="../tags/tag118.xml"/><Relationship Id="rId84" Type="http://schemas.openxmlformats.org/officeDocument/2006/relationships/tags" Target="../tags/tag134.xml"/><Relationship Id="rId89" Type="http://schemas.openxmlformats.org/officeDocument/2006/relationships/tags" Target="../tags/tag139.xml"/><Relationship Id="rId112" Type="http://schemas.openxmlformats.org/officeDocument/2006/relationships/tags" Target="../tags/tag162.xml"/><Relationship Id="rId16" Type="http://schemas.openxmlformats.org/officeDocument/2006/relationships/tags" Target="../tags/tag66.xml"/><Relationship Id="rId107" Type="http://schemas.openxmlformats.org/officeDocument/2006/relationships/tags" Target="../tags/tag157.xml"/><Relationship Id="rId11" Type="http://schemas.openxmlformats.org/officeDocument/2006/relationships/tags" Target="../tags/tag61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74" Type="http://schemas.openxmlformats.org/officeDocument/2006/relationships/tags" Target="../tags/tag124.xml"/><Relationship Id="rId79" Type="http://schemas.openxmlformats.org/officeDocument/2006/relationships/tags" Target="../tags/tag129.xml"/><Relationship Id="rId102" Type="http://schemas.openxmlformats.org/officeDocument/2006/relationships/tags" Target="../tags/tag152.xml"/><Relationship Id="rId123" Type="http://schemas.openxmlformats.org/officeDocument/2006/relationships/notesSlide" Target="../notesSlides/notesSlide3.xml"/><Relationship Id="rId128" Type="http://schemas.openxmlformats.org/officeDocument/2006/relationships/chart" Target="../charts/chart4.xml"/><Relationship Id="rId5" Type="http://schemas.openxmlformats.org/officeDocument/2006/relationships/tags" Target="../tags/tag55.xml"/><Relationship Id="rId90" Type="http://schemas.openxmlformats.org/officeDocument/2006/relationships/tags" Target="../tags/tag140.xml"/><Relationship Id="rId95" Type="http://schemas.openxmlformats.org/officeDocument/2006/relationships/tags" Target="../tags/tag145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64" Type="http://schemas.openxmlformats.org/officeDocument/2006/relationships/tags" Target="../tags/tag114.xml"/><Relationship Id="rId69" Type="http://schemas.openxmlformats.org/officeDocument/2006/relationships/tags" Target="../tags/tag119.xml"/><Relationship Id="rId113" Type="http://schemas.openxmlformats.org/officeDocument/2006/relationships/tags" Target="../tags/tag163.xml"/><Relationship Id="rId118" Type="http://schemas.openxmlformats.org/officeDocument/2006/relationships/tags" Target="../tags/tag168.xml"/><Relationship Id="rId80" Type="http://schemas.openxmlformats.org/officeDocument/2006/relationships/tags" Target="../tags/tag130.xml"/><Relationship Id="rId85" Type="http://schemas.openxmlformats.org/officeDocument/2006/relationships/tags" Target="../tags/tag135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59" Type="http://schemas.openxmlformats.org/officeDocument/2006/relationships/tags" Target="../tags/tag109.xml"/><Relationship Id="rId103" Type="http://schemas.openxmlformats.org/officeDocument/2006/relationships/tags" Target="../tags/tag153.xml"/><Relationship Id="rId108" Type="http://schemas.openxmlformats.org/officeDocument/2006/relationships/tags" Target="../tags/tag158.xml"/><Relationship Id="rId124" Type="http://schemas.openxmlformats.org/officeDocument/2006/relationships/oleObject" Target="../embeddings/oleObject4.bin"/><Relationship Id="rId129" Type="http://schemas.openxmlformats.org/officeDocument/2006/relationships/chart" Target="../charts/chart5.xml"/><Relationship Id="rId54" Type="http://schemas.openxmlformats.org/officeDocument/2006/relationships/tags" Target="../tags/tag104.xml"/><Relationship Id="rId70" Type="http://schemas.openxmlformats.org/officeDocument/2006/relationships/tags" Target="../tags/tag120.xml"/><Relationship Id="rId75" Type="http://schemas.openxmlformats.org/officeDocument/2006/relationships/tags" Target="../tags/tag125.xml"/><Relationship Id="rId91" Type="http://schemas.openxmlformats.org/officeDocument/2006/relationships/tags" Target="../tags/tag141.xml"/><Relationship Id="rId96" Type="http://schemas.openxmlformats.org/officeDocument/2006/relationships/tags" Target="../tags/tag146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49" Type="http://schemas.openxmlformats.org/officeDocument/2006/relationships/tags" Target="../tags/tag99.xml"/><Relationship Id="rId114" Type="http://schemas.openxmlformats.org/officeDocument/2006/relationships/tags" Target="../tags/tag164.xml"/><Relationship Id="rId119" Type="http://schemas.openxmlformats.org/officeDocument/2006/relationships/tags" Target="../tags/tag169.xml"/><Relationship Id="rId44" Type="http://schemas.openxmlformats.org/officeDocument/2006/relationships/tags" Target="../tags/tag94.xml"/><Relationship Id="rId60" Type="http://schemas.openxmlformats.org/officeDocument/2006/relationships/tags" Target="../tags/tag110.xml"/><Relationship Id="rId65" Type="http://schemas.openxmlformats.org/officeDocument/2006/relationships/tags" Target="../tags/tag115.xml"/><Relationship Id="rId81" Type="http://schemas.openxmlformats.org/officeDocument/2006/relationships/tags" Target="../tags/tag131.xml"/><Relationship Id="rId86" Type="http://schemas.openxmlformats.org/officeDocument/2006/relationships/tags" Target="../tags/tag136.xml"/><Relationship Id="rId130" Type="http://schemas.openxmlformats.org/officeDocument/2006/relationships/image" Target="../media/image5.png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109" Type="http://schemas.openxmlformats.org/officeDocument/2006/relationships/tags" Target="../tags/tag15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Relationship Id="rId76" Type="http://schemas.openxmlformats.org/officeDocument/2006/relationships/tags" Target="../tags/tag126.xml"/><Relationship Id="rId97" Type="http://schemas.openxmlformats.org/officeDocument/2006/relationships/tags" Target="../tags/tag147.xml"/><Relationship Id="rId104" Type="http://schemas.openxmlformats.org/officeDocument/2006/relationships/tags" Target="../tags/tag154.xml"/><Relationship Id="rId120" Type="http://schemas.openxmlformats.org/officeDocument/2006/relationships/tags" Target="../tags/tag170.xml"/><Relationship Id="rId125" Type="http://schemas.openxmlformats.org/officeDocument/2006/relationships/image" Target="../media/image3.emf"/><Relationship Id="rId7" Type="http://schemas.openxmlformats.org/officeDocument/2006/relationships/tags" Target="../tags/tag57.xml"/><Relationship Id="rId71" Type="http://schemas.openxmlformats.org/officeDocument/2006/relationships/tags" Target="../tags/tag121.xml"/><Relationship Id="rId92" Type="http://schemas.openxmlformats.org/officeDocument/2006/relationships/tags" Target="../tags/tag142.xml"/><Relationship Id="rId2" Type="http://schemas.openxmlformats.org/officeDocument/2006/relationships/tags" Target="../tags/tag52.xml"/><Relationship Id="rId29" Type="http://schemas.openxmlformats.org/officeDocument/2006/relationships/tags" Target="../tags/tag79.xml"/><Relationship Id="rId24" Type="http://schemas.openxmlformats.org/officeDocument/2006/relationships/tags" Target="../tags/tag74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66" Type="http://schemas.openxmlformats.org/officeDocument/2006/relationships/tags" Target="../tags/tag116.xml"/><Relationship Id="rId87" Type="http://schemas.openxmlformats.org/officeDocument/2006/relationships/tags" Target="../tags/tag137.xml"/><Relationship Id="rId110" Type="http://schemas.openxmlformats.org/officeDocument/2006/relationships/tags" Target="../tags/tag160.xml"/><Relationship Id="rId115" Type="http://schemas.openxmlformats.org/officeDocument/2006/relationships/tags" Target="../tags/tag165.xml"/><Relationship Id="rId61" Type="http://schemas.openxmlformats.org/officeDocument/2006/relationships/tags" Target="../tags/tag111.xml"/><Relationship Id="rId82" Type="http://schemas.openxmlformats.org/officeDocument/2006/relationships/tags" Target="../tags/tag132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56" Type="http://schemas.openxmlformats.org/officeDocument/2006/relationships/tags" Target="../tags/tag106.xml"/><Relationship Id="rId77" Type="http://schemas.openxmlformats.org/officeDocument/2006/relationships/tags" Target="../tags/tag127.xml"/><Relationship Id="rId100" Type="http://schemas.openxmlformats.org/officeDocument/2006/relationships/tags" Target="../tags/tag150.xml"/><Relationship Id="rId105" Type="http://schemas.openxmlformats.org/officeDocument/2006/relationships/tags" Target="../tags/tag155.xml"/><Relationship Id="rId126" Type="http://schemas.openxmlformats.org/officeDocument/2006/relationships/chart" Target="../charts/chart2.xml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72" Type="http://schemas.openxmlformats.org/officeDocument/2006/relationships/tags" Target="../tags/tag122.xml"/><Relationship Id="rId93" Type="http://schemas.openxmlformats.org/officeDocument/2006/relationships/tags" Target="../tags/tag143.xml"/><Relationship Id="rId98" Type="http://schemas.openxmlformats.org/officeDocument/2006/relationships/tags" Target="../tags/tag148.xml"/><Relationship Id="rId121" Type="http://schemas.openxmlformats.org/officeDocument/2006/relationships/tags" Target="../tags/tag171.xml"/><Relationship Id="rId3" Type="http://schemas.openxmlformats.org/officeDocument/2006/relationships/tags" Target="../tags/tag53.xml"/><Relationship Id="rId25" Type="http://schemas.openxmlformats.org/officeDocument/2006/relationships/tags" Target="../tags/tag75.xml"/><Relationship Id="rId46" Type="http://schemas.openxmlformats.org/officeDocument/2006/relationships/tags" Target="../tags/tag96.xml"/><Relationship Id="rId67" Type="http://schemas.openxmlformats.org/officeDocument/2006/relationships/tags" Target="../tags/tag117.xml"/><Relationship Id="rId116" Type="http://schemas.openxmlformats.org/officeDocument/2006/relationships/tags" Target="../tags/tag166.xml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62" Type="http://schemas.openxmlformats.org/officeDocument/2006/relationships/tags" Target="../tags/tag112.xml"/><Relationship Id="rId83" Type="http://schemas.openxmlformats.org/officeDocument/2006/relationships/tags" Target="../tags/tag133.xml"/><Relationship Id="rId88" Type="http://schemas.openxmlformats.org/officeDocument/2006/relationships/tags" Target="../tags/tag138.xml"/><Relationship Id="rId111" Type="http://schemas.openxmlformats.org/officeDocument/2006/relationships/tags" Target="../tags/tag161.xml"/><Relationship Id="rId15" Type="http://schemas.openxmlformats.org/officeDocument/2006/relationships/tags" Target="../tags/tag65.xml"/><Relationship Id="rId36" Type="http://schemas.openxmlformats.org/officeDocument/2006/relationships/tags" Target="../tags/tag86.xml"/><Relationship Id="rId57" Type="http://schemas.openxmlformats.org/officeDocument/2006/relationships/tags" Target="../tags/tag107.xml"/><Relationship Id="rId106" Type="http://schemas.openxmlformats.org/officeDocument/2006/relationships/tags" Target="../tags/tag156.xml"/><Relationship Id="rId127" Type="http://schemas.openxmlformats.org/officeDocument/2006/relationships/chart" Target="../charts/chart3.xml"/><Relationship Id="rId10" Type="http://schemas.openxmlformats.org/officeDocument/2006/relationships/tags" Target="../tags/tag60.xml"/><Relationship Id="rId31" Type="http://schemas.openxmlformats.org/officeDocument/2006/relationships/tags" Target="../tags/tag81.xml"/><Relationship Id="rId52" Type="http://schemas.openxmlformats.org/officeDocument/2006/relationships/tags" Target="../tags/tag102.xml"/><Relationship Id="rId73" Type="http://schemas.openxmlformats.org/officeDocument/2006/relationships/tags" Target="../tags/tag123.xml"/><Relationship Id="rId78" Type="http://schemas.openxmlformats.org/officeDocument/2006/relationships/tags" Target="../tags/tag128.xml"/><Relationship Id="rId94" Type="http://schemas.openxmlformats.org/officeDocument/2006/relationships/tags" Target="../tags/tag144.xml"/><Relationship Id="rId99" Type="http://schemas.openxmlformats.org/officeDocument/2006/relationships/tags" Target="../tags/tag149.xml"/><Relationship Id="rId101" Type="http://schemas.openxmlformats.org/officeDocument/2006/relationships/tags" Target="../tags/tag151.xml"/><Relationship Id="rId122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26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288.xml"/><Relationship Id="rId21" Type="http://schemas.openxmlformats.org/officeDocument/2006/relationships/tags" Target="../tags/tag192.xml"/><Relationship Id="rId42" Type="http://schemas.openxmlformats.org/officeDocument/2006/relationships/tags" Target="../tags/tag213.xml"/><Relationship Id="rId47" Type="http://schemas.openxmlformats.org/officeDocument/2006/relationships/tags" Target="../tags/tag218.xml"/><Relationship Id="rId63" Type="http://schemas.openxmlformats.org/officeDocument/2006/relationships/tags" Target="../tags/tag234.xml"/><Relationship Id="rId68" Type="http://schemas.openxmlformats.org/officeDocument/2006/relationships/tags" Target="../tags/tag239.xml"/><Relationship Id="rId84" Type="http://schemas.openxmlformats.org/officeDocument/2006/relationships/tags" Target="../tags/tag255.xml"/><Relationship Id="rId89" Type="http://schemas.openxmlformats.org/officeDocument/2006/relationships/tags" Target="../tags/tag260.xml"/><Relationship Id="rId112" Type="http://schemas.openxmlformats.org/officeDocument/2006/relationships/tags" Target="../tags/tag283.xml"/><Relationship Id="rId16" Type="http://schemas.openxmlformats.org/officeDocument/2006/relationships/tags" Target="../tags/tag187.xml"/><Relationship Id="rId107" Type="http://schemas.openxmlformats.org/officeDocument/2006/relationships/tags" Target="../tags/tag278.xml"/><Relationship Id="rId11" Type="http://schemas.openxmlformats.org/officeDocument/2006/relationships/tags" Target="../tags/tag182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53" Type="http://schemas.openxmlformats.org/officeDocument/2006/relationships/tags" Target="../tags/tag224.xml"/><Relationship Id="rId58" Type="http://schemas.openxmlformats.org/officeDocument/2006/relationships/tags" Target="../tags/tag229.xml"/><Relationship Id="rId74" Type="http://schemas.openxmlformats.org/officeDocument/2006/relationships/tags" Target="../tags/tag245.xml"/><Relationship Id="rId79" Type="http://schemas.openxmlformats.org/officeDocument/2006/relationships/tags" Target="../tags/tag250.xml"/><Relationship Id="rId102" Type="http://schemas.openxmlformats.org/officeDocument/2006/relationships/tags" Target="../tags/tag273.xml"/><Relationship Id="rId123" Type="http://schemas.openxmlformats.org/officeDocument/2006/relationships/slideLayout" Target="../slideLayouts/slideLayout2.xml"/><Relationship Id="rId128" Type="http://schemas.openxmlformats.org/officeDocument/2006/relationships/chart" Target="../charts/chart7.xml"/><Relationship Id="rId5" Type="http://schemas.openxmlformats.org/officeDocument/2006/relationships/tags" Target="../tags/tag176.xml"/><Relationship Id="rId90" Type="http://schemas.openxmlformats.org/officeDocument/2006/relationships/tags" Target="../tags/tag261.xml"/><Relationship Id="rId95" Type="http://schemas.openxmlformats.org/officeDocument/2006/relationships/tags" Target="../tags/tag266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43" Type="http://schemas.openxmlformats.org/officeDocument/2006/relationships/tags" Target="../tags/tag214.xml"/><Relationship Id="rId48" Type="http://schemas.openxmlformats.org/officeDocument/2006/relationships/tags" Target="../tags/tag219.xml"/><Relationship Id="rId64" Type="http://schemas.openxmlformats.org/officeDocument/2006/relationships/tags" Target="../tags/tag235.xml"/><Relationship Id="rId69" Type="http://schemas.openxmlformats.org/officeDocument/2006/relationships/tags" Target="../tags/tag240.xml"/><Relationship Id="rId113" Type="http://schemas.openxmlformats.org/officeDocument/2006/relationships/tags" Target="../tags/tag284.xml"/><Relationship Id="rId118" Type="http://schemas.openxmlformats.org/officeDocument/2006/relationships/tags" Target="../tags/tag289.xml"/><Relationship Id="rId80" Type="http://schemas.openxmlformats.org/officeDocument/2006/relationships/tags" Target="../tags/tag251.xml"/><Relationship Id="rId85" Type="http://schemas.openxmlformats.org/officeDocument/2006/relationships/tags" Target="../tags/tag256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33" Type="http://schemas.openxmlformats.org/officeDocument/2006/relationships/tags" Target="../tags/tag204.xml"/><Relationship Id="rId38" Type="http://schemas.openxmlformats.org/officeDocument/2006/relationships/tags" Target="../tags/tag209.xml"/><Relationship Id="rId59" Type="http://schemas.openxmlformats.org/officeDocument/2006/relationships/tags" Target="../tags/tag230.xml"/><Relationship Id="rId103" Type="http://schemas.openxmlformats.org/officeDocument/2006/relationships/tags" Target="../tags/tag274.xml"/><Relationship Id="rId108" Type="http://schemas.openxmlformats.org/officeDocument/2006/relationships/tags" Target="../tags/tag279.xml"/><Relationship Id="rId124" Type="http://schemas.openxmlformats.org/officeDocument/2006/relationships/notesSlide" Target="../notesSlides/notesSlide4.xml"/><Relationship Id="rId129" Type="http://schemas.openxmlformats.org/officeDocument/2006/relationships/chart" Target="../charts/chart8.xml"/><Relationship Id="rId54" Type="http://schemas.openxmlformats.org/officeDocument/2006/relationships/tags" Target="../tags/tag225.xml"/><Relationship Id="rId70" Type="http://schemas.openxmlformats.org/officeDocument/2006/relationships/tags" Target="../tags/tag241.xml"/><Relationship Id="rId75" Type="http://schemas.openxmlformats.org/officeDocument/2006/relationships/tags" Target="../tags/tag246.xml"/><Relationship Id="rId91" Type="http://schemas.openxmlformats.org/officeDocument/2006/relationships/tags" Target="../tags/tag262.xml"/><Relationship Id="rId96" Type="http://schemas.openxmlformats.org/officeDocument/2006/relationships/tags" Target="../tags/tag267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49" Type="http://schemas.openxmlformats.org/officeDocument/2006/relationships/tags" Target="../tags/tag220.xml"/><Relationship Id="rId114" Type="http://schemas.openxmlformats.org/officeDocument/2006/relationships/tags" Target="../tags/tag285.xml"/><Relationship Id="rId119" Type="http://schemas.openxmlformats.org/officeDocument/2006/relationships/tags" Target="../tags/tag290.xml"/><Relationship Id="rId44" Type="http://schemas.openxmlformats.org/officeDocument/2006/relationships/tags" Target="../tags/tag215.xml"/><Relationship Id="rId60" Type="http://schemas.openxmlformats.org/officeDocument/2006/relationships/tags" Target="../tags/tag231.xml"/><Relationship Id="rId65" Type="http://schemas.openxmlformats.org/officeDocument/2006/relationships/tags" Target="../tags/tag236.xml"/><Relationship Id="rId81" Type="http://schemas.openxmlformats.org/officeDocument/2006/relationships/tags" Target="../tags/tag252.xml"/><Relationship Id="rId86" Type="http://schemas.openxmlformats.org/officeDocument/2006/relationships/tags" Target="../tags/tag257.xml"/><Relationship Id="rId130" Type="http://schemas.openxmlformats.org/officeDocument/2006/relationships/chart" Target="../charts/chart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39" Type="http://schemas.openxmlformats.org/officeDocument/2006/relationships/tags" Target="../tags/tag210.xml"/><Relationship Id="rId109" Type="http://schemas.openxmlformats.org/officeDocument/2006/relationships/tags" Target="../tags/tag280.xml"/><Relationship Id="rId34" Type="http://schemas.openxmlformats.org/officeDocument/2006/relationships/tags" Target="../tags/tag205.xml"/><Relationship Id="rId50" Type="http://schemas.openxmlformats.org/officeDocument/2006/relationships/tags" Target="../tags/tag221.xml"/><Relationship Id="rId55" Type="http://schemas.openxmlformats.org/officeDocument/2006/relationships/tags" Target="../tags/tag226.xml"/><Relationship Id="rId76" Type="http://schemas.openxmlformats.org/officeDocument/2006/relationships/tags" Target="../tags/tag247.xml"/><Relationship Id="rId97" Type="http://schemas.openxmlformats.org/officeDocument/2006/relationships/tags" Target="../tags/tag268.xml"/><Relationship Id="rId104" Type="http://schemas.openxmlformats.org/officeDocument/2006/relationships/tags" Target="../tags/tag275.xml"/><Relationship Id="rId120" Type="http://schemas.openxmlformats.org/officeDocument/2006/relationships/tags" Target="../tags/tag291.xml"/><Relationship Id="rId125" Type="http://schemas.openxmlformats.org/officeDocument/2006/relationships/oleObject" Target="../embeddings/oleObject5.bin"/><Relationship Id="rId7" Type="http://schemas.openxmlformats.org/officeDocument/2006/relationships/tags" Target="../tags/tag178.xml"/><Relationship Id="rId71" Type="http://schemas.openxmlformats.org/officeDocument/2006/relationships/tags" Target="../tags/tag242.xml"/><Relationship Id="rId92" Type="http://schemas.openxmlformats.org/officeDocument/2006/relationships/tags" Target="../tags/tag263.xml"/><Relationship Id="rId2" Type="http://schemas.openxmlformats.org/officeDocument/2006/relationships/tags" Target="../tags/tag173.xml"/><Relationship Id="rId29" Type="http://schemas.openxmlformats.org/officeDocument/2006/relationships/tags" Target="../tags/tag200.xml"/><Relationship Id="rId24" Type="http://schemas.openxmlformats.org/officeDocument/2006/relationships/tags" Target="../tags/tag195.xml"/><Relationship Id="rId40" Type="http://schemas.openxmlformats.org/officeDocument/2006/relationships/tags" Target="../tags/tag211.xml"/><Relationship Id="rId45" Type="http://schemas.openxmlformats.org/officeDocument/2006/relationships/tags" Target="../tags/tag216.xml"/><Relationship Id="rId66" Type="http://schemas.openxmlformats.org/officeDocument/2006/relationships/tags" Target="../tags/tag237.xml"/><Relationship Id="rId87" Type="http://schemas.openxmlformats.org/officeDocument/2006/relationships/tags" Target="../tags/tag258.xml"/><Relationship Id="rId110" Type="http://schemas.openxmlformats.org/officeDocument/2006/relationships/tags" Target="../tags/tag281.xml"/><Relationship Id="rId115" Type="http://schemas.openxmlformats.org/officeDocument/2006/relationships/tags" Target="../tags/tag286.xml"/><Relationship Id="rId131" Type="http://schemas.openxmlformats.org/officeDocument/2006/relationships/image" Target="../media/image6.png"/><Relationship Id="rId61" Type="http://schemas.openxmlformats.org/officeDocument/2006/relationships/tags" Target="../tags/tag232.xml"/><Relationship Id="rId82" Type="http://schemas.openxmlformats.org/officeDocument/2006/relationships/tags" Target="../tags/tag253.xml"/><Relationship Id="rId19" Type="http://schemas.openxmlformats.org/officeDocument/2006/relationships/tags" Target="../tags/tag190.xml"/><Relationship Id="rId14" Type="http://schemas.openxmlformats.org/officeDocument/2006/relationships/tags" Target="../tags/tag185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56" Type="http://schemas.openxmlformats.org/officeDocument/2006/relationships/tags" Target="../tags/tag227.xml"/><Relationship Id="rId77" Type="http://schemas.openxmlformats.org/officeDocument/2006/relationships/tags" Target="../tags/tag248.xml"/><Relationship Id="rId100" Type="http://schemas.openxmlformats.org/officeDocument/2006/relationships/tags" Target="../tags/tag271.xml"/><Relationship Id="rId105" Type="http://schemas.openxmlformats.org/officeDocument/2006/relationships/tags" Target="../tags/tag276.xml"/><Relationship Id="rId126" Type="http://schemas.openxmlformats.org/officeDocument/2006/relationships/image" Target="../media/image3.emf"/><Relationship Id="rId8" Type="http://schemas.openxmlformats.org/officeDocument/2006/relationships/tags" Target="../tags/tag179.xml"/><Relationship Id="rId51" Type="http://schemas.openxmlformats.org/officeDocument/2006/relationships/tags" Target="../tags/tag222.xml"/><Relationship Id="rId72" Type="http://schemas.openxmlformats.org/officeDocument/2006/relationships/tags" Target="../tags/tag243.xml"/><Relationship Id="rId93" Type="http://schemas.openxmlformats.org/officeDocument/2006/relationships/tags" Target="../tags/tag264.xml"/><Relationship Id="rId98" Type="http://schemas.openxmlformats.org/officeDocument/2006/relationships/tags" Target="../tags/tag269.xml"/><Relationship Id="rId121" Type="http://schemas.openxmlformats.org/officeDocument/2006/relationships/tags" Target="../tags/tag292.xml"/><Relationship Id="rId3" Type="http://schemas.openxmlformats.org/officeDocument/2006/relationships/tags" Target="../tags/tag174.xml"/><Relationship Id="rId25" Type="http://schemas.openxmlformats.org/officeDocument/2006/relationships/tags" Target="../tags/tag196.xml"/><Relationship Id="rId46" Type="http://schemas.openxmlformats.org/officeDocument/2006/relationships/tags" Target="../tags/tag217.xml"/><Relationship Id="rId67" Type="http://schemas.openxmlformats.org/officeDocument/2006/relationships/tags" Target="../tags/tag238.xml"/><Relationship Id="rId116" Type="http://schemas.openxmlformats.org/officeDocument/2006/relationships/tags" Target="../tags/tag287.xml"/><Relationship Id="rId20" Type="http://schemas.openxmlformats.org/officeDocument/2006/relationships/tags" Target="../tags/tag191.xml"/><Relationship Id="rId41" Type="http://schemas.openxmlformats.org/officeDocument/2006/relationships/tags" Target="../tags/tag212.xml"/><Relationship Id="rId62" Type="http://schemas.openxmlformats.org/officeDocument/2006/relationships/tags" Target="../tags/tag233.xml"/><Relationship Id="rId83" Type="http://schemas.openxmlformats.org/officeDocument/2006/relationships/tags" Target="../tags/tag254.xml"/><Relationship Id="rId88" Type="http://schemas.openxmlformats.org/officeDocument/2006/relationships/tags" Target="../tags/tag259.xml"/><Relationship Id="rId111" Type="http://schemas.openxmlformats.org/officeDocument/2006/relationships/tags" Target="../tags/tag282.xml"/><Relationship Id="rId15" Type="http://schemas.openxmlformats.org/officeDocument/2006/relationships/tags" Target="../tags/tag186.xml"/><Relationship Id="rId36" Type="http://schemas.openxmlformats.org/officeDocument/2006/relationships/tags" Target="../tags/tag207.xml"/><Relationship Id="rId57" Type="http://schemas.openxmlformats.org/officeDocument/2006/relationships/tags" Target="../tags/tag228.xml"/><Relationship Id="rId106" Type="http://schemas.openxmlformats.org/officeDocument/2006/relationships/tags" Target="../tags/tag277.xml"/><Relationship Id="rId127" Type="http://schemas.openxmlformats.org/officeDocument/2006/relationships/chart" Target="../charts/chart6.xml"/><Relationship Id="rId10" Type="http://schemas.openxmlformats.org/officeDocument/2006/relationships/tags" Target="../tags/tag181.xml"/><Relationship Id="rId31" Type="http://schemas.openxmlformats.org/officeDocument/2006/relationships/tags" Target="../tags/tag202.xml"/><Relationship Id="rId52" Type="http://schemas.openxmlformats.org/officeDocument/2006/relationships/tags" Target="../tags/tag223.xml"/><Relationship Id="rId73" Type="http://schemas.openxmlformats.org/officeDocument/2006/relationships/tags" Target="../tags/tag244.xml"/><Relationship Id="rId78" Type="http://schemas.openxmlformats.org/officeDocument/2006/relationships/tags" Target="../tags/tag249.xml"/><Relationship Id="rId94" Type="http://schemas.openxmlformats.org/officeDocument/2006/relationships/tags" Target="../tags/tag265.xml"/><Relationship Id="rId99" Type="http://schemas.openxmlformats.org/officeDocument/2006/relationships/tags" Target="../tags/tag270.xml"/><Relationship Id="rId101" Type="http://schemas.openxmlformats.org/officeDocument/2006/relationships/tags" Target="../tags/tag272.xml"/><Relationship Id="rId122" Type="http://schemas.openxmlformats.org/officeDocument/2006/relationships/tags" Target="../tags/tag293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26" Type="http://schemas.openxmlformats.org/officeDocument/2006/relationships/tags" Target="../tags/tag19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410.xml"/><Relationship Id="rId21" Type="http://schemas.openxmlformats.org/officeDocument/2006/relationships/tags" Target="../tags/tag314.xml"/><Relationship Id="rId42" Type="http://schemas.openxmlformats.org/officeDocument/2006/relationships/tags" Target="../tags/tag335.xml"/><Relationship Id="rId63" Type="http://schemas.openxmlformats.org/officeDocument/2006/relationships/tags" Target="../tags/tag356.xml"/><Relationship Id="rId84" Type="http://schemas.openxmlformats.org/officeDocument/2006/relationships/tags" Target="../tags/tag377.xml"/><Relationship Id="rId16" Type="http://schemas.openxmlformats.org/officeDocument/2006/relationships/tags" Target="../tags/tag309.xml"/><Relationship Id="rId107" Type="http://schemas.openxmlformats.org/officeDocument/2006/relationships/tags" Target="../tags/tag400.xml"/><Relationship Id="rId11" Type="http://schemas.openxmlformats.org/officeDocument/2006/relationships/tags" Target="../tags/tag304.xml"/><Relationship Id="rId32" Type="http://schemas.openxmlformats.org/officeDocument/2006/relationships/tags" Target="../tags/tag325.xml"/><Relationship Id="rId37" Type="http://schemas.openxmlformats.org/officeDocument/2006/relationships/tags" Target="../tags/tag330.xml"/><Relationship Id="rId53" Type="http://schemas.openxmlformats.org/officeDocument/2006/relationships/tags" Target="../tags/tag346.xml"/><Relationship Id="rId58" Type="http://schemas.openxmlformats.org/officeDocument/2006/relationships/tags" Target="../tags/tag351.xml"/><Relationship Id="rId74" Type="http://schemas.openxmlformats.org/officeDocument/2006/relationships/tags" Target="../tags/tag367.xml"/><Relationship Id="rId79" Type="http://schemas.openxmlformats.org/officeDocument/2006/relationships/tags" Target="../tags/tag372.xml"/><Relationship Id="rId102" Type="http://schemas.openxmlformats.org/officeDocument/2006/relationships/tags" Target="../tags/tag395.xml"/><Relationship Id="rId123" Type="http://schemas.openxmlformats.org/officeDocument/2006/relationships/tags" Target="../tags/tag416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298.xml"/><Relationship Id="rId90" Type="http://schemas.openxmlformats.org/officeDocument/2006/relationships/tags" Target="../tags/tag383.xml"/><Relationship Id="rId95" Type="http://schemas.openxmlformats.org/officeDocument/2006/relationships/tags" Target="../tags/tag388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43" Type="http://schemas.openxmlformats.org/officeDocument/2006/relationships/tags" Target="../tags/tag336.xml"/><Relationship Id="rId48" Type="http://schemas.openxmlformats.org/officeDocument/2006/relationships/tags" Target="../tags/tag341.xml"/><Relationship Id="rId64" Type="http://schemas.openxmlformats.org/officeDocument/2006/relationships/tags" Target="../tags/tag357.xml"/><Relationship Id="rId69" Type="http://schemas.openxmlformats.org/officeDocument/2006/relationships/tags" Target="../tags/tag362.xml"/><Relationship Id="rId113" Type="http://schemas.openxmlformats.org/officeDocument/2006/relationships/tags" Target="../tags/tag406.xml"/><Relationship Id="rId118" Type="http://schemas.openxmlformats.org/officeDocument/2006/relationships/tags" Target="../tags/tag411.xml"/><Relationship Id="rId134" Type="http://schemas.openxmlformats.org/officeDocument/2006/relationships/chart" Target="../charts/chart12.xml"/><Relationship Id="rId80" Type="http://schemas.openxmlformats.org/officeDocument/2006/relationships/tags" Target="../tags/tag373.xml"/><Relationship Id="rId85" Type="http://schemas.openxmlformats.org/officeDocument/2006/relationships/tags" Target="../tags/tag378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33" Type="http://schemas.openxmlformats.org/officeDocument/2006/relationships/tags" Target="../tags/tag326.xml"/><Relationship Id="rId38" Type="http://schemas.openxmlformats.org/officeDocument/2006/relationships/tags" Target="../tags/tag331.xml"/><Relationship Id="rId59" Type="http://schemas.openxmlformats.org/officeDocument/2006/relationships/tags" Target="../tags/tag352.xml"/><Relationship Id="rId103" Type="http://schemas.openxmlformats.org/officeDocument/2006/relationships/tags" Target="../tags/tag396.xml"/><Relationship Id="rId108" Type="http://schemas.openxmlformats.org/officeDocument/2006/relationships/tags" Target="../tags/tag401.xml"/><Relationship Id="rId124" Type="http://schemas.openxmlformats.org/officeDocument/2006/relationships/tags" Target="../tags/tag417.xml"/><Relationship Id="rId129" Type="http://schemas.openxmlformats.org/officeDocument/2006/relationships/notesSlide" Target="../notesSlides/notesSlide5.xml"/><Relationship Id="rId54" Type="http://schemas.openxmlformats.org/officeDocument/2006/relationships/tags" Target="../tags/tag347.xml"/><Relationship Id="rId70" Type="http://schemas.openxmlformats.org/officeDocument/2006/relationships/tags" Target="../tags/tag363.xml"/><Relationship Id="rId75" Type="http://schemas.openxmlformats.org/officeDocument/2006/relationships/tags" Target="../tags/tag368.xml"/><Relationship Id="rId91" Type="http://schemas.openxmlformats.org/officeDocument/2006/relationships/tags" Target="../tags/tag384.xml"/><Relationship Id="rId96" Type="http://schemas.openxmlformats.org/officeDocument/2006/relationships/tags" Target="../tags/tag389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49" Type="http://schemas.openxmlformats.org/officeDocument/2006/relationships/tags" Target="../tags/tag342.xml"/><Relationship Id="rId114" Type="http://schemas.openxmlformats.org/officeDocument/2006/relationships/tags" Target="../tags/tag407.xml"/><Relationship Id="rId119" Type="http://schemas.openxmlformats.org/officeDocument/2006/relationships/tags" Target="../tags/tag412.xml"/><Relationship Id="rId44" Type="http://schemas.openxmlformats.org/officeDocument/2006/relationships/tags" Target="../tags/tag337.xml"/><Relationship Id="rId60" Type="http://schemas.openxmlformats.org/officeDocument/2006/relationships/tags" Target="../tags/tag353.xml"/><Relationship Id="rId65" Type="http://schemas.openxmlformats.org/officeDocument/2006/relationships/tags" Target="../tags/tag358.xml"/><Relationship Id="rId81" Type="http://schemas.openxmlformats.org/officeDocument/2006/relationships/tags" Target="../tags/tag374.xml"/><Relationship Id="rId86" Type="http://schemas.openxmlformats.org/officeDocument/2006/relationships/tags" Target="../tags/tag379.xml"/><Relationship Id="rId130" Type="http://schemas.openxmlformats.org/officeDocument/2006/relationships/oleObject" Target="../embeddings/oleObject6.bin"/><Relationship Id="rId135" Type="http://schemas.openxmlformats.org/officeDocument/2006/relationships/chart" Target="../charts/chart13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9" Type="http://schemas.openxmlformats.org/officeDocument/2006/relationships/tags" Target="../tags/tag332.xml"/><Relationship Id="rId109" Type="http://schemas.openxmlformats.org/officeDocument/2006/relationships/tags" Target="../tags/tag402.xml"/><Relationship Id="rId34" Type="http://schemas.openxmlformats.org/officeDocument/2006/relationships/tags" Target="../tags/tag327.xml"/><Relationship Id="rId50" Type="http://schemas.openxmlformats.org/officeDocument/2006/relationships/tags" Target="../tags/tag343.xml"/><Relationship Id="rId55" Type="http://schemas.openxmlformats.org/officeDocument/2006/relationships/tags" Target="../tags/tag348.xml"/><Relationship Id="rId76" Type="http://schemas.openxmlformats.org/officeDocument/2006/relationships/tags" Target="../tags/tag369.xml"/><Relationship Id="rId97" Type="http://schemas.openxmlformats.org/officeDocument/2006/relationships/tags" Target="../tags/tag390.xml"/><Relationship Id="rId104" Type="http://schemas.openxmlformats.org/officeDocument/2006/relationships/tags" Target="../tags/tag397.xml"/><Relationship Id="rId120" Type="http://schemas.openxmlformats.org/officeDocument/2006/relationships/tags" Target="../tags/tag413.xml"/><Relationship Id="rId125" Type="http://schemas.openxmlformats.org/officeDocument/2006/relationships/tags" Target="../tags/tag418.xml"/><Relationship Id="rId7" Type="http://schemas.openxmlformats.org/officeDocument/2006/relationships/tags" Target="../tags/tag300.xml"/><Relationship Id="rId71" Type="http://schemas.openxmlformats.org/officeDocument/2006/relationships/tags" Target="../tags/tag364.xml"/><Relationship Id="rId92" Type="http://schemas.openxmlformats.org/officeDocument/2006/relationships/tags" Target="../tags/tag385.xml"/><Relationship Id="rId2" Type="http://schemas.openxmlformats.org/officeDocument/2006/relationships/tags" Target="../tags/tag295.xml"/><Relationship Id="rId29" Type="http://schemas.openxmlformats.org/officeDocument/2006/relationships/tags" Target="../tags/tag322.xml"/><Relationship Id="rId24" Type="http://schemas.openxmlformats.org/officeDocument/2006/relationships/tags" Target="../tags/tag317.xml"/><Relationship Id="rId40" Type="http://schemas.openxmlformats.org/officeDocument/2006/relationships/tags" Target="../tags/tag333.xml"/><Relationship Id="rId45" Type="http://schemas.openxmlformats.org/officeDocument/2006/relationships/tags" Target="../tags/tag338.xml"/><Relationship Id="rId66" Type="http://schemas.openxmlformats.org/officeDocument/2006/relationships/tags" Target="../tags/tag359.xml"/><Relationship Id="rId87" Type="http://schemas.openxmlformats.org/officeDocument/2006/relationships/tags" Target="../tags/tag380.xml"/><Relationship Id="rId110" Type="http://schemas.openxmlformats.org/officeDocument/2006/relationships/tags" Target="../tags/tag403.xml"/><Relationship Id="rId115" Type="http://schemas.openxmlformats.org/officeDocument/2006/relationships/tags" Target="../tags/tag408.xml"/><Relationship Id="rId131" Type="http://schemas.openxmlformats.org/officeDocument/2006/relationships/image" Target="../media/image3.emf"/><Relationship Id="rId136" Type="http://schemas.openxmlformats.org/officeDocument/2006/relationships/image" Target="../media/image7.png"/><Relationship Id="rId61" Type="http://schemas.openxmlformats.org/officeDocument/2006/relationships/tags" Target="../tags/tag354.xml"/><Relationship Id="rId82" Type="http://schemas.openxmlformats.org/officeDocument/2006/relationships/tags" Target="../tags/tag375.xml"/><Relationship Id="rId19" Type="http://schemas.openxmlformats.org/officeDocument/2006/relationships/tags" Target="../tags/tag312.xml"/><Relationship Id="rId14" Type="http://schemas.openxmlformats.org/officeDocument/2006/relationships/tags" Target="../tags/tag307.xml"/><Relationship Id="rId30" Type="http://schemas.openxmlformats.org/officeDocument/2006/relationships/tags" Target="../tags/tag323.xml"/><Relationship Id="rId35" Type="http://schemas.openxmlformats.org/officeDocument/2006/relationships/tags" Target="../tags/tag328.xml"/><Relationship Id="rId56" Type="http://schemas.openxmlformats.org/officeDocument/2006/relationships/tags" Target="../tags/tag349.xml"/><Relationship Id="rId77" Type="http://schemas.openxmlformats.org/officeDocument/2006/relationships/tags" Target="../tags/tag370.xml"/><Relationship Id="rId100" Type="http://schemas.openxmlformats.org/officeDocument/2006/relationships/tags" Target="../tags/tag393.xml"/><Relationship Id="rId105" Type="http://schemas.openxmlformats.org/officeDocument/2006/relationships/tags" Target="../tags/tag398.xml"/><Relationship Id="rId126" Type="http://schemas.openxmlformats.org/officeDocument/2006/relationships/tags" Target="../tags/tag419.xml"/><Relationship Id="rId8" Type="http://schemas.openxmlformats.org/officeDocument/2006/relationships/tags" Target="../tags/tag301.xml"/><Relationship Id="rId51" Type="http://schemas.openxmlformats.org/officeDocument/2006/relationships/tags" Target="../tags/tag344.xml"/><Relationship Id="rId72" Type="http://schemas.openxmlformats.org/officeDocument/2006/relationships/tags" Target="../tags/tag365.xml"/><Relationship Id="rId93" Type="http://schemas.openxmlformats.org/officeDocument/2006/relationships/tags" Target="../tags/tag386.xml"/><Relationship Id="rId98" Type="http://schemas.openxmlformats.org/officeDocument/2006/relationships/tags" Target="../tags/tag391.xml"/><Relationship Id="rId121" Type="http://schemas.openxmlformats.org/officeDocument/2006/relationships/tags" Target="../tags/tag414.xml"/><Relationship Id="rId3" Type="http://schemas.openxmlformats.org/officeDocument/2006/relationships/tags" Target="../tags/tag296.xml"/><Relationship Id="rId25" Type="http://schemas.openxmlformats.org/officeDocument/2006/relationships/tags" Target="../tags/tag318.xml"/><Relationship Id="rId46" Type="http://schemas.openxmlformats.org/officeDocument/2006/relationships/tags" Target="../tags/tag339.xml"/><Relationship Id="rId67" Type="http://schemas.openxmlformats.org/officeDocument/2006/relationships/tags" Target="../tags/tag360.xml"/><Relationship Id="rId116" Type="http://schemas.openxmlformats.org/officeDocument/2006/relationships/tags" Target="../tags/tag409.xml"/><Relationship Id="rId20" Type="http://schemas.openxmlformats.org/officeDocument/2006/relationships/tags" Target="../tags/tag313.xml"/><Relationship Id="rId41" Type="http://schemas.openxmlformats.org/officeDocument/2006/relationships/tags" Target="../tags/tag334.xml"/><Relationship Id="rId62" Type="http://schemas.openxmlformats.org/officeDocument/2006/relationships/tags" Target="../tags/tag355.xml"/><Relationship Id="rId83" Type="http://schemas.openxmlformats.org/officeDocument/2006/relationships/tags" Target="../tags/tag376.xml"/><Relationship Id="rId88" Type="http://schemas.openxmlformats.org/officeDocument/2006/relationships/tags" Target="../tags/tag381.xml"/><Relationship Id="rId111" Type="http://schemas.openxmlformats.org/officeDocument/2006/relationships/tags" Target="../tags/tag404.xml"/><Relationship Id="rId132" Type="http://schemas.openxmlformats.org/officeDocument/2006/relationships/chart" Target="../charts/chart10.xml"/><Relationship Id="rId15" Type="http://schemas.openxmlformats.org/officeDocument/2006/relationships/tags" Target="../tags/tag308.xml"/><Relationship Id="rId36" Type="http://schemas.openxmlformats.org/officeDocument/2006/relationships/tags" Target="../tags/tag329.xml"/><Relationship Id="rId57" Type="http://schemas.openxmlformats.org/officeDocument/2006/relationships/tags" Target="../tags/tag350.xml"/><Relationship Id="rId106" Type="http://schemas.openxmlformats.org/officeDocument/2006/relationships/tags" Target="../tags/tag399.xml"/><Relationship Id="rId127" Type="http://schemas.openxmlformats.org/officeDocument/2006/relationships/tags" Target="../tags/tag420.xml"/><Relationship Id="rId10" Type="http://schemas.openxmlformats.org/officeDocument/2006/relationships/tags" Target="../tags/tag303.xml"/><Relationship Id="rId31" Type="http://schemas.openxmlformats.org/officeDocument/2006/relationships/tags" Target="../tags/tag324.xml"/><Relationship Id="rId52" Type="http://schemas.openxmlformats.org/officeDocument/2006/relationships/tags" Target="../tags/tag345.xml"/><Relationship Id="rId73" Type="http://schemas.openxmlformats.org/officeDocument/2006/relationships/tags" Target="../tags/tag366.xml"/><Relationship Id="rId78" Type="http://schemas.openxmlformats.org/officeDocument/2006/relationships/tags" Target="../tags/tag371.xml"/><Relationship Id="rId94" Type="http://schemas.openxmlformats.org/officeDocument/2006/relationships/tags" Target="../tags/tag387.xml"/><Relationship Id="rId99" Type="http://schemas.openxmlformats.org/officeDocument/2006/relationships/tags" Target="../tags/tag392.xml"/><Relationship Id="rId101" Type="http://schemas.openxmlformats.org/officeDocument/2006/relationships/tags" Target="../tags/tag394.xml"/><Relationship Id="rId122" Type="http://schemas.openxmlformats.org/officeDocument/2006/relationships/tags" Target="../tags/tag415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26" Type="http://schemas.openxmlformats.org/officeDocument/2006/relationships/tags" Target="../tags/tag319.xml"/><Relationship Id="rId47" Type="http://schemas.openxmlformats.org/officeDocument/2006/relationships/tags" Target="../tags/tag340.xml"/><Relationship Id="rId68" Type="http://schemas.openxmlformats.org/officeDocument/2006/relationships/tags" Target="../tags/tag361.xml"/><Relationship Id="rId89" Type="http://schemas.openxmlformats.org/officeDocument/2006/relationships/tags" Target="../tags/tag382.xml"/><Relationship Id="rId112" Type="http://schemas.openxmlformats.org/officeDocument/2006/relationships/tags" Target="../tags/tag405.xml"/><Relationship Id="rId133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46.xml"/><Relationship Id="rId21" Type="http://schemas.openxmlformats.org/officeDocument/2006/relationships/tags" Target="../tags/tag441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63" Type="http://schemas.openxmlformats.org/officeDocument/2006/relationships/tags" Target="../tags/tag483.xml"/><Relationship Id="rId68" Type="http://schemas.openxmlformats.org/officeDocument/2006/relationships/tags" Target="../tags/tag488.xml"/><Relationship Id="rId84" Type="http://schemas.openxmlformats.org/officeDocument/2006/relationships/tags" Target="../tags/tag504.xml"/><Relationship Id="rId89" Type="http://schemas.openxmlformats.org/officeDocument/2006/relationships/tags" Target="../tags/tag509.xml"/><Relationship Id="rId112" Type="http://schemas.openxmlformats.org/officeDocument/2006/relationships/chart" Target="../charts/chart14.xml"/><Relationship Id="rId16" Type="http://schemas.openxmlformats.org/officeDocument/2006/relationships/tags" Target="../tags/tag436.xml"/><Relationship Id="rId107" Type="http://schemas.openxmlformats.org/officeDocument/2006/relationships/tags" Target="../tags/tag527.xml"/><Relationship Id="rId11" Type="http://schemas.openxmlformats.org/officeDocument/2006/relationships/tags" Target="../tags/tag431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74" Type="http://schemas.openxmlformats.org/officeDocument/2006/relationships/tags" Target="../tags/tag494.xml"/><Relationship Id="rId79" Type="http://schemas.openxmlformats.org/officeDocument/2006/relationships/tags" Target="../tags/tag499.xml"/><Relationship Id="rId102" Type="http://schemas.openxmlformats.org/officeDocument/2006/relationships/tags" Target="../tags/tag522.xml"/><Relationship Id="rId5" Type="http://schemas.openxmlformats.org/officeDocument/2006/relationships/tags" Target="../tags/tag425.xml"/><Relationship Id="rId90" Type="http://schemas.openxmlformats.org/officeDocument/2006/relationships/tags" Target="../tags/tag510.xml"/><Relationship Id="rId95" Type="http://schemas.openxmlformats.org/officeDocument/2006/relationships/tags" Target="../tags/tag515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64" Type="http://schemas.openxmlformats.org/officeDocument/2006/relationships/tags" Target="../tags/tag484.xml"/><Relationship Id="rId69" Type="http://schemas.openxmlformats.org/officeDocument/2006/relationships/tags" Target="../tags/tag489.xml"/><Relationship Id="rId113" Type="http://schemas.openxmlformats.org/officeDocument/2006/relationships/chart" Target="../charts/chart15.xml"/><Relationship Id="rId80" Type="http://schemas.openxmlformats.org/officeDocument/2006/relationships/tags" Target="../tags/tag500.xml"/><Relationship Id="rId85" Type="http://schemas.openxmlformats.org/officeDocument/2006/relationships/tags" Target="../tags/tag505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59" Type="http://schemas.openxmlformats.org/officeDocument/2006/relationships/tags" Target="../tags/tag479.xml"/><Relationship Id="rId103" Type="http://schemas.openxmlformats.org/officeDocument/2006/relationships/tags" Target="../tags/tag523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474.xml"/><Relationship Id="rId70" Type="http://schemas.openxmlformats.org/officeDocument/2006/relationships/tags" Target="../tags/tag490.xml"/><Relationship Id="rId75" Type="http://schemas.openxmlformats.org/officeDocument/2006/relationships/tags" Target="../tags/tag495.xml"/><Relationship Id="rId91" Type="http://schemas.openxmlformats.org/officeDocument/2006/relationships/tags" Target="../tags/tag511.xml"/><Relationship Id="rId96" Type="http://schemas.openxmlformats.org/officeDocument/2006/relationships/tags" Target="../tags/tag516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106" Type="http://schemas.openxmlformats.org/officeDocument/2006/relationships/tags" Target="../tags/tag526.xml"/><Relationship Id="rId114" Type="http://schemas.openxmlformats.org/officeDocument/2006/relationships/chart" Target="../charts/chart16.xml"/><Relationship Id="rId10" Type="http://schemas.openxmlformats.org/officeDocument/2006/relationships/tags" Target="../tags/tag430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65" Type="http://schemas.openxmlformats.org/officeDocument/2006/relationships/tags" Target="../tags/tag485.xml"/><Relationship Id="rId73" Type="http://schemas.openxmlformats.org/officeDocument/2006/relationships/tags" Target="../tags/tag493.xml"/><Relationship Id="rId78" Type="http://schemas.openxmlformats.org/officeDocument/2006/relationships/tags" Target="../tags/tag498.xml"/><Relationship Id="rId81" Type="http://schemas.openxmlformats.org/officeDocument/2006/relationships/tags" Target="../tags/tag501.xml"/><Relationship Id="rId86" Type="http://schemas.openxmlformats.org/officeDocument/2006/relationships/tags" Target="../tags/tag506.xml"/><Relationship Id="rId94" Type="http://schemas.openxmlformats.org/officeDocument/2006/relationships/tags" Target="../tags/tag514.xml"/><Relationship Id="rId99" Type="http://schemas.openxmlformats.org/officeDocument/2006/relationships/tags" Target="../tags/tag519.xml"/><Relationship Id="rId101" Type="http://schemas.openxmlformats.org/officeDocument/2006/relationships/tags" Target="../tags/tag521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9" Type="http://schemas.openxmlformats.org/officeDocument/2006/relationships/tags" Target="../tags/tag459.xml"/><Relationship Id="rId109" Type="http://schemas.openxmlformats.org/officeDocument/2006/relationships/notesSlide" Target="../notesSlides/notesSlide6.xml"/><Relationship Id="rId34" Type="http://schemas.openxmlformats.org/officeDocument/2006/relationships/tags" Target="../tags/tag454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76" Type="http://schemas.openxmlformats.org/officeDocument/2006/relationships/tags" Target="../tags/tag496.xml"/><Relationship Id="rId97" Type="http://schemas.openxmlformats.org/officeDocument/2006/relationships/tags" Target="../tags/tag517.xml"/><Relationship Id="rId104" Type="http://schemas.openxmlformats.org/officeDocument/2006/relationships/tags" Target="../tags/tag524.xml"/><Relationship Id="rId7" Type="http://schemas.openxmlformats.org/officeDocument/2006/relationships/tags" Target="../tags/tag427.xml"/><Relationship Id="rId71" Type="http://schemas.openxmlformats.org/officeDocument/2006/relationships/tags" Target="../tags/tag491.xml"/><Relationship Id="rId92" Type="http://schemas.openxmlformats.org/officeDocument/2006/relationships/tags" Target="../tags/tag512.xml"/><Relationship Id="rId2" Type="http://schemas.openxmlformats.org/officeDocument/2006/relationships/tags" Target="../tags/tag422.xml"/><Relationship Id="rId29" Type="http://schemas.openxmlformats.org/officeDocument/2006/relationships/tags" Target="../tags/tag449.xml"/><Relationship Id="rId24" Type="http://schemas.openxmlformats.org/officeDocument/2006/relationships/tags" Target="../tags/tag444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66" Type="http://schemas.openxmlformats.org/officeDocument/2006/relationships/tags" Target="../tags/tag486.xml"/><Relationship Id="rId87" Type="http://schemas.openxmlformats.org/officeDocument/2006/relationships/tags" Target="../tags/tag507.xml"/><Relationship Id="rId110" Type="http://schemas.openxmlformats.org/officeDocument/2006/relationships/oleObject" Target="../embeddings/oleObject7.bin"/><Relationship Id="rId115" Type="http://schemas.openxmlformats.org/officeDocument/2006/relationships/chart" Target="../charts/chart17.xml"/><Relationship Id="rId61" Type="http://schemas.openxmlformats.org/officeDocument/2006/relationships/tags" Target="../tags/tag481.xml"/><Relationship Id="rId82" Type="http://schemas.openxmlformats.org/officeDocument/2006/relationships/tags" Target="../tags/tag502.xml"/><Relationship Id="rId19" Type="http://schemas.openxmlformats.org/officeDocument/2006/relationships/tags" Target="../tags/tag439.xml"/><Relationship Id="rId14" Type="http://schemas.openxmlformats.org/officeDocument/2006/relationships/tags" Target="../tags/tag434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56" Type="http://schemas.openxmlformats.org/officeDocument/2006/relationships/tags" Target="../tags/tag476.xml"/><Relationship Id="rId77" Type="http://schemas.openxmlformats.org/officeDocument/2006/relationships/tags" Target="../tags/tag497.xml"/><Relationship Id="rId100" Type="http://schemas.openxmlformats.org/officeDocument/2006/relationships/tags" Target="../tags/tag520.xml"/><Relationship Id="rId105" Type="http://schemas.openxmlformats.org/officeDocument/2006/relationships/tags" Target="../tags/tag525.xml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93" Type="http://schemas.openxmlformats.org/officeDocument/2006/relationships/tags" Target="../tags/tag513.xml"/><Relationship Id="rId98" Type="http://schemas.openxmlformats.org/officeDocument/2006/relationships/tags" Target="../tags/tag518.xml"/><Relationship Id="rId3" Type="http://schemas.openxmlformats.org/officeDocument/2006/relationships/tags" Target="../tags/tag423.xml"/><Relationship Id="rId25" Type="http://schemas.openxmlformats.org/officeDocument/2006/relationships/tags" Target="../tags/tag445.xml"/><Relationship Id="rId46" Type="http://schemas.openxmlformats.org/officeDocument/2006/relationships/tags" Target="../tags/tag466.xml"/><Relationship Id="rId67" Type="http://schemas.openxmlformats.org/officeDocument/2006/relationships/tags" Target="../tags/tag487.xml"/><Relationship Id="rId116" Type="http://schemas.openxmlformats.org/officeDocument/2006/relationships/image" Target="../media/image8.png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62" Type="http://schemas.openxmlformats.org/officeDocument/2006/relationships/tags" Target="../tags/tag482.xml"/><Relationship Id="rId83" Type="http://schemas.openxmlformats.org/officeDocument/2006/relationships/tags" Target="../tags/tag503.xml"/><Relationship Id="rId88" Type="http://schemas.openxmlformats.org/officeDocument/2006/relationships/tags" Target="../tags/tag508.xml"/><Relationship Id="rId11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553.xml"/><Relationship Id="rId117" Type="http://schemas.openxmlformats.org/officeDocument/2006/relationships/tags" Target="../tags/tag644.xml"/><Relationship Id="rId21" Type="http://schemas.openxmlformats.org/officeDocument/2006/relationships/tags" Target="../tags/tag548.xml"/><Relationship Id="rId42" Type="http://schemas.openxmlformats.org/officeDocument/2006/relationships/tags" Target="../tags/tag569.xml"/><Relationship Id="rId47" Type="http://schemas.openxmlformats.org/officeDocument/2006/relationships/tags" Target="../tags/tag574.xml"/><Relationship Id="rId63" Type="http://schemas.openxmlformats.org/officeDocument/2006/relationships/tags" Target="../tags/tag590.xml"/><Relationship Id="rId68" Type="http://schemas.openxmlformats.org/officeDocument/2006/relationships/tags" Target="../tags/tag595.xml"/><Relationship Id="rId84" Type="http://schemas.openxmlformats.org/officeDocument/2006/relationships/tags" Target="../tags/tag611.xml"/><Relationship Id="rId89" Type="http://schemas.openxmlformats.org/officeDocument/2006/relationships/tags" Target="../tags/tag616.xml"/><Relationship Id="rId112" Type="http://schemas.openxmlformats.org/officeDocument/2006/relationships/tags" Target="../tags/tag639.xml"/><Relationship Id="rId16" Type="http://schemas.openxmlformats.org/officeDocument/2006/relationships/tags" Target="../tags/tag543.xml"/><Relationship Id="rId107" Type="http://schemas.openxmlformats.org/officeDocument/2006/relationships/tags" Target="../tags/tag634.xml"/><Relationship Id="rId11" Type="http://schemas.openxmlformats.org/officeDocument/2006/relationships/tags" Target="../tags/tag538.xml"/><Relationship Id="rId32" Type="http://schemas.openxmlformats.org/officeDocument/2006/relationships/tags" Target="../tags/tag559.xml"/><Relationship Id="rId37" Type="http://schemas.openxmlformats.org/officeDocument/2006/relationships/tags" Target="../tags/tag564.xml"/><Relationship Id="rId53" Type="http://schemas.openxmlformats.org/officeDocument/2006/relationships/tags" Target="../tags/tag580.xml"/><Relationship Id="rId58" Type="http://schemas.openxmlformats.org/officeDocument/2006/relationships/tags" Target="../tags/tag585.xml"/><Relationship Id="rId74" Type="http://schemas.openxmlformats.org/officeDocument/2006/relationships/tags" Target="../tags/tag601.xml"/><Relationship Id="rId79" Type="http://schemas.openxmlformats.org/officeDocument/2006/relationships/tags" Target="../tags/tag606.xml"/><Relationship Id="rId102" Type="http://schemas.openxmlformats.org/officeDocument/2006/relationships/tags" Target="../tags/tag629.xml"/><Relationship Id="rId123" Type="http://schemas.openxmlformats.org/officeDocument/2006/relationships/image" Target="../media/image3.emf"/><Relationship Id="rId5" Type="http://schemas.openxmlformats.org/officeDocument/2006/relationships/tags" Target="../tags/tag532.xml"/><Relationship Id="rId90" Type="http://schemas.openxmlformats.org/officeDocument/2006/relationships/tags" Target="../tags/tag617.xml"/><Relationship Id="rId95" Type="http://schemas.openxmlformats.org/officeDocument/2006/relationships/tags" Target="../tags/tag622.xml"/><Relationship Id="rId22" Type="http://schemas.openxmlformats.org/officeDocument/2006/relationships/tags" Target="../tags/tag549.xml"/><Relationship Id="rId27" Type="http://schemas.openxmlformats.org/officeDocument/2006/relationships/tags" Target="../tags/tag554.xml"/><Relationship Id="rId43" Type="http://schemas.openxmlformats.org/officeDocument/2006/relationships/tags" Target="../tags/tag570.xml"/><Relationship Id="rId48" Type="http://schemas.openxmlformats.org/officeDocument/2006/relationships/tags" Target="../tags/tag575.xml"/><Relationship Id="rId64" Type="http://schemas.openxmlformats.org/officeDocument/2006/relationships/tags" Target="../tags/tag591.xml"/><Relationship Id="rId69" Type="http://schemas.openxmlformats.org/officeDocument/2006/relationships/tags" Target="../tags/tag596.xml"/><Relationship Id="rId113" Type="http://schemas.openxmlformats.org/officeDocument/2006/relationships/tags" Target="../tags/tag640.xml"/><Relationship Id="rId118" Type="http://schemas.openxmlformats.org/officeDocument/2006/relationships/tags" Target="../tags/tag645.xml"/><Relationship Id="rId80" Type="http://schemas.openxmlformats.org/officeDocument/2006/relationships/tags" Target="../tags/tag607.xml"/><Relationship Id="rId85" Type="http://schemas.openxmlformats.org/officeDocument/2006/relationships/tags" Target="../tags/tag612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33" Type="http://schemas.openxmlformats.org/officeDocument/2006/relationships/tags" Target="../tags/tag560.xml"/><Relationship Id="rId38" Type="http://schemas.openxmlformats.org/officeDocument/2006/relationships/tags" Target="../tags/tag565.xml"/><Relationship Id="rId59" Type="http://schemas.openxmlformats.org/officeDocument/2006/relationships/tags" Target="../tags/tag586.xml"/><Relationship Id="rId103" Type="http://schemas.openxmlformats.org/officeDocument/2006/relationships/tags" Target="../tags/tag630.xml"/><Relationship Id="rId108" Type="http://schemas.openxmlformats.org/officeDocument/2006/relationships/tags" Target="../tags/tag635.xml"/><Relationship Id="rId124" Type="http://schemas.openxmlformats.org/officeDocument/2006/relationships/chart" Target="../charts/chart18.xml"/><Relationship Id="rId54" Type="http://schemas.openxmlformats.org/officeDocument/2006/relationships/tags" Target="../tags/tag581.xml"/><Relationship Id="rId70" Type="http://schemas.openxmlformats.org/officeDocument/2006/relationships/tags" Target="../tags/tag597.xml"/><Relationship Id="rId75" Type="http://schemas.openxmlformats.org/officeDocument/2006/relationships/tags" Target="../tags/tag602.xml"/><Relationship Id="rId91" Type="http://schemas.openxmlformats.org/officeDocument/2006/relationships/tags" Target="../tags/tag618.xml"/><Relationship Id="rId96" Type="http://schemas.openxmlformats.org/officeDocument/2006/relationships/tags" Target="../tags/tag623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23" Type="http://schemas.openxmlformats.org/officeDocument/2006/relationships/tags" Target="../tags/tag550.xml"/><Relationship Id="rId28" Type="http://schemas.openxmlformats.org/officeDocument/2006/relationships/tags" Target="../tags/tag555.xml"/><Relationship Id="rId49" Type="http://schemas.openxmlformats.org/officeDocument/2006/relationships/tags" Target="../tags/tag576.xml"/><Relationship Id="rId114" Type="http://schemas.openxmlformats.org/officeDocument/2006/relationships/tags" Target="../tags/tag641.xml"/><Relationship Id="rId119" Type="http://schemas.openxmlformats.org/officeDocument/2006/relationships/tags" Target="../tags/tag646.xml"/><Relationship Id="rId44" Type="http://schemas.openxmlformats.org/officeDocument/2006/relationships/tags" Target="../tags/tag571.xml"/><Relationship Id="rId60" Type="http://schemas.openxmlformats.org/officeDocument/2006/relationships/tags" Target="../tags/tag587.xml"/><Relationship Id="rId65" Type="http://schemas.openxmlformats.org/officeDocument/2006/relationships/tags" Target="../tags/tag592.xml"/><Relationship Id="rId81" Type="http://schemas.openxmlformats.org/officeDocument/2006/relationships/tags" Target="../tags/tag608.xml"/><Relationship Id="rId86" Type="http://schemas.openxmlformats.org/officeDocument/2006/relationships/tags" Target="../tags/tag613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39" Type="http://schemas.openxmlformats.org/officeDocument/2006/relationships/tags" Target="../tags/tag566.xml"/><Relationship Id="rId109" Type="http://schemas.openxmlformats.org/officeDocument/2006/relationships/tags" Target="../tags/tag636.xml"/><Relationship Id="rId34" Type="http://schemas.openxmlformats.org/officeDocument/2006/relationships/tags" Target="../tags/tag561.xml"/><Relationship Id="rId50" Type="http://schemas.openxmlformats.org/officeDocument/2006/relationships/tags" Target="../tags/tag577.xml"/><Relationship Id="rId55" Type="http://schemas.openxmlformats.org/officeDocument/2006/relationships/tags" Target="../tags/tag582.xml"/><Relationship Id="rId76" Type="http://schemas.openxmlformats.org/officeDocument/2006/relationships/tags" Target="../tags/tag603.xml"/><Relationship Id="rId97" Type="http://schemas.openxmlformats.org/officeDocument/2006/relationships/tags" Target="../tags/tag624.xml"/><Relationship Id="rId104" Type="http://schemas.openxmlformats.org/officeDocument/2006/relationships/tags" Target="../tags/tag631.xml"/><Relationship Id="rId120" Type="http://schemas.openxmlformats.org/officeDocument/2006/relationships/slideLayout" Target="../slideLayouts/slideLayout2.xml"/><Relationship Id="rId125" Type="http://schemas.openxmlformats.org/officeDocument/2006/relationships/chart" Target="../charts/chart19.xml"/><Relationship Id="rId7" Type="http://schemas.openxmlformats.org/officeDocument/2006/relationships/tags" Target="../tags/tag534.xml"/><Relationship Id="rId71" Type="http://schemas.openxmlformats.org/officeDocument/2006/relationships/tags" Target="../tags/tag598.xml"/><Relationship Id="rId92" Type="http://schemas.openxmlformats.org/officeDocument/2006/relationships/tags" Target="../tags/tag619.xml"/><Relationship Id="rId2" Type="http://schemas.openxmlformats.org/officeDocument/2006/relationships/tags" Target="../tags/tag529.xml"/><Relationship Id="rId29" Type="http://schemas.openxmlformats.org/officeDocument/2006/relationships/tags" Target="../tags/tag556.xml"/><Relationship Id="rId24" Type="http://schemas.openxmlformats.org/officeDocument/2006/relationships/tags" Target="../tags/tag551.xml"/><Relationship Id="rId40" Type="http://schemas.openxmlformats.org/officeDocument/2006/relationships/tags" Target="../tags/tag567.xml"/><Relationship Id="rId45" Type="http://schemas.openxmlformats.org/officeDocument/2006/relationships/tags" Target="../tags/tag572.xml"/><Relationship Id="rId66" Type="http://schemas.openxmlformats.org/officeDocument/2006/relationships/tags" Target="../tags/tag593.xml"/><Relationship Id="rId87" Type="http://schemas.openxmlformats.org/officeDocument/2006/relationships/tags" Target="../tags/tag614.xml"/><Relationship Id="rId110" Type="http://schemas.openxmlformats.org/officeDocument/2006/relationships/tags" Target="../tags/tag637.xml"/><Relationship Id="rId115" Type="http://schemas.openxmlformats.org/officeDocument/2006/relationships/tags" Target="../tags/tag642.xml"/><Relationship Id="rId61" Type="http://schemas.openxmlformats.org/officeDocument/2006/relationships/tags" Target="../tags/tag588.xml"/><Relationship Id="rId82" Type="http://schemas.openxmlformats.org/officeDocument/2006/relationships/tags" Target="../tags/tag609.xml"/><Relationship Id="rId19" Type="http://schemas.openxmlformats.org/officeDocument/2006/relationships/tags" Target="../tags/tag546.xml"/><Relationship Id="rId14" Type="http://schemas.openxmlformats.org/officeDocument/2006/relationships/tags" Target="../tags/tag541.xml"/><Relationship Id="rId30" Type="http://schemas.openxmlformats.org/officeDocument/2006/relationships/tags" Target="../tags/tag557.xml"/><Relationship Id="rId35" Type="http://schemas.openxmlformats.org/officeDocument/2006/relationships/tags" Target="../tags/tag562.xml"/><Relationship Id="rId56" Type="http://schemas.openxmlformats.org/officeDocument/2006/relationships/tags" Target="../tags/tag583.xml"/><Relationship Id="rId77" Type="http://schemas.openxmlformats.org/officeDocument/2006/relationships/tags" Target="../tags/tag604.xml"/><Relationship Id="rId100" Type="http://schemas.openxmlformats.org/officeDocument/2006/relationships/tags" Target="../tags/tag627.xml"/><Relationship Id="rId105" Type="http://schemas.openxmlformats.org/officeDocument/2006/relationships/tags" Target="../tags/tag632.xml"/><Relationship Id="rId126" Type="http://schemas.openxmlformats.org/officeDocument/2006/relationships/chart" Target="../charts/chart20.xml"/><Relationship Id="rId8" Type="http://schemas.openxmlformats.org/officeDocument/2006/relationships/tags" Target="../tags/tag535.xml"/><Relationship Id="rId51" Type="http://schemas.openxmlformats.org/officeDocument/2006/relationships/tags" Target="../tags/tag578.xml"/><Relationship Id="rId72" Type="http://schemas.openxmlformats.org/officeDocument/2006/relationships/tags" Target="../tags/tag599.xml"/><Relationship Id="rId93" Type="http://schemas.openxmlformats.org/officeDocument/2006/relationships/tags" Target="../tags/tag620.xml"/><Relationship Id="rId98" Type="http://schemas.openxmlformats.org/officeDocument/2006/relationships/tags" Target="../tags/tag625.xml"/><Relationship Id="rId121" Type="http://schemas.openxmlformats.org/officeDocument/2006/relationships/notesSlide" Target="../notesSlides/notesSlide7.xml"/><Relationship Id="rId3" Type="http://schemas.openxmlformats.org/officeDocument/2006/relationships/tags" Target="../tags/tag530.xml"/><Relationship Id="rId25" Type="http://schemas.openxmlformats.org/officeDocument/2006/relationships/tags" Target="../tags/tag552.xml"/><Relationship Id="rId46" Type="http://schemas.openxmlformats.org/officeDocument/2006/relationships/tags" Target="../tags/tag573.xml"/><Relationship Id="rId67" Type="http://schemas.openxmlformats.org/officeDocument/2006/relationships/tags" Target="../tags/tag594.xml"/><Relationship Id="rId116" Type="http://schemas.openxmlformats.org/officeDocument/2006/relationships/tags" Target="../tags/tag643.xml"/><Relationship Id="rId20" Type="http://schemas.openxmlformats.org/officeDocument/2006/relationships/tags" Target="../tags/tag547.xml"/><Relationship Id="rId41" Type="http://schemas.openxmlformats.org/officeDocument/2006/relationships/tags" Target="../tags/tag568.xml"/><Relationship Id="rId62" Type="http://schemas.openxmlformats.org/officeDocument/2006/relationships/tags" Target="../tags/tag589.xml"/><Relationship Id="rId83" Type="http://schemas.openxmlformats.org/officeDocument/2006/relationships/tags" Target="../tags/tag610.xml"/><Relationship Id="rId88" Type="http://schemas.openxmlformats.org/officeDocument/2006/relationships/tags" Target="../tags/tag615.xml"/><Relationship Id="rId111" Type="http://schemas.openxmlformats.org/officeDocument/2006/relationships/tags" Target="../tags/tag638.xml"/><Relationship Id="rId15" Type="http://schemas.openxmlformats.org/officeDocument/2006/relationships/tags" Target="../tags/tag542.xml"/><Relationship Id="rId36" Type="http://schemas.openxmlformats.org/officeDocument/2006/relationships/tags" Target="../tags/tag563.xml"/><Relationship Id="rId57" Type="http://schemas.openxmlformats.org/officeDocument/2006/relationships/tags" Target="../tags/tag584.xml"/><Relationship Id="rId106" Type="http://schemas.openxmlformats.org/officeDocument/2006/relationships/tags" Target="../tags/tag633.xml"/><Relationship Id="rId127" Type="http://schemas.openxmlformats.org/officeDocument/2006/relationships/chart" Target="../charts/chart21.xml"/><Relationship Id="rId10" Type="http://schemas.openxmlformats.org/officeDocument/2006/relationships/tags" Target="../tags/tag537.xml"/><Relationship Id="rId31" Type="http://schemas.openxmlformats.org/officeDocument/2006/relationships/tags" Target="../tags/tag558.xml"/><Relationship Id="rId52" Type="http://schemas.openxmlformats.org/officeDocument/2006/relationships/tags" Target="../tags/tag579.xml"/><Relationship Id="rId73" Type="http://schemas.openxmlformats.org/officeDocument/2006/relationships/tags" Target="../tags/tag600.xml"/><Relationship Id="rId78" Type="http://schemas.openxmlformats.org/officeDocument/2006/relationships/tags" Target="../tags/tag605.xml"/><Relationship Id="rId94" Type="http://schemas.openxmlformats.org/officeDocument/2006/relationships/tags" Target="../tags/tag621.xml"/><Relationship Id="rId99" Type="http://schemas.openxmlformats.org/officeDocument/2006/relationships/tags" Target="../tags/tag626.xml"/><Relationship Id="rId101" Type="http://schemas.openxmlformats.org/officeDocument/2006/relationships/tags" Target="../tags/tag628.xml"/><Relationship Id="rId122" Type="http://schemas.openxmlformats.org/officeDocument/2006/relationships/oleObject" Target="../embeddings/oleObject8.bin"/><Relationship Id="rId4" Type="http://schemas.openxmlformats.org/officeDocument/2006/relationships/tags" Target="../tags/tag531.xml"/><Relationship Id="rId9" Type="http://schemas.openxmlformats.org/officeDocument/2006/relationships/tags" Target="../tags/tag53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763.xml"/><Relationship Id="rId21" Type="http://schemas.openxmlformats.org/officeDocument/2006/relationships/tags" Target="../tags/tag667.xml"/><Relationship Id="rId42" Type="http://schemas.openxmlformats.org/officeDocument/2006/relationships/tags" Target="../tags/tag688.xml"/><Relationship Id="rId63" Type="http://schemas.openxmlformats.org/officeDocument/2006/relationships/tags" Target="../tags/tag709.xml"/><Relationship Id="rId84" Type="http://schemas.openxmlformats.org/officeDocument/2006/relationships/tags" Target="../tags/tag730.xml"/><Relationship Id="rId16" Type="http://schemas.openxmlformats.org/officeDocument/2006/relationships/tags" Target="../tags/tag662.xml"/><Relationship Id="rId107" Type="http://schemas.openxmlformats.org/officeDocument/2006/relationships/tags" Target="../tags/tag753.xml"/><Relationship Id="rId11" Type="http://schemas.openxmlformats.org/officeDocument/2006/relationships/tags" Target="../tags/tag657.xml"/><Relationship Id="rId32" Type="http://schemas.openxmlformats.org/officeDocument/2006/relationships/tags" Target="../tags/tag678.xml"/><Relationship Id="rId37" Type="http://schemas.openxmlformats.org/officeDocument/2006/relationships/tags" Target="../tags/tag683.xml"/><Relationship Id="rId53" Type="http://schemas.openxmlformats.org/officeDocument/2006/relationships/tags" Target="../tags/tag699.xml"/><Relationship Id="rId58" Type="http://schemas.openxmlformats.org/officeDocument/2006/relationships/tags" Target="../tags/tag704.xml"/><Relationship Id="rId74" Type="http://schemas.openxmlformats.org/officeDocument/2006/relationships/tags" Target="../tags/tag720.xml"/><Relationship Id="rId79" Type="http://schemas.openxmlformats.org/officeDocument/2006/relationships/tags" Target="../tags/tag725.xml"/><Relationship Id="rId102" Type="http://schemas.openxmlformats.org/officeDocument/2006/relationships/tags" Target="../tags/tag748.xml"/><Relationship Id="rId123" Type="http://schemas.openxmlformats.org/officeDocument/2006/relationships/tags" Target="../tags/tag769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651.xml"/><Relationship Id="rId90" Type="http://schemas.openxmlformats.org/officeDocument/2006/relationships/tags" Target="../tags/tag736.xml"/><Relationship Id="rId95" Type="http://schemas.openxmlformats.org/officeDocument/2006/relationships/tags" Target="../tags/tag741.xml"/><Relationship Id="rId22" Type="http://schemas.openxmlformats.org/officeDocument/2006/relationships/tags" Target="../tags/tag668.xml"/><Relationship Id="rId27" Type="http://schemas.openxmlformats.org/officeDocument/2006/relationships/tags" Target="../tags/tag673.xml"/><Relationship Id="rId43" Type="http://schemas.openxmlformats.org/officeDocument/2006/relationships/tags" Target="../tags/tag689.xml"/><Relationship Id="rId48" Type="http://schemas.openxmlformats.org/officeDocument/2006/relationships/tags" Target="../tags/tag694.xml"/><Relationship Id="rId64" Type="http://schemas.openxmlformats.org/officeDocument/2006/relationships/tags" Target="../tags/tag710.xml"/><Relationship Id="rId69" Type="http://schemas.openxmlformats.org/officeDocument/2006/relationships/tags" Target="../tags/tag715.xml"/><Relationship Id="rId113" Type="http://schemas.openxmlformats.org/officeDocument/2006/relationships/tags" Target="../tags/tag759.xml"/><Relationship Id="rId118" Type="http://schemas.openxmlformats.org/officeDocument/2006/relationships/tags" Target="../tags/tag764.xml"/><Relationship Id="rId134" Type="http://schemas.openxmlformats.org/officeDocument/2006/relationships/chart" Target="../charts/chart24.xml"/><Relationship Id="rId80" Type="http://schemas.openxmlformats.org/officeDocument/2006/relationships/tags" Target="../tags/tag726.xml"/><Relationship Id="rId85" Type="http://schemas.openxmlformats.org/officeDocument/2006/relationships/tags" Target="../tags/tag731.xml"/><Relationship Id="rId12" Type="http://schemas.openxmlformats.org/officeDocument/2006/relationships/tags" Target="../tags/tag658.xml"/><Relationship Id="rId17" Type="http://schemas.openxmlformats.org/officeDocument/2006/relationships/tags" Target="../tags/tag663.xml"/><Relationship Id="rId33" Type="http://schemas.openxmlformats.org/officeDocument/2006/relationships/tags" Target="../tags/tag679.xml"/><Relationship Id="rId38" Type="http://schemas.openxmlformats.org/officeDocument/2006/relationships/tags" Target="../tags/tag684.xml"/><Relationship Id="rId59" Type="http://schemas.openxmlformats.org/officeDocument/2006/relationships/tags" Target="../tags/tag705.xml"/><Relationship Id="rId103" Type="http://schemas.openxmlformats.org/officeDocument/2006/relationships/tags" Target="../tags/tag749.xml"/><Relationship Id="rId108" Type="http://schemas.openxmlformats.org/officeDocument/2006/relationships/tags" Target="../tags/tag754.xml"/><Relationship Id="rId124" Type="http://schemas.openxmlformats.org/officeDocument/2006/relationships/tags" Target="../tags/tag770.xml"/><Relationship Id="rId129" Type="http://schemas.openxmlformats.org/officeDocument/2006/relationships/notesSlide" Target="../notesSlides/notesSlide8.xml"/><Relationship Id="rId54" Type="http://schemas.openxmlformats.org/officeDocument/2006/relationships/tags" Target="../tags/tag700.xml"/><Relationship Id="rId70" Type="http://schemas.openxmlformats.org/officeDocument/2006/relationships/tags" Target="../tags/tag716.xml"/><Relationship Id="rId75" Type="http://schemas.openxmlformats.org/officeDocument/2006/relationships/tags" Target="../tags/tag721.xml"/><Relationship Id="rId91" Type="http://schemas.openxmlformats.org/officeDocument/2006/relationships/tags" Target="../tags/tag737.xml"/><Relationship Id="rId96" Type="http://schemas.openxmlformats.org/officeDocument/2006/relationships/tags" Target="../tags/tag742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23" Type="http://schemas.openxmlformats.org/officeDocument/2006/relationships/tags" Target="../tags/tag669.xml"/><Relationship Id="rId28" Type="http://schemas.openxmlformats.org/officeDocument/2006/relationships/tags" Target="../tags/tag674.xml"/><Relationship Id="rId49" Type="http://schemas.openxmlformats.org/officeDocument/2006/relationships/tags" Target="../tags/tag695.xml"/><Relationship Id="rId114" Type="http://schemas.openxmlformats.org/officeDocument/2006/relationships/tags" Target="../tags/tag760.xml"/><Relationship Id="rId119" Type="http://schemas.openxmlformats.org/officeDocument/2006/relationships/tags" Target="../tags/tag765.xml"/><Relationship Id="rId44" Type="http://schemas.openxmlformats.org/officeDocument/2006/relationships/tags" Target="../tags/tag690.xml"/><Relationship Id="rId60" Type="http://schemas.openxmlformats.org/officeDocument/2006/relationships/tags" Target="../tags/tag706.xml"/><Relationship Id="rId65" Type="http://schemas.openxmlformats.org/officeDocument/2006/relationships/tags" Target="../tags/tag711.xml"/><Relationship Id="rId81" Type="http://schemas.openxmlformats.org/officeDocument/2006/relationships/tags" Target="../tags/tag727.xml"/><Relationship Id="rId86" Type="http://schemas.openxmlformats.org/officeDocument/2006/relationships/tags" Target="../tags/tag732.xml"/><Relationship Id="rId130" Type="http://schemas.openxmlformats.org/officeDocument/2006/relationships/oleObject" Target="../embeddings/oleObject9.bin"/><Relationship Id="rId135" Type="http://schemas.openxmlformats.org/officeDocument/2006/relationships/chart" Target="../charts/chart25.xml"/><Relationship Id="rId13" Type="http://schemas.openxmlformats.org/officeDocument/2006/relationships/tags" Target="../tags/tag659.xml"/><Relationship Id="rId18" Type="http://schemas.openxmlformats.org/officeDocument/2006/relationships/tags" Target="../tags/tag664.xml"/><Relationship Id="rId39" Type="http://schemas.openxmlformats.org/officeDocument/2006/relationships/tags" Target="../tags/tag685.xml"/><Relationship Id="rId109" Type="http://schemas.openxmlformats.org/officeDocument/2006/relationships/tags" Target="../tags/tag755.xml"/><Relationship Id="rId34" Type="http://schemas.openxmlformats.org/officeDocument/2006/relationships/tags" Target="../tags/tag680.xml"/><Relationship Id="rId50" Type="http://schemas.openxmlformats.org/officeDocument/2006/relationships/tags" Target="../tags/tag696.xml"/><Relationship Id="rId55" Type="http://schemas.openxmlformats.org/officeDocument/2006/relationships/tags" Target="../tags/tag701.xml"/><Relationship Id="rId76" Type="http://schemas.openxmlformats.org/officeDocument/2006/relationships/tags" Target="../tags/tag722.xml"/><Relationship Id="rId97" Type="http://schemas.openxmlformats.org/officeDocument/2006/relationships/tags" Target="../tags/tag743.xml"/><Relationship Id="rId104" Type="http://schemas.openxmlformats.org/officeDocument/2006/relationships/tags" Target="../tags/tag750.xml"/><Relationship Id="rId120" Type="http://schemas.openxmlformats.org/officeDocument/2006/relationships/tags" Target="../tags/tag766.xml"/><Relationship Id="rId125" Type="http://schemas.openxmlformats.org/officeDocument/2006/relationships/tags" Target="../tags/tag771.xml"/><Relationship Id="rId7" Type="http://schemas.openxmlformats.org/officeDocument/2006/relationships/tags" Target="../tags/tag653.xml"/><Relationship Id="rId71" Type="http://schemas.openxmlformats.org/officeDocument/2006/relationships/tags" Target="../tags/tag717.xml"/><Relationship Id="rId92" Type="http://schemas.openxmlformats.org/officeDocument/2006/relationships/tags" Target="../tags/tag738.xml"/><Relationship Id="rId2" Type="http://schemas.openxmlformats.org/officeDocument/2006/relationships/tags" Target="../tags/tag648.xml"/><Relationship Id="rId29" Type="http://schemas.openxmlformats.org/officeDocument/2006/relationships/tags" Target="../tags/tag675.xml"/><Relationship Id="rId24" Type="http://schemas.openxmlformats.org/officeDocument/2006/relationships/tags" Target="../tags/tag670.xml"/><Relationship Id="rId40" Type="http://schemas.openxmlformats.org/officeDocument/2006/relationships/tags" Target="../tags/tag686.xml"/><Relationship Id="rId45" Type="http://schemas.openxmlformats.org/officeDocument/2006/relationships/tags" Target="../tags/tag691.xml"/><Relationship Id="rId66" Type="http://schemas.openxmlformats.org/officeDocument/2006/relationships/tags" Target="../tags/tag712.xml"/><Relationship Id="rId87" Type="http://schemas.openxmlformats.org/officeDocument/2006/relationships/tags" Target="../tags/tag733.xml"/><Relationship Id="rId110" Type="http://schemas.openxmlformats.org/officeDocument/2006/relationships/tags" Target="../tags/tag756.xml"/><Relationship Id="rId115" Type="http://schemas.openxmlformats.org/officeDocument/2006/relationships/tags" Target="../tags/tag761.xml"/><Relationship Id="rId131" Type="http://schemas.openxmlformats.org/officeDocument/2006/relationships/image" Target="../media/image3.emf"/><Relationship Id="rId61" Type="http://schemas.openxmlformats.org/officeDocument/2006/relationships/tags" Target="../tags/tag707.xml"/><Relationship Id="rId82" Type="http://schemas.openxmlformats.org/officeDocument/2006/relationships/tags" Target="../tags/tag728.xml"/><Relationship Id="rId19" Type="http://schemas.openxmlformats.org/officeDocument/2006/relationships/tags" Target="../tags/tag665.xml"/><Relationship Id="rId14" Type="http://schemas.openxmlformats.org/officeDocument/2006/relationships/tags" Target="../tags/tag660.xml"/><Relationship Id="rId30" Type="http://schemas.openxmlformats.org/officeDocument/2006/relationships/tags" Target="../tags/tag676.xml"/><Relationship Id="rId35" Type="http://schemas.openxmlformats.org/officeDocument/2006/relationships/tags" Target="../tags/tag681.xml"/><Relationship Id="rId56" Type="http://schemas.openxmlformats.org/officeDocument/2006/relationships/tags" Target="../tags/tag702.xml"/><Relationship Id="rId77" Type="http://schemas.openxmlformats.org/officeDocument/2006/relationships/tags" Target="../tags/tag723.xml"/><Relationship Id="rId100" Type="http://schemas.openxmlformats.org/officeDocument/2006/relationships/tags" Target="../tags/tag746.xml"/><Relationship Id="rId105" Type="http://schemas.openxmlformats.org/officeDocument/2006/relationships/tags" Target="../tags/tag751.xml"/><Relationship Id="rId126" Type="http://schemas.openxmlformats.org/officeDocument/2006/relationships/tags" Target="../tags/tag772.xml"/><Relationship Id="rId8" Type="http://schemas.openxmlformats.org/officeDocument/2006/relationships/tags" Target="../tags/tag654.xml"/><Relationship Id="rId51" Type="http://schemas.openxmlformats.org/officeDocument/2006/relationships/tags" Target="../tags/tag697.xml"/><Relationship Id="rId72" Type="http://schemas.openxmlformats.org/officeDocument/2006/relationships/tags" Target="../tags/tag718.xml"/><Relationship Id="rId93" Type="http://schemas.openxmlformats.org/officeDocument/2006/relationships/tags" Target="../tags/tag739.xml"/><Relationship Id="rId98" Type="http://schemas.openxmlformats.org/officeDocument/2006/relationships/tags" Target="../tags/tag744.xml"/><Relationship Id="rId121" Type="http://schemas.openxmlformats.org/officeDocument/2006/relationships/tags" Target="../tags/tag767.xml"/><Relationship Id="rId3" Type="http://schemas.openxmlformats.org/officeDocument/2006/relationships/tags" Target="../tags/tag649.xml"/><Relationship Id="rId25" Type="http://schemas.openxmlformats.org/officeDocument/2006/relationships/tags" Target="../tags/tag671.xml"/><Relationship Id="rId46" Type="http://schemas.openxmlformats.org/officeDocument/2006/relationships/tags" Target="../tags/tag692.xml"/><Relationship Id="rId67" Type="http://schemas.openxmlformats.org/officeDocument/2006/relationships/tags" Target="../tags/tag713.xml"/><Relationship Id="rId116" Type="http://schemas.openxmlformats.org/officeDocument/2006/relationships/tags" Target="../tags/tag762.xml"/><Relationship Id="rId20" Type="http://schemas.openxmlformats.org/officeDocument/2006/relationships/tags" Target="../tags/tag666.xml"/><Relationship Id="rId41" Type="http://schemas.openxmlformats.org/officeDocument/2006/relationships/tags" Target="../tags/tag687.xml"/><Relationship Id="rId62" Type="http://schemas.openxmlformats.org/officeDocument/2006/relationships/tags" Target="../tags/tag708.xml"/><Relationship Id="rId83" Type="http://schemas.openxmlformats.org/officeDocument/2006/relationships/tags" Target="../tags/tag729.xml"/><Relationship Id="rId88" Type="http://schemas.openxmlformats.org/officeDocument/2006/relationships/tags" Target="../tags/tag734.xml"/><Relationship Id="rId111" Type="http://schemas.openxmlformats.org/officeDocument/2006/relationships/tags" Target="../tags/tag757.xml"/><Relationship Id="rId132" Type="http://schemas.openxmlformats.org/officeDocument/2006/relationships/chart" Target="../charts/chart22.xml"/><Relationship Id="rId15" Type="http://schemas.openxmlformats.org/officeDocument/2006/relationships/tags" Target="../tags/tag661.xml"/><Relationship Id="rId36" Type="http://schemas.openxmlformats.org/officeDocument/2006/relationships/tags" Target="../tags/tag682.xml"/><Relationship Id="rId57" Type="http://schemas.openxmlformats.org/officeDocument/2006/relationships/tags" Target="../tags/tag703.xml"/><Relationship Id="rId106" Type="http://schemas.openxmlformats.org/officeDocument/2006/relationships/tags" Target="../tags/tag752.xml"/><Relationship Id="rId127" Type="http://schemas.openxmlformats.org/officeDocument/2006/relationships/tags" Target="../tags/tag773.xml"/><Relationship Id="rId10" Type="http://schemas.openxmlformats.org/officeDocument/2006/relationships/tags" Target="../tags/tag656.xml"/><Relationship Id="rId31" Type="http://schemas.openxmlformats.org/officeDocument/2006/relationships/tags" Target="../tags/tag677.xml"/><Relationship Id="rId52" Type="http://schemas.openxmlformats.org/officeDocument/2006/relationships/tags" Target="../tags/tag698.xml"/><Relationship Id="rId73" Type="http://schemas.openxmlformats.org/officeDocument/2006/relationships/tags" Target="../tags/tag719.xml"/><Relationship Id="rId78" Type="http://schemas.openxmlformats.org/officeDocument/2006/relationships/tags" Target="../tags/tag724.xml"/><Relationship Id="rId94" Type="http://schemas.openxmlformats.org/officeDocument/2006/relationships/tags" Target="../tags/tag740.xml"/><Relationship Id="rId99" Type="http://schemas.openxmlformats.org/officeDocument/2006/relationships/tags" Target="../tags/tag745.xml"/><Relationship Id="rId101" Type="http://schemas.openxmlformats.org/officeDocument/2006/relationships/tags" Target="../tags/tag747.xml"/><Relationship Id="rId122" Type="http://schemas.openxmlformats.org/officeDocument/2006/relationships/tags" Target="../tags/tag768.xml"/><Relationship Id="rId4" Type="http://schemas.openxmlformats.org/officeDocument/2006/relationships/tags" Target="../tags/tag650.xml"/><Relationship Id="rId9" Type="http://schemas.openxmlformats.org/officeDocument/2006/relationships/tags" Target="../tags/tag655.xml"/><Relationship Id="rId26" Type="http://schemas.openxmlformats.org/officeDocument/2006/relationships/tags" Target="../tags/tag672.xml"/><Relationship Id="rId47" Type="http://schemas.openxmlformats.org/officeDocument/2006/relationships/tags" Target="../tags/tag693.xml"/><Relationship Id="rId68" Type="http://schemas.openxmlformats.org/officeDocument/2006/relationships/tags" Target="../tags/tag714.xml"/><Relationship Id="rId89" Type="http://schemas.openxmlformats.org/officeDocument/2006/relationships/tags" Target="../tags/tag735.xml"/><Relationship Id="rId112" Type="http://schemas.openxmlformats.org/officeDocument/2006/relationships/tags" Target="../tags/tag758.xml"/><Relationship Id="rId133" Type="http://schemas.openxmlformats.org/officeDocument/2006/relationships/chart" Target="../charts/chart2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799.xml"/><Relationship Id="rId117" Type="http://schemas.openxmlformats.org/officeDocument/2006/relationships/tags" Target="../tags/tag890.xml"/><Relationship Id="rId21" Type="http://schemas.openxmlformats.org/officeDocument/2006/relationships/tags" Target="../tags/tag794.xml"/><Relationship Id="rId42" Type="http://schemas.openxmlformats.org/officeDocument/2006/relationships/tags" Target="../tags/tag815.xml"/><Relationship Id="rId47" Type="http://schemas.openxmlformats.org/officeDocument/2006/relationships/tags" Target="../tags/tag820.xml"/><Relationship Id="rId63" Type="http://schemas.openxmlformats.org/officeDocument/2006/relationships/tags" Target="../tags/tag836.xml"/><Relationship Id="rId68" Type="http://schemas.openxmlformats.org/officeDocument/2006/relationships/tags" Target="../tags/tag841.xml"/><Relationship Id="rId84" Type="http://schemas.openxmlformats.org/officeDocument/2006/relationships/tags" Target="../tags/tag857.xml"/><Relationship Id="rId89" Type="http://schemas.openxmlformats.org/officeDocument/2006/relationships/tags" Target="../tags/tag862.xml"/><Relationship Id="rId112" Type="http://schemas.openxmlformats.org/officeDocument/2006/relationships/tags" Target="../tags/tag885.xml"/><Relationship Id="rId16" Type="http://schemas.openxmlformats.org/officeDocument/2006/relationships/tags" Target="../tags/tag789.xml"/><Relationship Id="rId107" Type="http://schemas.openxmlformats.org/officeDocument/2006/relationships/tags" Target="../tags/tag880.xml"/><Relationship Id="rId11" Type="http://schemas.openxmlformats.org/officeDocument/2006/relationships/tags" Target="../tags/tag784.xml"/><Relationship Id="rId32" Type="http://schemas.openxmlformats.org/officeDocument/2006/relationships/tags" Target="../tags/tag805.xml"/><Relationship Id="rId37" Type="http://schemas.openxmlformats.org/officeDocument/2006/relationships/tags" Target="../tags/tag810.xml"/><Relationship Id="rId53" Type="http://schemas.openxmlformats.org/officeDocument/2006/relationships/tags" Target="../tags/tag826.xml"/><Relationship Id="rId58" Type="http://schemas.openxmlformats.org/officeDocument/2006/relationships/tags" Target="../tags/tag831.xml"/><Relationship Id="rId74" Type="http://schemas.openxmlformats.org/officeDocument/2006/relationships/tags" Target="../tags/tag847.xml"/><Relationship Id="rId79" Type="http://schemas.openxmlformats.org/officeDocument/2006/relationships/tags" Target="../tags/tag852.xml"/><Relationship Id="rId102" Type="http://schemas.openxmlformats.org/officeDocument/2006/relationships/tags" Target="../tags/tag875.xml"/><Relationship Id="rId123" Type="http://schemas.openxmlformats.org/officeDocument/2006/relationships/oleObject" Target="../embeddings/oleObject10.bin"/><Relationship Id="rId128" Type="http://schemas.openxmlformats.org/officeDocument/2006/relationships/chart" Target="../charts/chart29.xml"/><Relationship Id="rId5" Type="http://schemas.openxmlformats.org/officeDocument/2006/relationships/tags" Target="../tags/tag778.xml"/><Relationship Id="rId90" Type="http://schemas.openxmlformats.org/officeDocument/2006/relationships/tags" Target="../tags/tag863.xml"/><Relationship Id="rId95" Type="http://schemas.openxmlformats.org/officeDocument/2006/relationships/tags" Target="../tags/tag868.xml"/><Relationship Id="rId22" Type="http://schemas.openxmlformats.org/officeDocument/2006/relationships/tags" Target="../tags/tag795.xml"/><Relationship Id="rId27" Type="http://schemas.openxmlformats.org/officeDocument/2006/relationships/tags" Target="../tags/tag800.xml"/><Relationship Id="rId43" Type="http://schemas.openxmlformats.org/officeDocument/2006/relationships/tags" Target="../tags/tag816.xml"/><Relationship Id="rId48" Type="http://schemas.openxmlformats.org/officeDocument/2006/relationships/tags" Target="../tags/tag821.xml"/><Relationship Id="rId64" Type="http://schemas.openxmlformats.org/officeDocument/2006/relationships/tags" Target="../tags/tag837.xml"/><Relationship Id="rId69" Type="http://schemas.openxmlformats.org/officeDocument/2006/relationships/tags" Target="../tags/tag842.xml"/><Relationship Id="rId113" Type="http://schemas.openxmlformats.org/officeDocument/2006/relationships/tags" Target="../tags/tag886.xml"/><Relationship Id="rId118" Type="http://schemas.openxmlformats.org/officeDocument/2006/relationships/tags" Target="../tags/tag891.xml"/><Relationship Id="rId80" Type="http://schemas.openxmlformats.org/officeDocument/2006/relationships/tags" Target="../tags/tag853.xml"/><Relationship Id="rId85" Type="http://schemas.openxmlformats.org/officeDocument/2006/relationships/tags" Target="../tags/tag858.xml"/><Relationship Id="rId12" Type="http://schemas.openxmlformats.org/officeDocument/2006/relationships/tags" Target="../tags/tag785.xml"/><Relationship Id="rId17" Type="http://schemas.openxmlformats.org/officeDocument/2006/relationships/tags" Target="../tags/tag790.xml"/><Relationship Id="rId33" Type="http://schemas.openxmlformats.org/officeDocument/2006/relationships/tags" Target="../tags/tag806.xml"/><Relationship Id="rId38" Type="http://schemas.openxmlformats.org/officeDocument/2006/relationships/tags" Target="../tags/tag811.xml"/><Relationship Id="rId59" Type="http://schemas.openxmlformats.org/officeDocument/2006/relationships/tags" Target="../tags/tag832.xml"/><Relationship Id="rId103" Type="http://schemas.openxmlformats.org/officeDocument/2006/relationships/tags" Target="../tags/tag876.xml"/><Relationship Id="rId108" Type="http://schemas.openxmlformats.org/officeDocument/2006/relationships/tags" Target="../tags/tag881.xml"/><Relationship Id="rId124" Type="http://schemas.openxmlformats.org/officeDocument/2006/relationships/image" Target="../media/image9.emf"/><Relationship Id="rId54" Type="http://schemas.openxmlformats.org/officeDocument/2006/relationships/tags" Target="../tags/tag827.xml"/><Relationship Id="rId70" Type="http://schemas.openxmlformats.org/officeDocument/2006/relationships/tags" Target="../tags/tag843.xml"/><Relationship Id="rId75" Type="http://schemas.openxmlformats.org/officeDocument/2006/relationships/tags" Target="../tags/tag848.xml"/><Relationship Id="rId91" Type="http://schemas.openxmlformats.org/officeDocument/2006/relationships/tags" Target="../tags/tag864.xml"/><Relationship Id="rId96" Type="http://schemas.openxmlformats.org/officeDocument/2006/relationships/tags" Target="../tags/tag869.xml"/><Relationship Id="rId1" Type="http://schemas.openxmlformats.org/officeDocument/2006/relationships/tags" Target="../tags/tag774.xml"/><Relationship Id="rId6" Type="http://schemas.openxmlformats.org/officeDocument/2006/relationships/tags" Target="../tags/tag779.xml"/><Relationship Id="rId23" Type="http://schemas.openxmlformats.org/officeDocument/2006/relationships/tags" Target="../tags/tag796.xml"/><Relationship Id="rId28" Type="http://schemas.openxmlformats.org/officeDocument/2006/relationships/tags" Target="../tags/tag801.xml"/><Relationship Id="rId49" Type="http://schemas.openxmlformats.org/officeDocument/2006/relationships/tags" Target="../tags/tag822.xml"/><Relationship Id="rId114" Type="http://schemas.openxmlformats.org/officeDocument/2006/relationships/tags" Target="../tags/tag887.xml"/><Relationship Id="rId119" Type="http://schemas.openxmlformats.org/officeDocument/2006/relationships/tags" Target="../tags/tag892.xml"/><Relationship Id="rId44" Type="http://schemas.openxmlformats.org/officeDocument/2006/relationships/tags" Target="../tags/tag817.xml"/><Relationship Id="rId60" Type="http://schemas.openxmlformats.org/officeDocument/2006/relationships/tags" Target="../tags/tag833.xml"/><Relationship Id="rId65" Type="http://schemas.openxmlformats.org/officeDocument/2006/relationships/tags" Target="../tags/tag838.xml"/><Relationship Id="rId81" Type="http://schemas.openxmlformats.org/officeDocument/2006/relationships/tags" Target="../tags/tag854.xml"/><Relationship Id="rId86" Type="http://schemas.openxmlformats.org/officeDocument/2006/relationships/tags" Target="../tags/tag859.xml"/><Relationship Id="rId13" Type="http://schemas.openxmlformats.org/officeDocument/2006/relationships/tags" Target="../tags/tag786.xml"/><Relationship Id="rId18" Type="http://schemas.openxmlformats.org/officeDocument/2006/relationships/tags" Target="../tags/tag791.xml"/><Relationship Id="rId39" Type="http://schemas.openxmlformats.org/officeDocument/2006/relationships/tags" Target="../tags/tag812.xml"/><Relationship Id="rId109" Type="http://schemas.openxmlformats.org/officeDocument/2006/relationships/tags" Target="../tags/tag882.xml"/><Relationship Id="rId34" Type="http://schemas.openxmlformats.org/officeDocument/2006/relationships/tags" Target="../tags/tag807.xml"/><Relationship Id="rId50" Type="http://schemas.openxmlformats.org/officeDocument/2006/relationships/tags" Target="../tags/tag823.xml"/><Relationship Id="rId55" Type="http://schemas.openxmlformats.org/officeDocument/2006/relationships/tags" Target="../tags/tag828.xml"/><Relationship Id="rId76" Type="http://schemas.openxmlformats.org/officeDocument/2006/relationships/tags" Target="../tags/tag849.xml"/><Relationship Id="rId97" Type="http://schemas.openxmlformats.org/officeDocument/2006/relationships/tags" Target="../tags/tag870.xml"/><Relationship Id="rId104" Type="http://schemas.openxmlformats.org/officeDocument/2006/relationships/tags" Target="../tags/tag877.xml"/><Relationship Id="rId120" Type="http://schemas.openxmlformats.org/officeDocument/2006/relationships/tags" Target="../tags/tag893.xml"/><Relationship Id="rId125" Type="http://schemas.openxmlformats.org/officeDocument/2006/relationships/chart" Target="../charts/chart26.xml"/><Relationship Id="rId7" Type="http://schemas.openxmlformats.org/officeDocument/2006/relationships/tags" Target="../tags/tag780.xml"/><Relationship Id="rId71" Type="http://schemas.openxmlformats.org/officeDocument/2006/relationships/tags" Target="../tags/tag844.xml"/><Relationship Id="rId92" Type="http://schemas.openxmlformats.org/officeDocument/2006/relationships/tags" Target="../tags/tag865.xml"/><Relationship Id="rId2" Type="http://schemas.openxmlformats.org/officeDocument/2006/relationships/tags" Target="../tags/tag775.xml"/><Relationship Id="rId29" Type="http://schemas.openxmlformats.org/officeDocument/2006/relationships/tags" Target="../tags/tag802.xml"/><Relationship Id="rId24" Type="http://schemas.openxmlformats.org/officeDocument/2006/relationships/tags" Target="../tags/tag797.xml"/><Relationship Id="rId40" Type="http://schemas.openxmlformats.org/officeDocument/2006/relationships/tags" Target="../tags/tag813.xml"/><Relationship Id="rId45" Type="http://schemas.openxmlformats.org/officeDocument/2006/relationships/tags" Target="../tags/tag818.xml"/><Relationship Id="rId66" Type="http://schemas.openxmlformats.org/officeDocument/2006/relationships/tags" Target="../tags/tag839.xml"/><Relationship Id="rId87" Type="http://schemas.openxmlformats.org/officeDocument/2006/relationships/tags" Target="../tags/tag860.xml"/><Relationship Id="rId110" Type="http://schemas.openxmlformats.org/officeDocument/2006/relationships/tags" Target="../tags/tag883.xml"/><Relationship Id="rId115" Type="http://schemas.openxmlformats.org/officeDocument/2006/relationships/tags" Target="../tags/tag888.xml"/><Relationship Id="rId61" Type="http://schemas.openxmlformats.org/officeDocument/2006/relationships/tags" Target="../tags/tag834.xml"/><Relationship Id="rId82" Type="http://schemas.openxmlformats.org/officeDocument/2006/relationships/tags" Target="../tags/tag855.xml"/><Relationship Id="rId19" Type="http://schemas.openxmlformats.org/officeDocument/2006/relationships/tags" Target="../tags/tag792.xml"/><Relationship Id="rId14" Type="http://schemas.openxmlformats.org/officeDocument/2006/relationships/tags" Target="../tags/tag787.xml"/><Relationship Id="rId30" Type="http://schemas.openxmlformats.org/officeDocument/2006/relationships/tags" Target="../tags/tag803.xml"/><Relationship Id="rId35" Type="http://schemas.openxmlformats.org/officeDocument/2006/relationships/tags" Target="../tags/tag808.xml"/><Relationship Id="rId56" Type="http://schemas.openxmlformats.org/officeDocument/2006/relationships/tags" Target="../tags/tag829.xml"/><Relationship Id="rId77" Type="http://schemas.openxmlformats.org/officeDocument/2006/relationships/tags" Target="../tags/tag850.xml"/><Relationship Id="rId100" Type="http://schemas.openxmlformats.org/officeDocument/2006/relationships/tags" Target="../tags/tag873.xml"/><Relationship Id="rId105" Type="http://schemas.openxmlformats.org/officeDocument/2006/relationships/tags" Target="../tags/tag878.xml"/><Relationship Id="rId126" Type="http://schemas.openxmlformats.org/officeDocument/2006/relationships/chart" Target="../charts/chart27.xml"/><Relationship Id="rId8" Type="http://schemas.openxmlformats.org/officeDocument/2006/relationships/tags" Target="../tags/tag781.xml"/><Relationship Id="rId51" Type="http://schemas.openxmlformats.org/officeDocument/2006/relationships/tags" Target="../tags/tag824.xml"/><Relationship Id="rId72" Type="http://schemas.openxmlformats.org/officeDocument/2006/relationships/tags" Target="../tags/tag845.xml"/><Relationship Id="rId93" Type="http://schemas.openxmlformats.org/officeDocument/2006/relationships/tags" Target="../tags/tag866.xml"/><Relationship Id="rId98" Type="http://schemas.openxmlformats.org/officeDocument/2006/relationships/tags" Target="../tags/tag871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776.xml"/><Relationship Id="rId25" Type="http://schemas.openxmlformats.org/officeDocument/2006/relationships/tags" Target="../tags/tag798.xml"/><Relationship Id="rId46" Type="http://schemas.openxmlformats.org/officeDocument/2006/relationships/tags" Target="../tags/tag819.xml"/><Relationship Id="rId67" Type="http://schemas.openxmlformats.org/officeDocument/2006/relationships/tags" Target="../tags/tag840.xml"/><Relationship Id="rId116" Type="http://schemas.openxmlformats.org/officeDocument/2006/relationships/tags" Target="../tags/tag889.xml"/><Relationship Id="rId20" Type="http://schemas.openxmlformats.org/officeDocument/2006/relationships/tags" Target="../tags/tag793.xml"/><Relationship Id="rId41" Type="http://schemas.openxmlformats.org/officeDocument/2006/relationships/tags" Target="../tags/tag814.xml"/><Relationship Id="rId62" Type="http://schemas.openxmlformats.org/officeDocument/2006/relationships/tags" Target="../tags/tag835.xml"/><Relationship Id="rId83" Type="http://schemas.openxmlformats.org/officeDocument/2006/relationships/tags" Target="../tags/tag856.xml"/><Relationship Id="rId88" Type="http://schemas.openxmlformats.org/officeDocument/2006/relationships/tags" Target="../tags/tag861.xml"/><Relationship Id="rId111" Type="http://schemas.openxmlformats.org/officeDocument/2006/relationships/tags" Target="../tags/tag884.xml"/><Relationship Id="rId15" Type="http://schemas.openxmlformats.org/officeDocument/2006/relationships/tags" Target="../tags/tag788.xml"/><Relationship Id="rId36" Type="http://schemas.openxmlformats.org/officeDocument/2006/relationships/tags" Target="../tags/tag809.xml"/><Relationship Id="rId57" Type="http://schemas.openxmlformats.org/officeDocument/2006/relationships/tags" Target="../tags/tag830.xml"/><Relationship Id="rId106" Type="http://schemas.openxmlformats.org/officeDocument/2006/relationships/tags" Target="../tags/tag879.xml"/><Relationship Id="rId127" Type="http://schemas.openxmlformats.org/officeDocument/2006/relationships/chart" Target="../charts/chart28.xml"/><Relationship Id="rId10" Type="http://schemas.openxmlformats.org/officeDocument/2006/relationships/tags" Target="../tags/tag783.xml"/><Relationship Id="rId31" Type="http://schemas.openxmlformats.org/officeDocument/2006/relationships/tags" Target="../tags/tag804.xml"/><Relationship Id="rId52" Type="http://schemas.openxmlformats.org/officeDocument/2006/relationships/tags" Target="../tags/tag825.xml"/><Relationship Id="rId73" Type="http://schemas.openxmlformats.org/officeDocument/2006/relationships/tags" Target="../tags/tag846.xml"/><Relationship Id="rId78" Type="http://schemas.openxmlformats.org/officeDocument/2006/relationships/tags" Target="../tags/tag851.xml"/><Relationship Id="rId94" Type="http://schemas.openxmlformats.org/officeDocument/2006/relationships/tags" Target="../tags/tag867.xml"/><Relationship Id="rId99" Type="http://schemas.openxmlformats.org/officeDocument/2006/relationships/tags" Target="../tags/tag872.xml"/><Relationship Id="rId101" Type="http://schemas.openxmlformats.org/officeDocument/2006/relationships/tags" Target="../tags/tag874.xml"/><Relationship Id="rId122" Type="http://schemas.openxmlformats.org/officeDocument/2006/relationships/notesSlide" Target="../notesSlides/notesSlide9.xml"/><Relationship Id="rId4" Type="http://schemas.openxmlformats.org/officeDocument/2006/relationships/tags" Target="../tags/tag777.xml"/><Relationship Id="rId9" Type="http://schemas.openxmlformats.org/officeDocument/2006/relationships/tags" Target="../tags/tag7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B325BD9-71BB-4231-A7CA-D3153FE4DDB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433535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7772400" imgH="10058400" progId="TCLayout.ActiveDocument.1">
                  <p:embed/>
                </p:oleObj>
              </mc:Choice>
              <mc:Fallback>
                <p:oleObj name="think-cell 幻灯片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55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3DBFAD-8371-9459-D119-6B7481AA3CF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96029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3" imgW="7772400" imgH="10058400" progId="TCLayout.ActiveDocument.1">
                  <p:embed/>
                </p:oleObj>
              </mc:Choice>
              <mc:Fallback>
                <p:oleObj name="think-cell 幻灯片" r:id="rId14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F85F7F0-ABFF-89CA-2E8A-20F2C54CFF5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075644"/>
              </p:ext>
            </p:extLst>
          </p:nvPr>
        </p:nvGraphicFramePr>
        <p:xfrm>
          <a:off x="514350" y="1096963"/>
          <a:ext cx="268605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5"/>
          </a:graphicData>
        </a:graphic>
      </p:graphicFrame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7CC995E0-9076-8780-90AB-40593C20BAF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8963" y="15081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FBAEAA-1F2A-4EDF-9B79-27EA1D66A0A9}" type="datetime'''''''''''''''''''''''''3''''''.''''''''6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6EDDB86-0F50-EEC2-9344-00CC14FA1D8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2542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FB979-5C1F-449E-8214-3728096615DE}" type="datetime'''8''''''''''''7''''''''''''.''8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ECBA274-8286-8F90-D109-DFA5F9D892F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41350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2E30F1-9905-40F2-ABFB-FD18EA6ADDAC}" type="datetime'3''''''''''''''''''''''''''''''''''.''''0%''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D288AE8A-75F5-7E46-79CF-A1678FB80A4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0434949-24F6-96E8-1685-54E7D283071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93813" y="11874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8BA2D1-9FB7-42B8-8055-23EC6648558C}" type="datetime'''''7''''.''''7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811CB37-2DC4-9407-AF70-112A2CD9CA8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87463" y="13573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37DE20-3620-4712-AAEB-01531626AF10}" type="datetime'''''''''''''''''4''.''''''''1''''''''''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33BEA7-3092-7222-41E9-708A8F3C8F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260475" y="2181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76FA79-DD2D-4B4F-8ADF-9E1D9A30DF12}" type="datetime'''8''''''''''''3''''''.7''''''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83.7%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0BC7CBD-A18B-E61A-2ABC-24BBB614833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293813" y="3063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B01F87-46C5-4D83-A446-6D4F6727C853}" type="datetime'''4.''''''''6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1574F089-F21F-F8B4-F1D2-EFDA7FF41A6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B9F5FB0-174F-1FD2-E816-07A2C89CB66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35188" y="13049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0F67A6-8FA1-4088-B83E-F2C95EDF4E81}" type="datetime'''''''''''9''''''''''.''''''''''''''6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CDA4C8A-C1BD-0863-90B8-3F8FF30B938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28838" y="15001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C00B9D-FFEF-4854-8EF7-58682A86F00C}" type="datetime'''''''''''''''4''.''7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751F2D6-EB0B-38B7-42C7-7C9B38D8A09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41350" y="1339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B0B4AB-B449-4249-B5C5-F331AA5EEBF5}" type="datetime'''''5''''''''''''''.''6''''''''''''''''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E5BCAA91-58A7-BD8D-22BB-310486ACDA6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35188" y="30527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141445-32EC-42AC-852A-F85FC2F2666C}" type="datetime'''''''''''''''''''''''''''''5''.''''9''''''''''''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F76B7D6A-05FF-F813-571B-E44F172355C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8805AE9-4505-EBBF-B8FB-8843B87449B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43213" y="1919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7820BD-8BE6-42E1-BE7B-6340CA28FB96}" type="datetime'''''''''''''''''''''''''''''''''''8.''2%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C80E153-6A82-08C6-B185-711661B8414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86063" y="20447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BD4955-CAF7-4CA1-A143-5BD30AD82AB6}" type="datetime'''3''''''''''''''''''''.''''''''''''''''''''''4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E743A02-0DEC-CCE1-8B29-D392044E9A0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720975" y="25479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CDE603-3215-4C08-B88A-C0F232253840}" type="datetime'''''''8''''1.''8''''''''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81.8%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F5EC898D-1067-2DF7-4694-BE9BA4914C3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86063" y="30702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4F7016-9AEF-4054-9C32-F4A40AC388A0}" type="datetime'''''''''''''6''.''''''''''''''''5''''''''''''''''''''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E7D24209-D768-0588-FAFC-A0C2B841D0B9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03" name="Text Placeholder 2">
            <a:extLst>
              <a:ext uri="{FF2B5EF4-FFF2-40B4-BE49-F238E27FC236}">
                <a16:creationId xmlns:a16="http://schemas.microsoft.com/office/drawing/2014/main" id="{782063BF-AB53-BA94-ED9F-86706A0F8B6E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46075" y="11430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457B3-34D8-446A-9BEC-31BACE2DAF3D}" type="datetime'''18''''''''''''''''''''5''''''''''''''''1''''3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18513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28315A-9845-0A4A-C53A-B3AA6DCE7B6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9C0DF8-1444-4163-ACCC-4260EF8292BC}" type="datetime'''''''''''''''''''''''''''''''''''''2''''0''3''''1''1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20311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EA50EF-A0EE-AEAC-FB2F-EB34FFB4EE6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27238" y="10683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51D9C-2346-4FD0-AA4A-FD2EE8ADDDBB}" type="datetime'''''''''''''''''''''''''''1''''''9''''''''''''2''''''65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19265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F1CAE620-7489-63E9-90F1-2B487A3EC8BB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44800" y="16827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7202BF-7A9F-4E82-A50E-5435E0482768}" type="datetime'''''''''''''''''1''2''''''''''''''''0''''2''''''''6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12026</a:t>
            </a:fld>
            <a:endParaRPr kumimoji="1" lang="zh-CN" alt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7F7BB91-A0BD-045F-0801-7881F65A9031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101850" y="2241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D5A9D0-D07A-4CEF-8BDD-609A2BC4D97D}" type="datetime'''''''''''''''''7''9''''''.9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79.9%</a:t>
            </a:fld>
            <a:endParaRPr lang="zh-CN" altLang="en-US" sz="1000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752572B3-1BA7-8AB2-1A66-14891DCB1DB9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483945794"/>
              </p:ext>
            </p:extLst>
          </p:nvPr>
        </p:nvGraphicFramePr>
        <p:xfrm>
          <a:off x="7731125" y="942975"/>
          <a:ext cx="2555875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6"/>
          </a:graphicData>
        </a:graphic>
      </p:graphicFrame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595875A1-A72F-7C9A-066B-D84E0B6C011D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 flipH="1">
            <a:off x="7813675" y="2058988"/>
            <a:ext cx="3175" cy="61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07E9B5-F9A2-76F2-1E02-D192F0DEC061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58125" y="2574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13791B-F821-4339-9EE5-429D7CAB4A69}" type="datetime'''86''''''.''''''''''''''''''2''''''''''''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86.2%</a:t>
            </a:fld>
            <a:endParaRPr lang="zh-CN" altLang="en-US" sz="10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E7609025-5946-6D0F-A1B2-D1532B079A8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58125" y="3011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6EF9BE-C53F-4199-BE2D-C00244292019}" type="datetime'''''4.7''''''''''''''''''''''''''%''''''''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5FAA3E4A-E592-8063-A10F-E10E20629AF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769302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014796E-BA2E-376F-1C5F-D636E2F18B5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8448675" y="11080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AFD12C-D97C-46E6-A098-E4F592BA5CFE}" type="datetime'''9''''''.''''''3''''''%''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108FCBB-7AAF-7582-7C35-C29E315C2191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48675" y="13208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23C76F-787A-442E-BBF2-C5BAB88803AF}" type="datetime'''''5''''''''''''''''''''''''''.''''''7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5C4A5F5-5956-CDFE-A9CE-ABC71A1C45A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34388" y="2078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EF6E99-CF8B-4A4D-97FB-EE7A74B1F26C}" type="datetime'''''''''''''7''''''''7.''''''''9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77.9%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7DA1F778-F1E8-0130-9B70-DA9F1249D49E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7725" y="29591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47F0A2-A769-449C-98A1-8BF4C47D372C}" type="datetime'7''''.''''''''''''1''''''''''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82FE0013-8771-E3EE-EC16-B5BA341E0246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489950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E7DF1F1-C554-AE67-20A1-3D773936B94C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231313" y="12382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0CED5-D211-4E74-B4D6-916D97A91B9A}" type="datetime'''''''''''10''''''''''''''''''''''''''''''''.''8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DFFEAEB-B75A-7702-E479-12C1EC793FA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32900" y="14906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DE84AF-3E08-4585-84F2-F8DAC1691F88}" type="datetime'''''''''3''''''''''''''.''''''''''8''%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3.8%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6B892DA-3F08-1626-A2E8-FD53C8CAC0E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231313" y="2154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0A4DFA-EA83-4500-BA24-57CCA96496F0}" type="datetime'''''''''''7''''''8''''''''''''''.''''1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78.1%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46AD47B-19F1-8950-356C-BBE5CDE8ED0D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734300" y="20542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86CE79-3660-4985-A61C-5468877FB2A6}" type="datetime'''4.''6''''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15B126A7-2F24-FBE7-ECE8-E99954B814DF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8687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963F28A-5B7B-DF9D-E13E-133D27002A6B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942513" y="2008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275634-C039-4B3B-A347-E8C10E0DA025}" type="datetime'''3''''''''''''''''.''''''''''''''''''''''''7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5FCE517-CCB0-A110-C6D2-A71DC61A6D76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918700" y="21796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9FC088-9713-4D1E-BD1D-EF06EB523BA7}" type="datetime'''''''''''''''''''''''''''''''2''.''''''7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2.7%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72F0358-3C84-7E31-C706-46F71EE6A2E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807575" y="2506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964C53-E1FE-4E7C-A85D-20FF148B5010}" type="datetime'''''''''''8''''''''8''''''''''.''''''''''4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88.4%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2DEA9935-4AC7-645F-F918-793AAAE6B7E1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872663" y="30051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08AA6-FEAF-4B4E-86E2-9FA8430E94A7}" type="datetime'''''''''''''''5''''''''''''''''''.''''''''''2''''''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F22FFD14-E553-4859-FDBE-5CBF988C17C5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955213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A2D327AB-5E9B-B20A-4E6C-79FA17B9F9B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7616825" y="18669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93AFEC-DA1C-450E-AE84-327AA2F89A2A}" type="datetime'''''''''''''''''''3''''''''''8''8''''''9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3889</a:t>
            </a:fld>
            <a:endParaRPr kumimoji="1" lang="zh-CN" alt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0CAAFC6B-FF0F-ABA0-8737-CD9D3D7CDC57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7729538" y="2200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EC7B17-602D-4F98-988B-BDFBC96E6E16}" type="datetime'''''''''''''''''4.5''''''''%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4.5%</a:t>
            </a:fld>
            <a:endParaRPr lang="zh-CN" altLang="en-US" sz="10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20C4E528-FAD3-7E77-11A2-5D5386FB7D3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394700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1DFFA59-0075-4045-8B87-6273FFA197A8}" type="datetime'''''''8''''''4''''''''''29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8429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B23914F-40FC-0618-85CA-13EDA7802C1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201150" y="9906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05F026-D646-432F-92DE-DAD8BFECAD56}" type="datetime'''''''''7''''''7''''''''0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FAED6BCA-0D64-5B29-9B31-9F3E0776A27F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9998075" y="18224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EF5D53-A47A-499A-BA84-7A3457BAEC09}" type="datetime'''''''''''''''''''''43''''''''''''''''''''''2''4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4324</a:t>
            </a:fld>
            <a:endParaRPr kumimoji="1" lang="zh-CN" altLang="en-US" sz="1400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6FA1D38-EE04-E548-A3E7-7F958A1C1599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9264650" y="29638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4A348C-8090-472F-B559-750C8DB43F27}" type="datetime'''''''''''''''''''''''7''''''''.3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4DDF4C51-AA54-2D77-C7C9-401F3DEA0BCE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3075923628"/>
              </p:ext>
            </p:extLst>
          </p:nvPr>
        </p:nvGraphicFramePr>
        <p:xfrm>
          <a:off x="14500225" y="1096963"/>
          <a:ext cx="2847975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E57FB3BF-1EFE-FD9B-8A78-13B456A97F13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V="1">
            <a:off x="17160875" y="1743075"/>
            <a:ext cx="58738" cy="857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82626B54-AA5A-64F8-8536-91127B6B7C54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H="1" flipV="1">
            <a:off x="15476538" y="1362075"/>
            <a:ext cx="15875" cy="57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2FA08CDB-D253-0D93-84F5-F73F364F2DB9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627225" y="30686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05AC6E-5697-45DC-97D5-ED56CBC517A7}" type="datetime'''''''''''''''''3''''''''''''''.''''''''''9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7A7BA2A8-1E4B-73A9-9121-E8168B33F052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4468475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751E8AB-6683-CC63-3879-1F9636E4AA78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5336838" y="1419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9EDB1-59B9-4A62-8D79-EABFC414D447}" type="datetime'1''''8''''''''.''''''''3''''''''''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AF2FD65-CDFE-92DC-13DB-6ACF293A8383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627225" y="2405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D0E80-99C1-4FA0-88BA-79550E93C5E4}" type="datetime'''''''7''''''''''''''7''''''''''''''''.5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77.5%</a:t>
            </a:fld>
            <a:endParaRPr lang="zh-CN" altLang="en-US" sz="10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0452219E-8DEA-2CB8-AAD9-A5D78798434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5317788" y="16748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796465-45E9-407D-A0FF-8DD8F29613B3}" type="datetime'''''''''''''''''''3''''.''9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D5C0AC0-C79C-A12A-5258-CE3D6A7FB3E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5300325" y="2208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D3845B-3F06-43C8-87F4-6046B14B9B39}" type="datetime'''6''''''''''''''''''''''''6''''.''''''''0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66.0%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90C4E0A7-6497-AA93-BB47-E9C9EF1E9BE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5300325" y="2982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857B8F-0C74-4C91-9828-C16785326064}" type="datetime'''''''1''''1''''''''''''''''''''''''''''''''.''8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EBF624BE-AC14-FAC1-2470-CE882D81E6B7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5362238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D9C9CADE-0AAE-617B-E98E-6E79CC8B0B6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227425" y="16779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873ACF-26A6-477E-9F06-AA316A3F23FA}" type="datetime'''''''3''''''''''''''''''''''''''.9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3B640E3-A1F1-7C26-CD71-02251845915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197263" y="17795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C59697-B808-4974-BFBF-09B01879623D}" type="datetime'''''''''''''''''''''''''''2''.''''''''''5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916DF99-4760-60A7-44CB-16BB78D8D64E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4546263" y="16383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FA169F-D35B-4653-8C16-FCF645E38EB9}" type="datetime'''''''1''3''''.''''9''''''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0E57972E-D5CA-A1AE-A325-6F76B00F500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6229013" y="30829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1C228E-91EA-429E-84C8-332EA673024E}" type="datetime'''''''''''''''''''''''''''''2''''''''''''''.''''''5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C043978B-EED9-BAA6-39A0-BE429958727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16257588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98677027-08D4-30A2-B5B0-EA75915E27B3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970375" y="18288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9DF115-9025-466F-B4C3-D27D9CC8BCA3}" type="datetime'''''''4.''''''''''''''''''''''''''''''''''''''''1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8C24FFA-D131-3B23-177A-FAB4026F4CF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4627225" y="1736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CB5BD1-49AB-4941-9187-CAD1E78D6FEC}" type="datetime'''4''''''''''''''.''''''''''''''''''''''''''6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A399B73C-3189-8371-095A-DD64F2B8609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968788" y="16938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E84EB0-055F-4E8A-99C8-B0CB18AEEB95}" type="datetime'''''''''''4''''''''''''''''''''''''.''''''''''''''''1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6EE6919-5B21-B31C-A29E-128D66615C52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6868775" y="24114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8ACB2A-29B6-4385-8E66-251F92FBCAAE}" type="datetime'''''8''''''''''''''8''''''''''.''''''''''''''''8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F6112FA-BBFB-D653-C607-AE767A436821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6933863" y="30781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37C50A-F481-4319-8230-511FD5299C43}" type="datetime'''''''''''''''3''.''''''''''''''0''''''''''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933C3E6A-6D43-447E-5892-DEE72FA993B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17151350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89" name="Text Placeholder 2">
            <a:extLst>
              <a:ext uri="{FF2B5EF4-FFF2-40B4-BE49-F238E27FC236}">
                <a16:creationId xmlns:a16="http://schemas.microsoft.com/office/drawing/2014/main" id="{BCD012B6-18F9-A4AC-6894-77079B38FF96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4376400" y="1327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EA604-AEE6-4FAE-957A-2E63FF182B5A}" type="datetime'''''1''''''''''''''''7''7''''7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1777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E51B25E-2712-26DA-1D31-CBCB5BB36BA6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2A2450-8E71-45EB-B885-58AFF3E35929}" type="datetime'2''''''''''''''''''''''''''''''''1''''''''''7''''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2171</a:t>
            </a:fld>
            <a:endParaRPr kumimoji="1" lang="zh-CN" altLang="en-US" sz="1400" dirty="0"/>
          </a:p>
        </p:txBody>
      </p:sp>
      <p:sp useBgFill="1">
        <p:nvSpPr>
          <p:cNvPr id="91" name="Text Placeholder 2">
            <a:extLst>
              <a:ext uri="{FF2B5EF4-FFF2-40B4-BE49-F238E27FC236}">
                <a16:creationId xmlns:a16="http://schemas.microsoft.com/office/drawing/2014/main" id="{6734CA92-AFE0-65E1-5B07-FB4D9BDF629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6165513" y="1443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BEC3-7D5E-495A-A07B-9F6255DD884A}" type="datetime'''''''''''''''''1''''''''''''''''''6''''''''''5''0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A337A36-2186-E7A6-D356-D2498C073B1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7059275" y="1501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297CB9-11FB-4DC0-BAD0-1F6FE8366413}" type="datetime'''''''''''''''''1''''''''5''''85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1585</a:t>
            </a:fld>
            <a:endParaRPr kumimoji="1" lang="zh-CN" alt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7CCEDEE-89FA-DF62-49D7-3344055AED9A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6195675" y="2374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1875CE-1B40-43FD-8DD3-71A19BCF40FE}" type="datetime'''''''''''''''9''1''''''''''''.''''''''''''2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91.2%</a:t>
            </a:fld>
            <a:endParaRPr lang="zh-CN" altLang="en-US" sz="10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3A96B1D-5E46-9C68-5A5F-1983A5D5618B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E9F498A-49DB-08B6-CEDC-566B1E6C7DB8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3770313" y="53990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777680AF-DE2B-EA94-6A1C-FD53E1CE9D5D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71438" y="53990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AEAE43E-7E80-167C-00EB-5BCA844484B7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2300288" y="53990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2BE24EDE-4CFE-5352-3116-835A49BA8A2C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1185863" y="53990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E64FA482-8730-5D1A-FC77-3A3CFB74E8B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373063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7E09921D-9FF1-8DB1-2972-6086124CA36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487488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CA87A573-86CF-071F-FC7B-A7BD037957E6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4071938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品牌广告收入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942766D-06C9-6200-D245-8505DABFA687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2601913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kumimoji="1" lang="zh-CN" altLang="en-US" sz="14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A0B4C83-8D94-BB8E-D6D8-44885BC06CC3}"/>
              </a:ext>
            </a:extLst>
          </p:cNvPr>
          <p:cNvGraphicFramePr/>
          <p:nvPr>
            <p:custDataLst>
              <p:tags r:id="rId88"/>
            </p:custDataLst>
            <p:extLst>
              <p:ext uri="{D42A27DB-BD31-4B8C-83A1-F6EECF244321}">
                <p14:modId xmlns:p14="http://schemas.microsoft.com/office/powerpoint/2010/main" val="508736074"/>
              </p:ext>
            </p:extLst>
          </p:nvPr>
        </p:nvGraphicFramePr>
        <p:xfrm>
          <a:off x="514350" y="6534150"/>
          <a:ext cx="8936038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FD435492-073A-2E55-20B8-03C0B1F78322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144588" y="82359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CD608F8E-83A9-3E4E-9B6A-5A46EC4543FC}"/>
              </a:ext>
            </a:extLst>
          </p:cNvPr>
          <p:cNvCxnSpPr>
            <a:cxnSpLocks/>
          </p:cNvCxnSpPr>
          <p:nvPr>
            <p:custDataLst>
              <p:tags r:id="rId90"/>
            </p:custDataLst>
          </p:nvPr>
        </p:nvCxnSpPr>
        <p:spPr bwMode="auto">
          <a:xfrm flipV="1">
            <a:off x="6626225" y="81613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直线连接符 301">
            <a:extLst>
              <a:ext uri="{FF2B5EF4-FFF2-40B4-BE49-F238E27FC236}">
                <a16:creationId xmlns:a16="http://schemas.microsoft.com/office/drawing/2014/main" id="{96192321-FD3C-0DDC-8D5C-A1FD7E1DA00D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1092200" y="830580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D9A42EFE-9005-3FF2-D738-6672A74CF73B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 bwMode="auto">
          <a:xfrm>
            <a:off x="5530850" y="87582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线连接符 255">
            <a:extLst>
              <a:ext uri="{FF2B5EF4-FFF2-40B4-BE49-F238E27FC236}">
                <a16:creationId xmlns:a16="http://schemas.microsoft.com/office/drawing/2014/main" id="{5BE3F134-2EBA-1028-94F4-76BEF54CA10F}"/>
              </a:ext>
            </a:extLst>
          </p:cNvPr>
          <p:cNvCxnSpPr>
            <a:cxnSpLocks/>
          </p:cNvCxnSpPr>
          <p:nvPr>
            <p:custDataLst>
              <p:tags r:id="rId93"/>
            </p:custDataLst>
          </p:nvPr>
        </p:nvCxnSpPr>
        <p:spPr bwMode="auto">
          <a:xfrm>
            <a:off x="2189163" y="82280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2A70F1E-F2B4-B88C-A97A-2BCBC32DDFA2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2241550" y="81121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08035911-28B4-E33E-3BEF-8F4A28EEFF5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2063750" y="79756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9E3535-9C8E-49C7-AF56-DFAA27413BA8}" type="datetime'''''43''''''''''''''''''''''''''.''''9''''''''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C66D3DE7-5CCE-31E4-9BF2-D2436A06C43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2063750" y="8423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5F2A9F-FD39-4FFB-8180-27C8902001D4}" type="datetime'''''''''''''''''''''''''2''''''9''''''''.''''2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b="1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E35E65EB-9D16-2BCE-2C40-14B8E4CE3A5B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2063750" y="77549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9A7471-B989-4B37-BB23-7EC3FB842B0C}" type="datetime'''''''''''''''''''5''''''''''''''''''''9''''''.''8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59.8%</a:t>
            </a:fld>
            <a:endParaRPr lang="zh-CN" altLang="en-US" sz="1000" b="1" dirty="0"/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C0662E1B-8435-D7C2-1304-5F484734BFB3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33563" y="81597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08DF5B-0993-4F0D-B1C4-22F74615024D}" type="datetime'''''''''''''''''''''''''''''''''''''''''''''''''39''''.''4''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39.4%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743D1E60-34D4-C1D9-42F8-207F9107F301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935038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BAFC65B3-A3E3-7052-DDB6-5A39D275ADD3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2032000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D252708B-ABD2-2155-CEE4-12DB074F9C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3159125" y="7927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D4DD44-7F40-4657-A7AE-94F3F5F31913}" type="datetime'''4''''''''7''''''.''''3''''''''''''''''''''''''''%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795AF313-F90D-3DC1-B99D-EF6224F48AA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3127375" y="64277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01A247-0186-452F-A5C6-A9E54121BB07}" type="datetime'''''''''''''''''''1''''''''''''''''''''''''''''54.8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154.8%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C9CC4E25-CBA7-0AEF-B0DD-182E759329E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3192463" y="8516938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2ADFB2-70EC-4C68-9EEE-D8DF84846B50}" type="datetime'''''''''''''''5''''''''''''''''''.''''''''''''''''''''1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5.1%</a:t>
            </a:fld>
            <a:endParaRPr lang="zh-CN" altLang="en-US" sz="1000" b="1" dirty="0"/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37CD6033-F67A-182D-6BDC-45E73A9C36F3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3159125" y="83486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C94FBF-EBE5-4690-8CB6-3198BDDDF279}" type="datetime'''3''4''''''.''''''6''%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34.6%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1B9C9CAC-DDC8-D2B0-29AB-3AE49A146E00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3127375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288" name="Text Placeholder 2">
            <a:extLst>
              <a:ext uri="{FF2B5EF4-FFF2-40B4-BE49-F238E27FC236}">
                <a16:creationId xmlns:a16="http://schemas.microsoft.com/office/drawing/2014/main" id="{9EF091A3-3FCA-D144-D749-60CBB70055DA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256088" y="80168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7DDCC8-7EB7-4C81-866A-E259850A03BE}" type="datetime'''4''''''''0''''.''''''''9''''''''''''''''''''''%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DCDAF403-661D-0023-6CB2-A2431BAF7EF7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4256088" y="74120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FF5B78-806D-4B6B-B91E-056D712D7AF4}" type="datetime'''8''''''4''''''''''''.''''''''''''''3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b="1" dirty="0"/>
          </a:p>
        </p:txBody>
      </p:sp>
      <p:sp useBgFill="1">
        <p:nvSpPr>
          <p:cNvPr id="244" name="Text Placeholder 2">
            <a:extLst>
              <a:ext uri="{FF2B5EF4-FFF2-40B4-BE49-F238E27FC236}">
                <a16:creationId xmlns:a16="http://schemas.microsoft.com/office/drawing/2014/main" id="{07ACF48C-1951-2DBB-517F-23BAA3619833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4256088" y="7675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849D2F-70D6-432E-8936-2D147648EF23}" type="datetime'''''''6''''''''''5''''''.4''''''''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65.4%</a:t>
            </a:fld>
            <a:endParaRPr lang="zh-CN" altLang="en-US" sz="1000" b="1" dirty="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34811A8F-AE94-CBBE-6ADE-09E907B69A94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4202113" y="8439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F8A5F8-BED1-41C5-BF95-E8C8567F1EB0}" type="datetime'''2''7''''''''''''''.''''''7''''''''''''''''''''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27.7%</a:t>
            </a:fld>
            <a:endParaRPr lang="zh-CN" altLang="en-US" sz="1000" b="1" dirty="0"/>
          </a:p>
        </p:txBody>
      </p:sp>
      <p:sp useBgFill="1">
        <p:nvSpPr>
          <p:cNvPr id="281" name="Text Placeholder 2">
            <a:extLst>
              <a:ext uri="{FF2B5EF4-FFF2-40B4-BE49-F238E27FC236}">
                <a16:creationId xmlns:a16="http://schemas.microsoft.com/office/drawing/2014/main" id="{14650A16-D802-3E48-A2DD-FB5D5531EEF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966788" y="80994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53C4CC-7CB3-4631-9E40-40B573493398}" type="datetime'''''''''''''''''''''''''''''''3''''''5''.''0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C390DB54-4750-E224-EFB1-9D8FCA9D075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367338" y="86217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01FBF9-9882-4076-9A2C-82438D46338E}" type="datetime'''''''''-''''''''2.''''''''''''''''''''''''4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6D52D8E-0E18-6CF7-0B1F-FB4A6C63462D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912813" y="8394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C5B2F5-5B17-4A2F-8F37-D94EF4C37539}" type="datetime'''''''''''''3''''''1''.''''0''''''''''''''%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b="1" dirty="0"/>
          </a:p>
        </p:txBody>
      </p:sp>
      <p:sp useBgFill="1">
        <p:nvSpPr>
          <p:cNvPr id="246" name="Text Placeholder 2">
            <a:extLst>
              <a:ext uri="{FF2B5EF4-FFF2-40B4-BE49-F238E27FC236}">
                <a16:creationId xmlns:a16="http://schemas.microsoft.com/office/drawing/2014/main" id="{E48142F7-E0E9-1934-F396-59F199D4EB03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584825" y="898366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798CAB-A522-4ADD-8BE5-4E558117EF1E}" type="datetime'''''''''''''-''''''1''''9.7''''''''''''%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-19.7%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48777174-A543-E0E7-6196-281986F7A870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5334000" y="9131300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026CD-D8D4-4130-B1DB-FB0EC485A326}" type="datetime'''''''''''-''''''3''''8''.9''''''''''''''''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-38.9%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7E7B781E-22AF-5BAC-F230-CEC2EA1EB485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5429250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3354C39D-3212-34D5-F77B-BC41FCC5EF50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448425" y="820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BC3642-0650-459F-AF8B-38F3FCC8AD2E}" type="datetime'''''4''5''''''''''''''''''''''.2''''''''''''''''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F6B228DD-159E-4D4E-9115-1EE5E054B6F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736600" y="82375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153E8E-CF17-45A2-A589-8BCA3C74C790}" type="datetime'''3''3''.''''''''8''%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b="1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2D9BF77A-1049-CB95-136F-9CC4E5F4730E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416675" y="682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7C44E-8D75-4177-9828-D5337696EBBD}" type="datetime'''1''''2''''''''''''''''''''''''''''6''''''''.''''''5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126.5%</a:t>
            </a:fld>
            <a:endParaRPr lang="zh-CN" altLang="en-US" sz="1000" b="1" dirty="0"/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850B35AD-B0F1-2FC5-823F-F76EA688B91C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6448425" y="78660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2143AB-C470-440F-8271-236B04665737}" type="datetime'''''''''51''''''''''''''''''.''''''7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51.7%</a:t>
            </a:fld>
            <a:endParaRPr lang="zh-CN" altLang="en-US" sz="10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3D1769F2-648F-06CE-D580-D16E854722DE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6448425" y="8435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43C541-53DD-488A-B973-FCB402D707E9}" type="datetime'''''''''''''2''''8''''''.3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3818C3DB-BCAA-56CB-1CD3-AEB06F8D8902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6524625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1ECB0083-C044-6D47-A655-AF8045A378A9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777163" y="8051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CAF212-F146-4A23-BF09-4F8500F4CD82}" type="datetime'4''''''7.''''''1''''''''''''''''''''%''''''''''''''''''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D557EDF4-70EF-75AC-0DE8-BD59856CE0A6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513638" y="66865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5C5C90-5082-43B4-BC9A-6574B9496781}" type="datetime'''''1''''''3''''''''''''6''''''.3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136.3%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2D622E70-6E0D-DC09-D626-D59F8DB2A160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545388" y="7707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20056B-E164-4D01-8A96-A61C9F1EF45A}" type="datetime'''''''''6''''3''.''''''''''''''''''''''1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82618974-E59F-6D26-2935-543167AA11E9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7545388" y="8434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6E48EF-2E63-4F55-B961-4859FCA4D8E7}" type="datetime'''2''''''''''8''''''.''''''''''4''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1C624C8-24DF-872C-B991-AA0C72E006C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621588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262D030-3EDC-570A-C7B0-C626D0E588CC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640763" y="8154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55BDC-286E-4407-AAC5-C5A0541F65B0}" type="datetime'3''1''''''''''''''.''''''''1''''''%''''''''''''''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A30C698-84A5-D32C-9DC3-4DE1729D6E1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8372475" y="895826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6DA320-98B8-4850-9768-F39B8204A717}" type="datetime'''''-1''''''''''''''''''''''''''7''''''''''''.''''''9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417C45F4-06D0-AB4F-6ECD-29B8948BBE76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640763" y="7608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D43FC8-E8C8-42AA-813A-BA33515B3B6E}" type="datetime'''''''''''''''''7''''0''''''''''''.''''''''''2''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70.2%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7032211-1DA3-349F-E1FB-712C177EB2D3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640763" y="8459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63C71E-494A-4104-A0E3-3062425DFD96}" type="datetime'''''26.''''''6''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26.6%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B788AAEE-72C0-8691-146C-C687B5C75B89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8609013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93581956-E8A8-DE34-2DCA-0A02A674FD4A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4224338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47A24F48-ACC6-9713-B4B9-3BF05B0531C9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gray">
          <a:xfrm>
            <a:off x="35972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167CE2E6-2577-7A82-A7C2-701689D4587F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gray">
          <a:xfrm>
            <a:off x="657225" y="120380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5BA1C88-264E-C617-3981-34EEABBE990C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257492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6DB21E17-84F7-AFAF-D5D0-FCF26082CD8D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15525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D165197E-249D-CEAE-C468-D8CCD7460A65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1060450" y="11979275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B27BB91B-F446-F3FA-2575-D0A5AA18E897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auto">
          <a:xfrm>
            <a:off x="195580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AB662BC5-A816-6800-6CE1-E66D6072AE97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4000500" y="11979275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A172DBF5-3722-36CF-67A3-9CE897886441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297815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5501B089-BC9B-F9FD-9958-56B8ACA99C01}"/>
              </a:ext>
            </a:extLst>
          </p:cNvPr>
          <p:cNvSpPr txBox="1"/>
          <p:nvPr/>
        </p:nvSpPr>
        <p:spPr>
          <a:xfrm>
            <a:off x="9802020" y="6085962"/>
            <a:ext cx="1957844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291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6F22-818A-D621-3B60-37671AF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D4F246-D9A0-BD9F-F323-FB7CA20F465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663656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5" imgW="7772400" imgH="10058400" progId="TCLayout.ActiveDocument.1">
                  <p:embed/>
                </p:oleObj>
              </mc:Choice>
              <mc:Fallback>
                <p:oleObj name="think-cell 幻灯片" r:id="rId14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3DBFAD-8371-9459-D119-6B7481AA3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584C40B-8777-E3F0-7254-672F0FAD28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099673"/>
              </p:ext>
            </p:extLst>
          </p:nvPr>
        </p:nvGraphicFramePr>
        <p:xfrm>
          <a:off x="509588" y="1096963"/>
          <a:ext cx="2687637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6EB26DD0-A524-6DAF-1AAE-1D42958F513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4200" y="17256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0EE667-07C2-4276-BF20-8C4FEA469E2E}" type="datetime'1''''''''''''''''''''''''0''''''''''''''''.''''''''''''''0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07C49B5-9EEC-767C-84AF-86E3C24FC3E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6588" y="2379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E80516-217C-44DA-B2A1-E603BB66B7A9}" type="datetime'''''6''''''''''8.''''''''''''''''''''''1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FE6FD59-C402-EBA1-8365-CB0B772587F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36588" y="30622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2CBEEE-28B8-43B2-AF22-072F014428FF}" type="datetime'''''''''''''''''''4''''''''''''''''''.1''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FB3E90B0-8EF8-F9CC-36C9-B7D812D1779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290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E6265F5-EDC5-88F5-C737-C7E63F8F7CA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57300" y="163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27F89A-B34A-4E7B-8FF9-011BB9FF47D9}" type="datetime'''''2''3''''''''.''0''''''''''''''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C428FE6-1341-E6EC-3242-908F9F71E9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84288" y="19542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4C6A03-7DF4-4218-BCD9-29AD498A93ED}" type="datetime'''''''''''''''''''''''''''''''''9.''4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9.4%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CA525A1-DAC3-75D2-51C4-D418E82ADAB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257300" y="2495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F9586F-8E04-4DC8-8233-9123B8EEDFB0}" type="datetime'''''''6''''''''2''.2%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62.2%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B7BC82C3-07BE-3CFE-0BC9-D6DEE458801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290638" y="30559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212A6-6CB4-4FCD-B38B-8EE4F09C2006}" type="datetime'''''''''''''''''''5''''''''''''''''''.''4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6C73484C-709A-075D-7320-6225D7E209A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8427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FD6BFCC-1AFF-82EF-C6AE-1D5F8805A8F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097088" y="13557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505EA9-1961-4D9B-818C-FBC502DA35BB}" type="datetime'''''''''''''2''''''''''''''4''''''.''6''''''%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904EB5-93AF-DEAE-88D9-BBA40DBCDC4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24075" y="17478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B5E1A8-15FD-4138-8AD2-B751439660A0}" type="datetime'''''''''''''''''''''''''8''.''8''''''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8.8%</a:t>
            </a:fld>
            <a:endParaRPr lang="zh-CN" altLang="en-US" sz="10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7470350-B6E9-311D-6AAB-1E26B0F7839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36588" y="1379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FFA97C-7910-4830-B46E-76425E28961E}" type="datetime'''1''''''''7''''.''''''7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84D7988-511C-56C7-CB3D-7AA30F79694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30425" y="3049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857EB-F7DB-4329-877E-0112E5F02EA4}" type="datetime'''5''''''.''''''2''''''''''''''''''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9724C49-A1C2-0AE7-AA66-BBB49A5BD2A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240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BB035A-FA5F-A120-C180-EBAD9CC9BFAE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40038" y="19907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DB1EC3-8993-4D33-A67C-839A339C0D98}" type="datetime'''''''''1''7''''.''''''7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9B0FCB-1219-F089-35B4-C7AABDD118E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17800" y="22129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18B29B-0BBD-41CE-8216-2A09476A0537}" type="datetime'1''''''''''''''''''''''''1''''.''''''''''''''''''''''0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A991E0-8271-943E-9859-A48587938C9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717800" y="267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75D4A-689A-4FE5-9D5D-1189C50D20D2}" type="datetime'''6''8.''''''''''''''0%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E190C23B-D466-EBD5-A4C7-9A65C499B25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82888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361F09-0EC2-4629-9B2C-A930F67BE143}" type="datetime'''3''.''''''''''''''''''''''''''''''''''3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7F294B77-0020-52C7-FFEE-6B6595B0BB5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798763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47D84CB-CAFA-DE05-2E9A-E87C6D5B9F2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85763" y="10668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18BAA4-B57C-44DE-8539-070E77260B84}" type="datetime'''''7''''''0''''''''''''''''43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7043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id="{3322A8D3-3ACB-545F-9E53-B656E60F21B6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227138" y="12954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A2E2D5-2D1E-4D55-8A23-8389CDA64FBF}" type="datetime'''''''''''''6''1''8''''''''''''''''''''8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6188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3AAB00C-367C-FF6D-4E2A-155CCEC3973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66925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95E6C0-985A-4E05-9AE8-84126ED19335}" type="datetime'''''''''''''''''7''''''''''''''''''''''''4''19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7419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B6652A45-3132-27D2-BFE6-D3644BEBA2B7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41625" y="1700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092575-8567-4FA6-B1D6-ABC3D4DB4724}" type="datetime'''''''''''''''''''''''''4''''''''''3''''''''''''1''6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4316</a:t>
            </a:fld>
            <a:endParaRPr kumimoji="1" lang="zh-CN" alt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EAE0DDD-D5BF-EB52-9AAB-8CFC6B1BF73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097088" y="23860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D6BB7A-88B6-4B73-81C6-17B8976AAC4E}" type="datetime'''''6''''1''.''''''''''4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61.4%</a:t>
            </a:fld>
            <a:endParaRPr lang="zh-CN" altLang="en-US" sz="1000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F20D0AF1-C738-3B40-54BE-4BAB7B05F79C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8743927"/>
              </p:ext>
            </p:extLst>
          </p:nvPr>
        </p:nvGraphicFramePr>
        <p:xfrm>
          <a:off x="7731125" y="942975"/>
          <a:ext cx="2555875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2C87040-EC2B-C7B4-C366-2115680B12BB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729538" y="25368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EB2EF0-F0D5-48B1-9D02-369CC3F9ED05}" type="datetime'''9''.''''''''''''9''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9.9%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68EF108-1250-3484-0BC0-53A1F28D5AC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58125" y="2749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456941-FA5D-4C59-B837-5C05BEEDF10E}" type="datetime'''6''''4''''''.''''''''''2''''''''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57462AB9-FDE0-F1E3-9C9F-55E4697397E4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58125" y="30083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0E799E-9707-4490-96F4-267CFAB8B144}" type="datetime'''''6''''''''''''.''''''0''''''''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FA7F9937-BA2A-AD9A-66E6-532D8D44D023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769302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A11C4AC-4B1A-00A0-8B73-1804D33C5E1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8448675" y="127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25AB4C-92E8-4012-8FAD-499627F7257A}" type="datetime'2''''''5''''''.''''''''''''''''''''''''2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7D7A8DB-4F8E-B75A-4FA3-E8F61D92544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48675" y="1673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8A6BCD-BFEB-425F-962F-0C173D91AFE0}" type="datetime'''''7''''''.''''''''''9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7.9%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0A90B585-402D-625D-CE11-720143980EE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34388" y="2300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3CC085-09D7-4499-BD98-2972A3FF48A7}" type="datetime'''''''''''63''''''''''''''''''''''.''''4''''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E341ED20-D81D-28A7-75AC-8ED6CA89BBC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7725" y="29940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5974AB-BA67-432D-822E-34446AA4629A}" type="datetime'''''3''''''''''''''''''''''''''''''.5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B10112CB-0D42-8000-9367-F60A73F5A5B9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489950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16B0616-3979-7CEC-0A5F-74F1E66E673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231313" y="159861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D3580-A1BD-46CB-936A-66B1A298F315}" type="datetime'''''2''''''''0''''''''''''''''''''''''''.''''''''''''''''1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7E1A45F-637F-AB86-A812-D2DFB27E7085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32900" y="19589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6B723A-00FD-47A3-B277-C79F937253C0}" type="datetime'''''''''''''''''''''''''''1''''''''''''''1''''.0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406F8-B060-2C5A-C90A-8A700DFF4D26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734300" y="23256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66C525-73C6-4F0A-B3C0-19859279F71F}" type="datetime'''''1''9.''9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A603C94-E745-2CFD-5563-8442E956D649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9264650" y="30099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EDE441-9AB5-4777-9D6A-00F9FA97CA68}" type="datetime'''2''''''''.''''''''''''''''''''''6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44C98A71-8251-9966-557C-E0DF953D7A5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8687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2104EC0-4B50-87F0-5E4A-262CD7294F93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942513" y="22558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3DC660-8F0E-4338-A21E-3FA7C49047CB}" type="datetime'''1''''''''''''3''''''''''''''''''''''''''''.''''''3%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A2DE44C1-B7B9-8E11-CCAB-D7824B5B0CF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918700" y="249713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00D831-E8AF-42E2-A69C-F39D67CC13F3}" type="datetime'''''''1''0''.''''''''''''''''''''''''''''''9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10.9%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2165936-A880-DF80-9CD6-9845DFA8529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807575" y="26876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4CA1FF-E34A-4DA3-B871-7C4CC33CE439}" type="datetime'''''''''7''''''''''1''.''''''3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D4CE8E26-24EC-D934-CFD5-9E10E795EA8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872663" y="3011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C1EC44-B178-4C93-A744-1ABD868F0369}" type="datetime'''4''''''''''.''''''''''''5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0B6CDC20-4976-9101-B123-DA9C6C20A28A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955213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2187AC51-3F87-D6D8-B41A-9803A24AA1FF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7616825" y="20859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7A75BC-ADEA-479D-8F66-3FEB7C7E6626}" type="datetime'''''''''''1''''''29''9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1299</a:t>
            </a:fld>
            <a:endParaRPr kumimoji="1" lang="zh-CN" altLang="en-US" sz="14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D3DF0B07-A5A9-8F0E-4BF8-40E6B8E48DA1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8394700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0681DF-E7EE-4CD8-B49E-25F16F4A94BC}" type="datetime'''''''3''''''''''''''''''''''6''''''''''6''''''''0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3660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E9A4C1B0-3DDF-FCA2-8DBF-B0FBE52FDF18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201150" y="12922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9B4573-4124-4F0F-8E23-F2B6BBBDBC28}" type="datetime'''''''''''''''2''''''''''''''''''''81''2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5070E0DD-0484-C524-78B0-C573C2EAC6C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998075" y="2032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BFCC08-0741-405F-8A07-8E4440F546DD}" type="datetime'''''''''''1''''''''''''''''''''5''''''''''0''''4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1504</a:t>
            </a:fld>
            <a:endParaRPr kumimoji="1" lang="zh-CN" altLang="en-US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78CE40D-F11D-0DEF-0E2A-61B0206731B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9231313" y="24606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FBD6C1-82EE-4E8F-8666-36E97760754A}" type="datetime'''6''''6''''''''''.''''''''''''''''''2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66.2%</a:t>
            </a:fld>
            <a:endParaRPr lang="zh-CN" altLang="en-US" sz="10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9FDBF02A-23F3-BC23-6855-38A15F84865C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1046204899"/>
              </p:ext>
            </p:extLst>
          </p:nvPr>
        </p:nvGraphicFramePr>
        <p:xfrm>
          <a:off x="14390688" y="1096963"/>
          <a:ext cx="2938462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9"/>
          </a:graphicData>
        </a:graphic>
      </p:graphicFrame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BE35C82-E8D9-7A55-D2B9-84C8AEB0F21A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14517688" y="16684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802CA3-5346-492A-A57C-F413AA2F601D}" type="datetime'''''''''15''''.''''''''8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88874EA-ECD3-88EF-94C1-3D0771CD1667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4517688" y="2444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DAE30-E714-4375-A0A5-44E312D8A84E}" type="datetime'6''''''''''''''''2''''''''''''.''''''''''''''''3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73B63E0E-B048-D77D-AA40-8A899AD15149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4517688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0A32D0-0643-4B67-AB60-D3D00A0B6552}" type="datetime'1''''.''''8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5C7C0A2F-4616-393E-92C0-20752DA7F655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143589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A021613-FDED-9410-D2DB-F70B7A323690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15257463" y="1595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99B116-592D-417E-AA76-898220C4DAFA}" type="datetime'''''''''''''''''''2''''''''8''.''''''4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DF4ECC26-BA49-C1F7-98EA-B849644B912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5238413" y="20097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B2B5E7-ACDA-4B11-8854-71590CBA34C3}" type="datetime'''''''''''''1''1''''''.''''5''%''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11.5%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266E6F26-BD1F-45CB-7E5D-22EEE00B9BBA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5220950" y="2482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A93968-99D9-42D9-A404-692EA63E725A}" type="datetime'''5''5''''''.''''''''''3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55.3%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38D01D3C-7928-E66F-935F-91842188EA6A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5254288" y="30527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5736B2-894E-4007-A892-4FD0888AF74A}" type="datetime'''4.''8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7C41ACC1-5866-5F8E-141E-D63DA9B8059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5282863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B6F8F48B-4A6E-707D-3236-C823517E843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6178213" y="16684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F71600-A247-4644-9BBC-2C1166B701FB}" type="datetime'''''''1''''''''''''''3''''''''''.''''''''''6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278C7D8-B50E-AEC3-7910-70FD2D425D9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6148050" y="18732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03ED88-5A46-4B18-A1AA-0D4916AE2D68}" type="datetime'''''''''''5''.''''''''''''''2''''''''''''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CBF63D3-EAE8-4BB4-D16C-F5BDC05D521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4436725" y="13636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E1A08F-2C04-4E92-82DB-D0BFFB156B17}" type="datetime'2''''''''''''''''''''''''0''''''''''.1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20ACE0DF-BDF2-9B91-36C3-2F7B520B73DA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179800" y="3063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B540EA-14AA-426E-841B-D5B0E2C5A686}" type="datetime'''4''''''''''''''''''.''''''''''''4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DB7D16CD-F207-38A6-CE3D-04717FF4E54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62083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59CB95A8-0FB3-019A-C020-9A791791AB2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6849725" y="15081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F333A7-B323-4D24-BDB4-6582B3CE40B5}" type="datetime'''''''''''''''''''''''''''1''''''''''''''5.''''''''4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92CA074F-A2CD-EC17-5206-562B2BCA852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6949738" y="16764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2D6C5-F0DA-49FF-8310-81FF00AC6FA9}" type="datetime'''9''''''''''''.''''''''2''''''''''%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9.2%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BAAE74D8-1066-7899-A8F7-8821A36D422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849725" y="2424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CD4771-5C9F-40FF-9F0B-FEE94B6B5C24}" type="datetime'''''''''''''7''2''.''''5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72.5%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2264EA73-474A-2ED7-2BB9-9EE1E3EB7AA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6914813" y="3074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1737A9-E57C-4669-8802-150D652684C8}" type="datetime'''''''''2''''''.''''''9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3E7CF5C8-D107-1066-173B-D631806CF9A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1713230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D0D367F-F8B6-845B-FFB5-E5F6221B8EF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4312900" y="9652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9C471C-7BD4-4AA1-8CA3-942F432AE7B3}" type="datetime'''''''6''''''9''''''1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691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FA67E875-C942-9600-FF63-F8EE2528D89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5236825" y="10541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D2F15F-FE98-4899-85A9-7627A9BEE947}" type="datetime'''''''''''6''''''''''''''''''''''''6''''''''''0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660</a:t>
            </a:fld>
            <a:endParaRPr kumimoji="1" lang="zh-CN" altLang="en-US" sz="1400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15A83AD8-9D8E-BF5C-FC7F-8EFBA827573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6162338" y="1355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7ED3F1-A9FD-4658-93B2-0101EBC66510}" type="datetime'''''''''55''''6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556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D484CEEF-AE7A-EFC4-99C6-ECE11C2A1290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7086263" y="1228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9155F5-2790-4536-A728-1A3ABAE3DCCE}" type="datetime'''6''''0''''''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06A2F889-09B9-5AEC-4C78-0F5679BCF1C2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6146463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5105AA-DB71-4BF1-8474-6D24C2493B89}" type="datetime'''''''''''''''''7''''''6.''8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76.8%</a:t>
            </a:fld>
            <a:endParaRPr lang="zh-CN" altLang="en-US" sz="10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7321B58-E193-788D-12AD-D6A8B426C51F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E918901-2E62-097B-CA67-4D1A1A3AA06F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3770313" y="53990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EBAC5A08-BAB6-F9D0-D621-4855ECBB7C76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71438" y="53990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4A58FCD-14E2-9B71-915E-98ED2BFC5B70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2300288" y="53990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7672763-E15F-3A48-2C16-0D53EC38EEBE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1185863" y="53990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FB4F4E0E-890A-7A57-1DC0-5AD81C43E5A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373063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9C824D0-DFED-06AD-9FBE-95A7735159AF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487488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2E7D35B-9440-C104-F38E-D779A013AC5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4071938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品牌广告收入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FBDA3C71-2828-FA80-210A-2C0AABB0D2A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2601913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kumimoji="1" lang="zh-CN" altLang="en-US" sz="1400" dirty="0"/>
          </a:p>
        </p:txBody>
      </p:sp>
      <p:graphicFrame>
        <p:nvGraphicFramePr>
          <p:cNvPr id="13" name="Chart 3">
            <a:extLst>
              <a:ext uri="{FF2B5EF4-FFF2-40B4-BE49-F238E27FC236}">
                <a16:creationId xmlns:a16="http://schemas.microsoft.com/office/drawing/2014/main" id="{31EB6107-D6C3-82D0-EDAD-E89D3F6440D0}"/>
              </a:ext>
            </a:extLst>
          </p:cNvPr>
          <p:cNvGraphicFramePr/>
          <p:nvPr>
            <p:custDataLst>
              <p:tags r:id="rId85"/>
            </p:custDataLst>
            <p:extLst>
              <p:ext uri="{D42A27DB-BD31-4B8C-83A1-F6EECF244321}">
                <p14:modId xmlns:p14="http://schemas.microsoft.com/office/powerpoint/2010/main" val="232863852"/>
              </p:ext>
            </p:extLst>
          </p:nvPr>
        </p:nvGraphicFramePr>
        <p:xfrm>
          <a:off x="514350" y="6186488"/>
          <a:ext cx="8936038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0"/>
          </a:graphicData>
        </a:graphic>
      </p:graphicFrame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681A748B-949B-B2CE-CF9D-7ED6E8570954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 bwMode="auto">
          <a:xfrm flipV="1">
            <a:off x="1144588" y="74676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4EB18FE3-CD22-5FB3-5373-CB2475642484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8818563" y="79835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607EB9B7-0233-DA1C-6781-45BE946C2B1A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8818563" y="79914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51DFD90B-AF38-6B9B-09D3-6B35136D7216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144588" y="73945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F39998D6-F86E-E038-F7EC-9E879392C8E3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 flipV="1">
            <a:off x="7723188" y="77978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8EBEA4F4-FC85-F54E-A45C-45AEFC11E645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 bwMode="auto">
          <a:xfrm>
            <a:off x="7723188" y="77533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8256052-D2D5-A65C-037E-9FBE99A06C78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 bwMode="auto">
          <a:xfrm flipH="1">
            <a:off x="2255838" y="77120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连接符 106">
            <a:extLst>
              <a:ext uri="{FF2B5EF4-FFF2-40B4-BE49-F238E27FC236}">
                <a16:creationId xmlns:a16="http://schemas.microsoft.com/office/drawing/2014/main" id="{1466EA8D-C88C-E683-B35B-AB9CC48F3301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 flipH="1">
            <a:off x="5545138" y="91090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3A5FF481-E6BC-5745-37BB-19DD16F250B9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5478463" y="901065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5E1E0DB6-29CF-A8CA-5588-CD900C8F49D6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4433888" y="79121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连接符 99">
            <a:extLst>
              <a:ext uri="{FF2B5EF4-FFF2-40B4-BE49-F238E27FC236}">
                <a16:creationId xmlns:a16="http://schemas.microsoft.com/office/drawing/2014/main" id="{1E5A09B5-EE66-9773-512F-210044A79176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4433888" y="78343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85" name="Text Placeholder 2">
            <a:extLst>
              <a:ext uri="{FF2B5EF4-FFF2-40B4-BE49-F238E27FC236}">
                <a16:creationId xmlns:a16="http://schemas.microsoft.com/office/drawing/2014/main" id="{B226CC0E-8C25-13DE-7E77-C7CCE5E439B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3390900" y="75104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E1A3E3E-4896-4CC6-94EE-5DFDF670125C}" type="datetime'5''''''''5''''.''''''''''4%''''''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9A647355-2239-A074-5BF4-17755C36B24D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3159125" y="71405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1B809E-F01D-417F-9DB2-BBC6913649EE}" type="datetime'''6''''''''''''''''9''''.''''''''''''''0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65FA3E10-334A-0440-848E-9BB6D18103BD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3390900" y="7929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500C89-7D75-4D69-A80A-1CA43DC21DEB}" type="datetime'''3''''''''''''''''2''''''.''''''''''''''''5''''''''''''%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32.5%</a:t>
            </a:fld>
            <a:endParaRPr lang="zh-CN" altLang="en-US" sz="1000" b="1" dirty="0"/>
          </a:p>
        </p:txBody>
      </p:sp>
      <p:sp useBgFill="1">
        <p:nvSpPr>
          <p:cNvPr id="243" name="Text Placeholder 2">
            <a:extLst>
              <a:ext uri="{FF2B5EF4-FFF2-40B4-BE49-F238E27FC236}">
                <a16:creationId xmlns:a16="http://schemas.microsoft.com/office/drawing/2014/main" id="{B31801C9-D888-A9F7-BD76-E2E00D8D2C11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2928938" y="77549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7B5AD3-2667-4BED-8DC4-326076AECC12}" type="datetime'''''''42''''''''.''1''''''''''''''''''''''''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42.1%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E4061F3D-6B66-7EB2-0D6C-4B53DA42DB7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auto">
          <a:xfrm>
            <a:off x="3127375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BCA5EC57-0BAD-190F-9611-981845562269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4256088" y="7697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D008A-5330-46FB-A4AC-4FA175FBD4AA}" type="datetime'''''''''3''''8''''''''''''''''.6''''''%'''''''''''''''''">
              <a:rPr lang="zh-CN" altLang="en-US" sz="1000" b="1">
                <a:solidFill>
                  <a:srgbClr val="000000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5E10483D-4802-92EB-0AF9-C1B2CBF3DD3E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2032000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A4E4AFE0-31A6-DD43-87D6-5BA6AFBDAED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4256088" y="8116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D9AF9E-EF87-49E5-8735-87C0BEDC6AA3}" type="datetime'''''''''''''''''''''''''1''5''.''''''''''''8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DB9A611B-F373-44BC-AD59-E0EABB1CF68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4256088" y="72501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608AE-F7AB-47E8-B3D7-561694B0F155}" type="datetime'6''''''''''''''''''3''''''.''0''''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45" name="Text Placeholder 2">
            <a:extLst>
              <a:ext uri="{FF2B5EF4-FFF2-40B4-BE49-F238E27FC236}">
                <a16:creationId xmlns:a16="http://schemas.microsoft.com/office/drawing/2014/main" id="{710474B7-758C-7C99-529A-D520DD1678F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256088" y="7951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EA2858-9142-4E49-9197-209C73E6D902}" type="datetime'''3''''8''''''''''''''''''.''''''''''''''''''''''''0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1086DF73-8D09-C6A1-8A49-23412A2246D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1833563" y="77771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A4044D-6738-4A70-89C7-46C8C01A1783}" type="datetime'''''''''''''''4''''''''0''''''''''''''''.''''8''''''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40.8%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14CF77E8-9529-BD6E-EDAE-46BA4A3F69E6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auto">
          <a:xfrm>
            <a:off x="4224338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11F08603-767D-ABFA-E854-7B4960262640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5084763" y="89423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8AD0E2-3A0E-44BE-8641-776488491199}" type="datetime'''''''''''''''''''''-''''2''2''''''''''''''.''7''''%'''''">
              <a:rPr lang="zh-CN" altLang="en-US" sz="1000" b="1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-22.7%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3" name="Text Placeholder 2">
            <a:extLst>
              <a:ext uri="{FF2B5EF4-FFF2-40B4-BE49-F238E27FC236}">
                <a16:creationId xmlns:a16="http://schemas.microsoft.com/office/drawing/2014/main" id="{A1C26545-CD29-F12F-506C-D7BEB825D77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2063750" y="7410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DEF3E6-7858-4482-95E5-31DC6D6300F3}" type="datetime'''''5''''''''''''''''''''''''''4''''''''.''''''''3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017BA827-9B1A-155B-B6D9-8D64B9766019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584825" y="904081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95070-7652-47DE-A938-810D8599B0FC}" type="datetime'''''''''-''''''''2''''''''''''''''8''''.''''''1''%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-28.1%</a:t>
            </a:fld>
            <a:endParaRPr lang="zh-CN" altLang="en-US" sz="1000" b="1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D328A746-8294-BC96-5D5E-C6AA5D1C24E3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2063750" y="8066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B22972-A6D1-4844-ADA3-3F498FB81D77}" type="datetime'31''''''.''''''''7''''''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1B915535-0DEF-22CF-FCA8-0FBA356EA31E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334000" y="873601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CF1675-FF7D-457D-9AC4-638EF1E929D5}" type="datetime'''''-1''''''''7''''.''''''9''''''''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44710C74-F764-AB34-0C09-C726FAD5573F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auto">
          <a:xfrm>
            <a:off x="5429250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D352AC33-2576-6ECF-C178-C11CD99F0743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gray">
          <a:xfrm>
            <a:off x="6448425" y="70675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298DC4-98AC-4D3F-8F64-D4222E7A0F4B}" type="datetime'''72''''''''''''''''''''.''''9''%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46BA36EB-AA29-E930-9874-F524D552242D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448425" y="6675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53EDFE-10EF-490E-8E05-4BF23BF9D935}" type="datetime'''''94''''''.''''''''''''''''3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94.3%</a:t>
            </a:fld>
            <a:endParaRPr lang="zh-CN" altLang="en-US" sz="1000" b="1" dirty="0"/>
          </a:p>
        </p:txBody>
      </p:sp>
      <p:sp useBgFill="1">
        <p:nvSpPr>
          <p:cNvPr id="293" name="Text Placeholder 2">
            <a:extLst>
              <a:ext uri="{FF2B5EF4-FFF2-40B4-BE49-F238E27FC236}">
                <a16:creationId xmlns:a16="http://schemas.microsoft.com/office/drawing/2014/main" id="{F202FD95-747E-5C44-B75D-07207DE87F0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6448425" y="820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707751-030A-436C-9FEA-3978B6787494}" type="datetime'''''''''''1''1''''''.''''''''''''''2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b="1" dirty="0"/>
          </a:p>
        </p:txBody>
      </p:sp>
      <p:sp useBgFill="1">
        <p:nvSpPr>
          <p:cNvPr id="294" name="Text Placeholder 2">
            <a:extLst>
              <a:ext uri="{FF2B5EF4-FFF2-40B4-BE49-F238E27FC236}">
                <a16:creationId xmlns:a16="http://schemas.microsoft.com/office/drawing/2014/main" id="{61875482-7247-3565-5F15-DDC279973C34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448425" y="74088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77ABA-701C-4B61-B59B-308C42C700F6}" type="datetime'''67''.''''''''''6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67.6%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CFA8098F-17A9-E95A-569A-92286C78DC60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6524625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79835DBD-C14F-39B9-F711-E9B9BFCE4DE5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7545388" y="76168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422DF2-0CCE-4AED-A1FB-AC2271DF813E}" type="datetime'4''''''''''''''3''''''.1''''''%''''''''''''''''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9C6639D0-85F5-8C9C-F7DA-B6CD6B2B9549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2295525" y="7643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06861B7-47FD-415E-AAEC-D15504C96573}" type="datetime'''''''''''''''4''''''''''''8''.''''''''''''''''''''''''''1''%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FAB44E1C-1769-3FC4-7944-C2223D390E48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545388" y="8255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FF7A59-2732-46C6-A4C1-0F21989D3CAF}" type="datetime'''''2''1''''''''''''''''.5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21.5%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84F6F0A1-9E6D-C8C9-9885-EC732172B733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545388" y="7027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E4DF9E-C52C-46A0-A20E-933BDB9CF5CC}" type="datetime'''''''7''''''''''''''''''''5''''''''''''''''.''''''1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DD779D7F-2BF6-9E80-499E-863B63B6CAAC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545388" y="78374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90E73A-AD6C-40AB-AE87-7FF358EF45E1}" type="datetime'''''''''''''''''4''''4''''''''''''''''''.''2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AFB1F4A6-20B0-975F-A6AA-28834EED99F5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935038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A47CF841-968F-BF9C-AF01-49E23B753801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621588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299" name="Text Placeholder 2">
            <a:extLst>
              <a:ext uri="{FF2B5EF4-FFF2-40B4-BE49-F238E27FC236}">
                <a16:creationId xmlns:a16="http://schemas.microsoft.com/office/drawing/2014/main" id="{1DA58D02-2864-6C51-275D-201B03CBCDA7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640763" y="7854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084146-5A90-4A83-9C99-F296F7D4DEDA}" type="datetime'''''30''''''.''''''''''''''0''''''''''''''''''''''''''''%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4461751-DE97-88EC-EB5C-E061317F45C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966788" y="7258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50DE8-3283-4404-9D80-41ABE63C1952}" type="datetime'''''''''62''''.''''''''6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62.6%</a:t>
            </a:fld>
            <a:endParaRPr lang="zh-CN" altLang="en-US" sz="1000" b="1" dirty="0"/>
          </a:p>
        </p:txBody>
      </p:sp>
      <p:sp useBgFill="1">
        <p:nvSpPr>
          <p:cNvPr id="249" name="Text Placeholder 2">
            <a:extLst>
              <a:ext uri="{FF2B5EF4-FFF2-40B4-BE49-F238E27FC236}">
                <a16:creationId xmlns:a16="http://schemas.microsoft.com/office/drawing/2014/main" id="{28F959C6-67C1-367E-C24A-E125C58E9CEA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475663" y="8505825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5076C6-CD8F-4886-A208-BC78B43AE3EE}" type="datetime'1''''''''''.''''''''''''''''1''%''''''''''''''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endParaRPr lang="zh-CN" altLang="en-US" sz="1000" b="1" dirty="0"/>
          </a:p>
        </p:txBody>
      </p:sp>
      <p:sp useBgFill="1">
        <p:nvSpPr>
          <p:cNvPr id="300" name="Text Placeholder 2">
            <a:extLst>
              <a:ext uri="{FF2B5EF4-FFF2-40B4-BE49-F238E27FC236}">
                <a16:creationId xmlns:a16="http://schemas.microsoft.com/office/drawing/2014/main" id="{F98F2AC2-072C-D6B8-9F47-64A1BB4851C2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640763" y="78470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446B3A-9488-4A15-9DAF-1DFAC07F3947}" type="datetime'3''''''''''''''''''''0''''.''''''''''''''5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30.5%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13FA5CAA-A4C0-393C-3B0E-8FBDC7E57D5E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736600" y="8193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3B4D45-78B0-454A-8FB3-26849CB353F1}" type="datetime'1''8.''''1''''''%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18.1%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4CDDE14-80EB-670F-779B-DD5B85E35462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8640763" y="81375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218EE4-FF3C-486B-AA8D-D76B2D0AD142}" type="datetime'''''''''''''''2''7''''''''.''9%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389A8C02-35B9-CF26-D087-5DC7B50E6FD6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8609013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7F5B6337-95C7-4B10-1852-7F2EAB117002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gray">
          <a:xfrm>
            <a:off x="966788" y="75072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3D2072-6210-45EB-9EC8-FC192024C6A8}" type="datetime'''''''6''''''''''2''''''''''.''''''''''''''''''3%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74EEE4D1-196D-4B73-D8B3-200EB77FF6D6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35972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2F3BC0B6-9073-3C1D-C867-17323DA752EB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657225" y="120380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6B2DC97-28EE-71B7-E880-96F4A75D3574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gray">
          <a:xfrm>
            <a:off x="257492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B9B0FED8-33F5-FAD5-1139-FA55AAC898B4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gray">
          <a:xfrm>
            <a:off x="15525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ABE37836-8F0B-CB2F-5E8A-06FDE7AB29E7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1060450" y="11979275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C42EF719-EF13-CC39-B563-232B3A5E77C0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195580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2E65939E-6BAB-A8E7-93BE-4793A630E40F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auto">
          <a:xfrm>
            <a:off x="4000500" y="11979275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18808ED7-F3C7-A4C1-8EEC-1855D5179FF3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auto">
          <a:xfrm>
            <a:off x="297815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B09B616E-B6B1-9D6F-93CA-FF3B2637E9B4}"/>
              </a:ext>
            </a:extLst>
          </p:cNvPr>
          <p:cNvSpPr txBox="1"/>
          <p:nvPr/>
        </p:nvSpPr>
        <p:spPr>
          <a:xfrm>
            <a:off x="9903599" y="6114020"/>
            <a:ext cx="1957844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5330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20E1-E84D-D807-C778-BD42485B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8AD1EA-0925-5B5A-4F78-C50E348732B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3967450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8AD1EA-0925-5B5A-4F78-C50E34873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ED8F73D-0F47-E5A7-B54C-6C52B9D9A72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342609"/>
              </p:ext>
            </p:extLst>
          </p:nvPr>
        </p:nvGraphicFramePr>
        <p:xfrm>
          <a:off x="514350" y="1096963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AD067A6A-F4A5-969B-8CF5-A372F983871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011488" y="1997075"/>
            <a:ext cx="6032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B003A30B-7748-D213-36B0-6D266374118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473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5D54DD1D-C6DC-B18F-2A4B-4898F9176C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39FD444-3250-571E-D2EB-7A950CF86CF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95400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752133D-CBEC-91AD-B897-A81BE7BED37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40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7CBD186-B420-BAF0-89C2-5F57EDF9B99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2B71A1EF-2616-C400-B260-B8BCDA8E4D9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5C23823-E854-B47F-2403-00ECC5619C7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347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650333B-B112-72A3-3297-FBF4A0D2AC1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0263" y="1647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B635DC9-F137-B5EF-A5B8-D36913F8952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01850" y="2471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16E922F3-B2E2-AA33-5B78-3C04DB80043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14350" y="13858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E2EA84C-5278-69B5-DE93-1E918E1B578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790825" y="2049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DBA15356-E21A-0539-F19B-27450F86C64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41350" y="1546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417EBD2-1496-1CFB-B30D-1B61F0BB0D2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60663" y="2232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6CE95A-03C9-8126-590B-49EDF3D1D5C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720975" y="2730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C839486F-3E40-18F2-8C1F-A8305F8BDD73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FDC468DC-B9C4-C8A9-2972-921DF468A17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46075" y="114617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4FFC0C-E58F-7CBA-19F5-E3CA04C0F05C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9874D8A-EFB4-5AE5-A95F-393CF5E6D6A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027238" y="10699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4AF06CED-0B00-CC0F-BF1B-1713D304250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867025" y="18224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FA5A3D16-3557-F58A-2278-51561361B71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D629D3F1-F33D-2ADC-7FA4-664DC4162AE6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66177313"/>
              </p:ext>
            </p:extLst>
          </p:nvPr>
        </p:nvGraphicFramePr>
        <p:xfrm>
          <a:off x="7754938" y="942975"/>
          <a:ext cx="2546350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B71BDE35-F09C-C8B6-C9EC-13F9E98C4095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8580438" y="1028700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7A0747F1-DF6C-BF1F-58D0-31FAF1BBA250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881938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F1631037-5FCC-4476-6F74-F1D75F77FC4F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77168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ADF42A09-B29C-0BBC-990F-358D031C222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8399463" y="11176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A8429CAC-5CC3-B8A8-FD1F-BF64C06F40FE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81938" y="22399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107AD70F-7ECA-C8A1-0603-98A2DD162611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472488" y="1425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82B60AE0-AC9C-F037-83FC-CA890F98E741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8455025" y="2322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AAF6A2B3-6275-6CDE-6E78-B61BE365F8C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851058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42F4E59D-95D9-E434-2A69-7AAD932B9C1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247188" y="12287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EA8E2882-0D54-8976-6B00-86638CE6F8C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250363" y="1555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DC36B540-F379-FC60-44F3-3FC0A1965F4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785100" y="211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C28FAEEA-10DF-7964-D724-35B56F94692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3043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C057B764-AD8F-6276-D3E2-BD729228C42F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923463" y="2097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864B302-E481-B47F-811E-A38AE9723DE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923463" y="23018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594135EF-06FE-5AE9-EA38-C4A69C5426ED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821863" y="269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431FB19-1872-6BF7-D993-60497631DC6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969500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09134B2F-D975-3145-D6B6-AEDBF0FC69B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631113" y="195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D8EA9052-57F7-91C4-8BEB-5E9348BC06E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8415338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88AE6FFE-A8D8-2AEA-D90B-A2DD2A4FD089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218613" y="993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A5ACA043-9455-2A0F-61F3-4EC95D10CEC3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012363" y="1908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58B2AD37-FBF0-319F-A22B-D3F2FFA4A63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248775" y="2408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BA7DD404-5D14-B846-7885-5444DB72E426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51498831"/>
              </p:ext>
            </p:extLst>
          </p:nvPr>
        </p:nvGraphicFramePr>
        <p:xfrm>
          <a:off x="14500225" y="109696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D495B96D-9473-1457-802B-6C46608610A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4627225" y="1771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5184CFCF-DB82-16F4-1BC7-FF7C327212DF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4627225" y="2601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86BFA5ED-E2AD-B990-904E-178143A1E5D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44684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E72117CB-9259-3189-BE36-20A0E50269B3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5336838" y="12398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56441F81-38CE-1624-B85A-33BD70BF1BD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5317788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D0A3D512-8F29-1F91-031A-4A8C17F0DC2A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5300325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C27210F8-B8C5-2765-D9C7-983DC8E1E983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53622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25EC5A25-2B6B-34A0-3515-FDE32B43D0BE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6227425" y="16637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E58B1689-14B9-107F-A530-AD4FA0B0D5B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6197263" y="1916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3BDB3C06-52E7-A5A6-7A10-5303276C32D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546263" y="1538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C18469C1-1178-B800-7926-998EA733C8A1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25758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94C019F5-8C9B-A916-395E-60A13815521C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968788" y="1720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6C60522-CCCF-BFAC-8AB1-CFC578C19CF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868775" y="1870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C4E5C134-793E-1030-322A-F5F23D4899D5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868775" y="2611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ABECE340-1E64-CC8E-6E22-1971AC438F99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715135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7D894B34-D29B-5160-4C3C-405917A9DCCC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376400" y="13350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2E2DFC2A-60C8-47ED-3F5B-C9C37DC1C0DE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8E2B7268-73D5-B8E6-1088-74A74BCDB7D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165513" y="1454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39FEBEB9-4B0B-69C2-2343-96419AF57F8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7059275" y="15160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BDAF1C50-031B-A28E-59D0-3B09127C0628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6195675" y="2573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4C3B1ABA-AE8D-4A48-2189-2A62B802AD28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6423AFFD-4E1E-54E3-0EC1-78DCC962A334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4023817210"/>
              </p:ext>
            </p:extLst>
          </p:nvPr>
        </p:nvGraphicFramePr>
        <p:xfrm>
          <a:off x="514350" y="661035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5617C24F-9561-75BB-E4E5-7FFDFB736B44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119688" y="93440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4AF44E72-7E9D-E592-427E-13AAF044703B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8150225" y="90551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0BA32A48-3C5B-0FD7-E541-DA8D09DB0EC8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8135938" y="89916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2695C1C8-8D00-0DE9-A43F-8E2FA2BAFE05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auto">
          <a:xfrm>
            <a:off x="1046163" y="90185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14EA270B-508C-281B-9C77-D8253D77F22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145338" y="89090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54C081E4-EDD4-0FCA-F183-282DDF073E71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6073775" y="89265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B8703D19-0F34-D973-11F7-C586A50495FA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5119688" y="9307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F544A37-B5F8-9F55-B241-580D5B657F50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H="1">
            <a:off x="4129088" y="89646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FCDA3CF2-06A6-D527-6B85-C1518154459A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3124200" y="89074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268FDBAE-3D06-4A3D-7CCE-192758C7303D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932113" y="8451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95220BD0-A48E-248C-C804-CCCED98D7FAC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932113" y="9051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BDBB5DB6-CAB2-F5D4-4F14-13B931C984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163888" y="8839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63C9486F-47B7-1695-FA02-CF4354E34177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900363" y="7051675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69FAB058-E79A-25C1-3F45-404A4E0C96FA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900363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FD9083B8-73AC-5AAC-A941-860B44A06FDC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905250" y="76073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A2ADFE7E-1D8E-DDE7-7789-3CE53DB58F1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937000" y="86693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3310F574-9D0F-D210-B528-C00272E9FF3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937000" y="9059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774CBB99-FAB5-8B9A-E217-B359B34A6AD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4168775" y="889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DC09D4E-857D-3F43-5B96-DD2459CCA47B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95475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A97351AF-79FF-CAA1-1FEE-13ACEE92F342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0525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90253168-A209-D78C-85E7-DA06B811CD36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910138" y="82375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83E0A989-4AE7-F052-566B-0BF0E4DBE900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956175" y="92075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6C74F27C-894F-A534-B60C-704FCAE85FFB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920750" y="8712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B147333E-ADEF-9139-FD2E-878287003FC9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4956175" y="917098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B30EC6BD-704C-B332-5281-C79DC70A64E8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927225" y="8723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3DC9B3A7-8DBD-C3A9-4EAB-1AE6291DA99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018088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AA79E64F-A9C0-0CA1-919F-5311E59300FA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916613" y="741680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C3B83D71-A3C6-98EE-D84A-AB3F5CF9B33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48363" y="8539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C61C4626-5ECA-0483-FE21-C864644E40D4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48363" y="9047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3FB4D367-553E-4A07-B4F6-A88031C462F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718175" y="88582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63D00D7E-5466-A7C9-94F1-724B15F0633E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95475" y="6503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CE2B249B-54F0-CF06-2CB6-4CE6C405804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24563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BB62038B-3011-D2FD-0214-BB584F765C77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21500" y="7324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780F30DA-921F-5A45-8549-D4B8D5BE7C9E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853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27A49A17-4528-6A99-81D9-FB918D33EBC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903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2762F782-B915-67B4-3CFF-2670FA3E454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185025" y="8840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5F61892D-90C0-2DAC-3FB8-1FDDD40336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88900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628347CA-9E50-B4AF-9411-3FED8432346D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64B4D6CA-411D-5818-91E4-4509A73BFAF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26388" y="79454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F8F2EDF-997C-15AB-EA21-9D4879893DC5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9144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4A813B0D-7A79-F7B6-4395-E75EF6ED32A5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885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29E84416-13F5-7865-39CE-0F7C1A29A212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690563" y="8950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5D0BE2D7-85A2-B8DB-658A-4949711CCC21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8189913" y="89868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667F92C-3F6F-4A8B-0195-18151041452A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920750" y="911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A50763A5-388E-740D-DF3E-C14C02DAD695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7926388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5F6253E3-C328-C459-733B-C9B87ADE556D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20750" y="8432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CDA22C7-05EE-3D80-25AD-5ECEB446C21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7345363" y="5640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D30E5B2A-7FC7-05AA-95C5-F4258A28943C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8104188" y="5640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26B02EEF-97DC-9190-0BF6-58544AB51417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8863013" y="5640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2EF02CB5-D6FE-60EA-177B-3118A86FC1EF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764698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2E16962A-BC6D-3FF8-B8B2-0363C3409600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8405813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5D986C92-067C-500A-F0B4-87E87A8430FB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916463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46165C60-5266-8C43-A289-9A045DA3C966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962275" y="123761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9D2C52EB-542A-6B7F-3058-0362A8D1A860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6572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47574E4B-2690-656E-E46B-E4232517AA2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21939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6AA68F27-8F3B-F1F7-F182-0CD9F7B9780B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42557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2F72E6AD-3ADA-3EC2-0645-DF6C27C412B1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10604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F45631D0-0478-A7A9-23F6-57D8D3991C5E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82880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9160A1BC-A05B-0617-3A1A-D5D336FCA1A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3365500" y="12317413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12C2D868-9AC9-95DC-04A5-D0E795AC65F5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5971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283D0115-48A3-5C61-4924-DBD6759DE315}"/>
              </a:ext>
            </a:extLst>
          </p:cNvPr>
          <p:cNvSpPr txBox="1"/>
          <p:nvPr/>
        </p:nvSpPr>
        <p:spPr>
          <a:xfrm>
            <a:off x="10313699" y="6160573"/>
            <a:ext cx="1409617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862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07A96A-9808-9DE4-304D-F1BBF75FA52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916405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0" imgW="7772400" imgH="10058400" progId="TCLayout.ActiveDocument.1">
                  <p:embed/>
                </p:oleObj>
              </mc:Choice>
              <mc:Fallback>
                <p:oleObj name="think-cell 幻灯片" r:id="rId5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62CA176-F9D2-566B-5D16-AF20E57CF81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120955"/>
              </p:ext>
            </p:extLst>
          </p:nvPr>
        </p:nvGraphicFramePr>
        <p:xfrm>
          <a:off x="2343150" y="1966913"/>
          <a:ext cx="7205663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12B909F1-C9E1-1C91-3A8F-3B3B062DFF3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9504363" y="5637212"/>
            <a:ext cx="79375" cy="127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C17F0F03-BDCF-BE38-6B82-751CF330DF4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9504363" y="5394325"/>
            <a:ext cx="793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06A1A-42AD-CFB3-5E9C-2934B2CFB9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8098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B5D5A9-D219-40C2-9DCC-EC90ED04BA88}" type="datetime'''''''''''F''''''''''''''''''''''''Y''''2''6Q''2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9DB5FD37-0A8D-4505-2551-C7550B9F8E2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389313" y="23971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23760F-1A6F-406E-9F2C-4A15E574B500}" type="datetime'''''''''''''''''''''''''''4''''''''''''''''7''''''''2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472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2A542FE4-9BDD-4910-941E-659E8264EFC6}" type="datetime'''''''''''''''''''''''''''2''''''''''''''''%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FECFE190-4C36-B8E3-FF6A-949F2F7FB98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343275" y="2967038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95A132-FB36-41D9-92C9-558CACD9633B}" type="datetime'8''''''''''''''''''''''''3''''''''''''''''''''''1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8310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F7A6C5A-325E-49C1-856B-E1877D2AF104}" type="datetime'''''''''''''''3''1%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5CD19A4E-9CA4-25CD-4058-DE7FB184BF1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325813" y="4659313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949B4D-434B-4C7B-A30F-F2FDED43AC0A}" type="datetime'1''77''''5''''''''2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17752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15E4A585-9D36-4982-98C5-E2A8820BA2CE}" type="datetime'''6''''''''7''''''%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C9D4FF3-C642-7832-37A3-58CC8CE22EF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5464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C152A5-F8FB-464C-99E7-615D8F20BD14}" type="datetime'''''''F''''''''Y''''''26''Q''''''''3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CC93D4-84F7-D3B6-A495-8791213A552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125913" y="237331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B2DB88-7646-4ACA-B457-A56588D0FE3C}" type="datetime'''45''''''9''''''''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459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38614770-867E-45E1-A51D-8B406F6D635F}" type="datetime'''''''''''''''''''2''''''''''''''''%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A4C40AFE-4A77-BF87-065E-7BD742D62804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4079875" y="2995613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60E42E-62C3-4265-B2CD-0C7317CE012F}" type="datetime'9''''1''''''''''''''''''''''''''''''''''''''''''0''''''''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671376D-EDBC-417B-9A6F-B641BCD34F44}" type="datetime'''''''''3''''''''''''''''''''''''''''''''''''4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7CF83D29-452F-73C9-CA22-2F5E720E158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062413" y="4699000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E93ADB-2677-4E3E-A7B3-C835061E3A43}" type="datetime'''''''''''''1''''''''7''1''''''''''4''''0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17140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EFBDB30D-29AE-422E-AD39-8B1F742DED5B}" type="datetime'6''''''4%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69324599-F8DC-2983-482F-7D63DF5BCA6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42830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C04A7F-FEA9-409E-9B3E-EF2554F642AB}" type="datetime'FY''''''''2''''''''6''''Q''''''4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3143E29-048D-6171-9178-E393335BF9F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860925" y="37623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24BCF6-DEAB-4A51-9366-9BB4ED51DA3F}" type="datetime'''''3''''''''''0''''8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954F1F31-3608-4E67-9E83-3F079D7889B3}" type="datetime'''''2''''''''''''''''''''''''''''''''''''''%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BC3B01E8-7913-8442-21B2-7C0283660F4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814888" y="4279900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77E66F-0659-4079-A4F2-5DAF52C1F01E}" type="datetime'''''''''''''''''''''''''''5''''''0''''''''''''''37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5037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0B2C5E2F-49B7-41EB-AED8-0715E6C78175}" type="datetime'''''''''''''3''''''''''''''''''2%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9385AE8E-6F88-4E54-76CA-E2AA0CDCEC1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797425" y="5122863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BE7D70-C24F-4FC3-A564-5BBA05B6E53D}" type="datetime'''''''1''''''''0''''''''''5''''''''9''''''''''''1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10591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E7FD82E3-BEF6-4315-BBEE-BD5958C6C272}" type="datetime'6''''''''6''''''''''''''''''''''%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36ED6B0-2B76-6224-C966-1D6947D7115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5018088" y="6116638"/>
            <a:ext cx="6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CE17A6-AFAB-4012-BDED-D90247F9F23A}" type="datetime'F''Y2''''''7''''''''''''Q''''1''''''t''''''d'">
              <a:rPr kumimoji="1" lang="zh-CN" altLang="en-US" sz="45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E9897592-6BAB-13B9-6ED5-29B93468CBA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5610225" y="42640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73ECB7-B639-4509-A6A0-5C77235CC33A}" type="datetime'''''''''1''''''''''''''''''''9''''''''9'''''''''''''''''">
              <a:rPr kumimoji="1" lang="zh-CN" altLang="en-US" sz="14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199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7ACBF5FA-6F9C-4A44-9B3A-F86286178C26}" type="datetime'''2''''''%'''">
              <a:rPr kumimoji="1" lang="zh-CN" altLang="en-US" sz="14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1B780CC-22A2-5DEC-4866-B8E4BA773E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5570538" y="4948238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6BD001-ACC3-451E-9DF7-DC87A32F6FF0}" type="datetime'''''''''''34''''''6''''''''''''''''''''''''''''''''6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3466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059F0C6-B95E-43DA-AE3C-379942F400B0}" type="datetime'''3''''''''''''''''3''''''''''''''''''''''''%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3340FA5F-E14A-2CEA-8490-561FCEE59F4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5551488" y="5365750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6BEEDE-B16F-42FF-9740-700145EB16A3}" type="datetime'''''''6''''''''''''8''''''''''''''''''''5''''''5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6855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836AE71-A77D-49FB-8948-3FB3A3F4A9ED}" type="datetime'''''6''''''''''''5''''''''''''''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114930B-BBC3-C272-619E-F5E6E4CA48F6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5754688" y="6116638"/>
            <a:ext cx="61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CF0629-687E-470F-B43A-5A5E42603547}" type="datetime'''''''''''''''''''''''''4''''''月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FBA6EDAD-B751-E7B1-8846-16C17347372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6367463" y="4652963"/>
            <a:ext cx="376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85B773-E9F6-447B-92E6-D00C8860FB8E}" type="datetime'''''''''1''''0''''''''''''''''''''''''''''''''''''''9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109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18ABC5-BF60-4BFB-9826-0371775A1F76}" type="datetime'''''''''''''''''''2''''''''''''''%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4DD91172-272F-B0C4-EB6B-F0A4A3DBE74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6288088" y="5224463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36CD51-1AFA-4FCF-A347-B7D6A056F1C1}" type="datetime'''''''1''''''''''''''''5''''''''''''''''''7''''''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1571</a:t>
            </a:fld>
            <a:br>
              <a:rPr kumimoji="1" lang="zh-CN" altLang="en-US" sz="1400"/>
            </a:br>
            <a:r>
              <a:rPr kumimoji="1" lang="en-US" altLang="zh-CN" sz="1400"/>
              <a:t>(</a:t>
            </a:r>
            <a:fld id="{18D5B27C-DBC8-4D56-AB7C-D7A6F4C5ABF4}" type="datetime'''''''''''''''''''''''''''''''''2''''''''''9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/>
              <a:t>)</a:t>
            </a:r>
            <a:endParaRPr kumimoji="1" lang="zh-CN" altLang="en-US" sz="1400" dirty="0"/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B155A68C-E29F-62E0-D48E-6AFFEB3762E0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329363" y="5676900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7B8182-72F5-4B54-BB63-7F551B105747}" type="datetime'''''''''''3''''''73''''''''''''''''6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3736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47505B2A-215B-40E7-8943-CDD8A610EABD}" type="datetime'''''''''''''''''6''''''9''''''''''''''''''''''%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783B3B8C-6AC8-D0A0-EFC4-B8E91E907CB8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84488" y="251936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CBA233-5DB5-491A-A284-EFFAED1D9C1B}" type="datetime'4''''''''''''''''''1''6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FC1DD981-1F6A-482D-8292-04DE31514E43}" type="datetime'''''''2''%''''''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7" name="Text Placeholder 2">
            <a:extLst>
              <a:ext uri="{FF2B5EF4-FFF2-40B4-BE49-F238E27FC236}">
                <a16:creationId xmlns:a16="http://schemas.microsoft.com/office/drawing/2014/main" id="{B10DC4BF-CDD2-C601-9C55-BCA05B0B3C8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070725" y="5526088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D07E3E-6007-44E2-8331-26DBAD325941}" type="datetime'''''''''''''''''4''''''''''''''''''8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837213A4-10CB-445E-AF81-5EC6A25AD7E3}" type="datetime'''''''''''''''''''''''''''''2''''''''%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6" name="Text Placeholder 2">
            <a:extLst>
              <a:ext uri="{FF2B5EF4-FFF2-40B4-BE49-F238E27FC236}">
                <a16:creationId xmlns:a16="http://schemas.microsoft.com/office/drawing/2014/main" id="{86A5B031-4C68-9232-8F13-AD070C6CC7D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7024688" y="557212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CB51F1-AE9A-42D6-9CDA-18256D088C88}" type="datetime'''''''''''6''''''''''''''''''''''''''''''6''''6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7EF97E5-8B3C-4DA5-BBE3-0C547E0E0CA9}" type="datetime'''3''''0''''''''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5" name="Text Placeholder 2">
            <a:extLst>
              <a:ext uri="{FF2B5EF4-FFF2-40B4-BE49-F238E27FC236}">
                <a16:creationId xmlns:a16="http://schemas.microsoft.com/office/drawing/2014/main" id="{76740F35-9AA0-FC91-A60C-C7366433006D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024688" y="5713413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67C90-E07B-4C4C-A0C5-6AD1F572CAAF}" type="datetime'''''''''''1''''''''''''''''5''''''0''''''''''''''7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FA1FAAC-A016-4015-8CDC-AC620B07DE42}" type="datetime'''''''''''6''''''''8''''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543A2D25-101E-0C73-CADB-283452873F0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7227888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5CC451-D896-431F-94A3-F53565E7A24C}" type="datetime'''W''''''''''''''4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29" name="Text Placeholder 2">
            <a:extLst>
              <a:ext uri="{FF2B5EF4-FFF2-40B4-BE49-F238E27FC236}">
                <a16:creationId xmlns:a16="http://schemas.microsoft.com/office/drawing/2014/main" id="{1B45824F-886B-FA7A-F8E0-978A0FCE2D1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05738" y="549275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B3C5F4-8CFE-4535-B665-F98A56F846C2}" type="datetime'''''''''''5''''''''0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B7A97E83-93FD-49E0-984B-7D6ADC4E5574}" type="datetime'''''2''%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6A8EE188-914A-457F-A989-65E7021DF0B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759700" y="555307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E3F3E4-28D9-4F1A-94C3-2FBBFE9E622C}" type="datetime'''''''''''8''''''6''''''2''''''''''''''''''''''''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DF12AD-0A30-4D0F-BE0C-D889D2BBCEC6}" type="datetime'''''''''3''''''''''''''''''''''''5''''''''''''''%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7" name="Text Placeholder 2">
            <a:extLst>
              <a:ext uri="{FF2B5EF4-FFF2-40B4-BE49-F238E27FC236}">
                <a16:creationId xmlns:a16="http://schemas.microsoft.com/office/drawing/2014/main" id="{4C587DF8-D833-4D56-C613-9D39A70A3B2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7759700" y="5710238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7FA23-5D00-4C12-9021-CB774DBE1C43}" type="datetime'''''1''''''''''''''''''''''''''''''''''''55''''''''''''8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1C52793-B4AB-47A7-B62C-3FC86FCCBACE}" type="datetime'''''63%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C7167401-64CD-E4CC-4FA6-E13496F55C4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79629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9E9A14-3C58-452F-A83C-4398C37DCAAE}" type="datetime'''''''''''''''''''''''''''''''''W''''''''3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32" name="Text Placeholder 2">
            <a:extLst>
              <a:ext uri="{FF2B5EF4-FFF2-40B4-BE49-F238E27FC236}">
                <a16:creationId xmlns:a16="http://schemas.microsoft.com/office/drawing/2014/main" id="{85CA3CC3-8C1A-4F5F-919D-2EAE21C3AA5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542338" y="54451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39ED2-B13B-48DE-8BB8-08548322F34D}" type="datetime'''''''''''''''''''''''''''''44''''''''''''''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DB3D7E92-F2DA-44D4-809D-BF0AEC1C7933}" type="datetime'''''''''''''''''''''''''''2''''''''''%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1" name="Text Placeholder 2">
            <a:extLst>
              <a:ext uri="{FF2B5EF4-FFF2-40B4-BE49-F238E27FC236}">
                <a16:creationId xmlns:a16="http://schemas.microsoft.com/office/drawing/2014/main" id="{629E1E1A-092F-2939-668A-21533DD73427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96300" y="5519738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2B81EC-9FAE-431E-B8DD-E6A1F2390BF5}" type="datetime'''1''''''''''''0''''9''''''''3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1093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8E8ECF1-1BEB-48B7-91FD-D823181B30E5}" type="datetime'3''''''''''''''''''''''''''''''''''''''''''''''''9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0" name="Text Placeholder 2">
            <a:extLst>
              <a:ext uri="{FF2B5EF4-FFF2-40B4-BE49-F238E27FC236}">
                <a16:creationId xmlns:a16="http://schemas.microsoft.com/office/drawing/2014/main" id="{2DD4641F-06FC-5665-FB46-1BCFF2FFE54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8496300" y="5700713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8003FC-0144-4FFA-B56A-CAF1A090D85D}" type="datetime'''''''''''''''''''''''1''''''6''''''9''''''''7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89D67D29-8858-4121-8A03-EC1E3AFC6ECE}" type="datetime'6''''''''''''''''''''0''''''''''''''''''''''''''''''%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1D66EC20-58D9-3B63-08CD-98B76F39C9E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86995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4E3DA6-579F-4DE0-AA7E-3682293FD3D5}" type="datetime'''''''''W''''''''''''''''2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24" name="Text Placeholder 2">
            <a:extLst>
              <a:ext uri="{FF2B5EF4-FFF2-40B4-BE49-F238E27FC236}">
                <a16:creationId xmlns:a16="http://schemas.microsoft.com/office/drawing/2014/main" id="{8A968BC6-E9A5-E582-03EE-94AFFA7F44DE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045575" y="55276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684FC9-948E-430C-A80B-39EC846BEBE2}" type="datetime'''''''''''''''''''''''''''''''''''''''''''4''''''''''''''6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EADAE10C-FC71-4AB2-A692-546B14297778}" type="datetime'''''''''''''''''''''''2%''''''''''''''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3" name="Text Placeholder 2">
            <a:extLst>
              <a:ext uri="{FF2B5EF4-FFF2-40B4-BE49-F238E27FC236}">
                <a16:creationId xmlns:a16="http://schemas.microsoft.com/office/drawing/2014/main" id="{3376C2FA-E8C1-B070-6FDC-FEDD6419F3BE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8955088" y="557212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3D5C9-8896-4F52-B5D7-B58DA6862277}" type="datetime'''6''''''''4''''''''''''''''''''''''''''4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644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DEA0B62-9CAE-4F77-A693-E59916C374B6}" type="datetime'''''''''2''''''''''''''''9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0E7CD9A4-6EF0-3734-19EE-21E341E2833E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8955088" y="5711825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43B86F-3C54-419C-BF98-EF761EA51594}" type="datetime'1''''''''''''''''''''''''5''''''''''''18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1518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49DCEBB-3AFF-4339-B8DE-B84C60042633}" type="datetime'''''''''''''''''''''''''''''''''6''''''''9''''''''''''''''%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0CAF33B-A6D6-11EC-6CCD-87C25D3D88D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4361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CEA597-E199-440E-9F1D-DCB2369F43F4}" type="datetime'''''''''''W''''1''''''''''''''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86449856-8A40-D144-FE26-21E54A84AEF9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9609138" y="5299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5ED7B7-8E6E-41D0-8524-C36D5D01A914}" type="datetime'''''''''''电''''''''''''''''销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78C69A48-C03D-F338-DEC2-BB2FB17697A5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2884488" y="4695825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D29A1C-80FB-4E45-8280-F771F819FEC4}" type="datetime'''17''''''''1''''''''''''''''''7''''5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17175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742AC088-3B3B-4736-BFA3-D3B0AE6C3882}" type="datetime'''''''6''''7''''''%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6032FF42-CF99-802E-A8DC-76B305994330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09138" y="55419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4CDF7C-0902-437E-89A1-EB1DDAC35897}" type="datetime'''''''''''''''''''''''渠''''道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27254177-9CC3-7FE7-CCD4-47C2146C743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2884488" y="3063875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D260EA-7A9D-457E-B5D8-B02027014412}" type="datetime'''7''''''''9''''''''''''''''''''''77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7977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5F6FD88-CA45-46F2-9D6C-6638B9917950}" type="datetime'''''''''''''''3''1''''''''''''''''''''''''%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2D04BE7B-EDBA-2E81-5527-4DC1EDB66BC6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609138" y="57848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C2C59D-273A-4C65-B5C6-86CA971BD1D4}" type="datetime'''''直''''''''营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62157E72-2F64-BC88-86BE-DA456C88E8C2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6491288" y="6116638"/>
            <a:ext cx="61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5DCCBA-9826-43C3-9252-459C9FE537D6}" type="datetime'''''''5''''''''''''''月''''''''''''m''''''''''''td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pic>
        <p:nvPicPr>
          <p:cNvPr id="275" name="图片 274">
            <a:extLst>
              <a:ext uri="{FF2B5EF4-FFF2-40B4-BE49-F238E27FC236}">
                <a16:creationId xmlns:a16="http://schemas.microsoft.com/office/drawing/2014/main" id="{EDCF5D3A-B3ED-ED50-3BE6-A6F4FC54040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75">
            <a:off x="12822345" y="5798291"/>
            <a:ext cx="1337783" cy="6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CA63-0732-49FF-CC5B-349F73C5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AE66E73-60E5-4F7C-D79C-83512DAB854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9066815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4" imgW="7772400" imgH="10058400" progId="TCLayout.ActiveDocument.1">
                  <p:embed/>
                </p:oleObj>
              </mc:Choice>
              <mc:Fallback>
                <p:oleObj name="think-cell 幻灯片" r:id="rId12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AD87405C-6148-DF03-E02A-A5AB2D07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0617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D81CEE19-13CE-5CA1-DB9B-A83ED6E486C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194709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6C28496B-50D8-03BF-D48C-2A37896F9EF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14338" y="50117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7BDD03-8798-4177-B396-E84FB02CE0B8}" type="datetime'''''''''''''''''''''''''''''5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FC2CADBF-FFA3-EBC4-3806-C31D114396C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5902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ECE856-E844-45F9-B7C3-7CEA69726AC0}" type="datetime'''''''''''''''''8''''''''''2.''''4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AEE7EBDD-FC25-3C70-AD00-B9AB3180513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722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F085D-E731-4E32-BD5C-42C35C8C8429}" type="datetime'''''''''''3''''.''''''''''''3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0008AA-CBEE-5123-84AD-7B2D22FF93E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3E344637-1E40-C237-838F-BF45E91D0CA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4819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FBB89-4D63-4065-BB47-B983408E33D7}" type="datetime'''1''''''''''1''''''''.''''''2''''''''''''''%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645DACF-BE2D-6C70-4FF7-E15E2121611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4994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467F2-770B-4539-B000-BF407B66FEA0}" type="datetime'''5''''''''''''''.''''''''''''''''3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3B2A741B-3334-04C8-841D-271CAAFE7C7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5878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52B7-1AAB-431B-8F73-17AC7DAF1867}" type="datetime'''''''''''7''''''''''''8''''''''.''''7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7245006F-D56F-6F95-2E52-704E5642F6C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3243F2-5468-402F-A740-FABB98715315}" type="datetime'4''''''''''''''''''.8''''''''''''''''''''%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F01893BE-E230-5A68-11E0-FDD6F59B32C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287802-6F97-BFBD-C95C-5E94D984C43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83235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48EB1-FCCC-44E3-8E32-E301815DAA74}" type="datetime'''''''''13''''''.''''''''7''''''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3ADB70EF-8173-4412-6D39-0D01F988427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038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C8C93F-5CF0-4249-840E-DFE6BF9B94FD}" type="datetime'''''''''''''''''''5''''''''''''''''.''''''''''9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CE54FD73-4668-B5CB-87DF-ABC902F2896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48672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F70870-2B18-4429-AEF4-EA14DA22EEDF}" type="datetime'9''''''''''''''''''.''''''''''''''''''''0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F3F2E9A9-6F6F-394C-6C1E-9362274192D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468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3B556-BCB6-4FC1-8728-409D4CBB0B68}" type="datetime'''''5''''''''''''''''''''''''''''.''''''''7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382B73A-0253-E860-FE15-168FD2AE517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2BEA0BD-AE65-48F7-CC4E-F2BE923AF74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445125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74B41-634F-4C7A-BA96-89F837E4C111}" type="datetime'''1''''''''''''0''''''''''''''''.8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05B8C89A-F642-9517-3A2D-41B3BBD5928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936875" y="5710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6B6F9-22ED-45C5-A7CA-31EC187D198E}" type="datetime'''''''''''''''''''''''''''5''''.''0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2F04603A-9D70-89E8-E994-BAC86B9852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238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ACD6A-DEA5-44A2-BB59-FF72A55B7CB3}" type="datetime'''78.''''''''''''''5''''''''''''%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2F45E43D-2705-61F9-E41F-FFBF3411DA1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706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92FF6-0041-4724-AB07-D6967732DCBD}" type="datetime'''''''''''5''''''''''''''''''.''''''6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CF975FE9-31D4-D108-6EDB-F5CCD043205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AB8D948-054E-F494-EE2E-59037DA9E8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21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701CDE-6344-44B4-B852-5B1B44CF2CA7}" type="datetime'''255''''5''''''''''''''''''''''''''''''''''''2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25552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A266FD-F8AD-B88E-07AD-41CBE4574360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3338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93552D-A0A7-4C94-B972-DA6FBB629002}" type="datetime'''''''''''''''''''''''''2''''''6''''''''''''''49''9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26499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CB88BA3-BCAE-D1E3-D2C6-0E8C0E8A6EE5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04938-0BC4-4DF2-A903-0A9BACD59487}" type="datetime'''2''''''''''''''''''''''''''''''''''''6''''''''6''''''''''83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26683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F60706-4E88-94CA-2A19-CFDC0B88029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641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24805-FD18-46E2-B059-88C31C711D2C}" type="datetime'''''1''59''''2''''''''''''''5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15925</a:t>
            </a:fld>
            <a:endParaRPr kumimoji="1" lang="zh-CN" altLang="en-US" sz="1400" dirty="0"/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FD3DD550-A428-87B4-17DA-0AA8D6FBB6D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12566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C3537-8E3D-4AF9-9D58-B76DD6DF419C}" type="datetime'''''''''''7''''''''''''''''4.''''''''''''''7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BF412661-A388-F2A1-13EF-A8A741E7AB1A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86075033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976" name="直线连接符 975">
            <a:extLst>
              <a:ext uri="{FF2B5EF4-FFF2-40B4-BE49-F238E27FC236}">
                <a16:creationId xmlns:a16="http://schemas.microsoft.com/office/drawing/2014/main" id="{A4CD8922-B7BF-3385-5532-1A8926649A4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633788" y="5780088"/>
            <a:ext cx="1588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07D01D13-20EC-40B0-2816-B84A9203E54B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3679825" y="63547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7E28F6-0830-4ECB-A6FF-BCCE71575ADD}" type="datetime'80''''''.7''''''''''''''''''''''%''''''''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55976727-28D9-3204-F7F1-FBB15DACF336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4F3388-5B75-4FFF-95B8-CC4391E9189D}" type="datetime'''5''''''''''''''''.''0''''''''''''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036448C9-D633-01C1-EE0A-782BB682AB5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A8804F84-D44A-2B47-9260-11623F6583A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81330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F279FB-E380-4117-B6DB-B8085B080261}" type="datetime'''''''''1''4''''''''''''''''''''''''''''''''''''.''''1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1008CB5B-3179-70C0-7261-742688EBEF8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51133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FB3D68-BBF3-4F3E-946C-C62C77763750}" type="datetime'6''''''''''''.''4''''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6.4%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B8D0D441-01B8-D11D-396A-DAE28F5C8FC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5838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46EA33-3EC0-4922-94C4-8D2457AE5D8C}" type="datetime'7''''3''''''''''''''''''''''''''.''''''''5%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63919F68-E376-975A-FB94-84E70ABE851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198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AAA7C9-BD5C-40A4-966C-159C76AD541E}" type="datetime'''''''''''''''6''.''''''''''''0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ED8B8ED6-9784-D1BC-818E-FABE0B3FD5A4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C8BB82BD-4346-5E17-54F7-9647C031893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4986338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13B2A2-CC57-4377-8539-E914420EEAA6}" type="datetime'''''''''13''''''''''''.3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B3884C7-0B32-0E15-7497-01DC6FBB669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2832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8F73B9-305B-420B-ABAA-03C3C26F0C36}" type="datetime'''5''''''''''''''''''''''''''''''.''''7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66B043B5-9BF8-A0BF-6FAA-17A1A8CCDB7A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151438" y="59483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3601CB-E065-40D8-AABE-7DC8A46DCD1E}" type="datetime'''''''''''7''''''''4''''''''.''''''9''''''%''''''''''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4F56E666-E0BC-CAB4-1F81-05A5034757D9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551238" y="5818188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4A0696-C7C4-4AD6-BFDC-A0516ECC01FC}" type="datetime'''''''''''8''''''''''''''''''''''''''''''''.''4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ACD8A098-CF08-70D4-130E-872CBD904F72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FF26773-EF27-271B-D686-DEDF83FE02CC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842000" y="5824538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FFCD74-3476-4F26-BCB3-B34C18C32231}" type="datetime'''''''6''''''.''''''''''''''''0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8999B27-214A-F0A5-2BDB-C1191370392E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59928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BA56C9-7953-4B5C-BF63-B4CEB65FB74D}" type="datetime'3''''''''''''.6''''''''''''''''''''''%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5D462CC0-FE87-C25B-C201-445D87A94E8A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776913" y="63134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336FB5-4BE5-40DE-AE66-21FC510CD5D4}" type="datetime'''''''8''''5''''''''''''.''''''''''''''''''''''''''5%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BEFBC97F-4FCB-5EA9-0FDD-38D053351B79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842000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42292-BC6E-4ACD-B721-AF7678C32A46}" type="datetime'''4''''''''''''''''''.''''''9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6C3653C0-49BB-729B-129E-7B999B9B9EC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6067426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DA4AAAAB-56F1-FF26-8A07-47369012F9A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427413" y="5588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3A9F12-EC0D-4C21-9DE6-B1A19DDA5957}" type="datetime'''''''''''''''''''5''''''''''''''1''8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5188</a:t>
            </a:fld>
            <a:endParaRPr kumimoji="1" lang="zh-CN" altLang="en-US" sz="14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BB3D4CCC-8D9B-FA45-3FB3-6FA41134496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581400" y="60483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9CF432-BB00-4428-84A3-4E8735A36F46}" type="datetime'5.''''''''''''''''8''''''''%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5.8%</a:t>
            </a:fld>
            <a:endParaRPr lang="zh-CN" altLang="en-US" sz="10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33483951-02AF-7C14-8FC1-35F1589BE8E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230688" y="44227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17DF9-CCED-461D-968B-9BE5AD04D7CB}" type="datetime'12''''''''''09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12090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4C025C59-5B73-8091-03DD-88277AF6602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076825" y="47117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43894-8B82-489E-8D21-C33C647CF060}" type="datetime'''''''''''''''''1''''0''''''''''''''''51''5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10515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A18716A0-AFB4-64BB-42DA-45FBAC77E14B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967413" y="56483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268C04-F69E-4946-A73C-135B54285D4E}" type="datetime'''5''''''''4''1''''''''''''''''''''''''''''''0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5410</a:t>
            </a:fld>
            <a:endParaRPr kumimoji="1" lang="zh-CN" altLang="en-US" sz="1400" dirty="0"/>
          </a:p>
        </p:txBody>
      </p: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528AA85D-67C1-AEBC-F42B-17F970E974C7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5184775" y="67278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ACDDB-26A8-4E53-8B86-27B1AFC4ADCF}" type="datetime'''6''''''''''''''.''''''''''''''''''''''''''0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AA799DC8-FA17-990A-4270-6AB5CAC2E060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3098376836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114142F3-D8F1-B5C9-7163-0BA927E0B07E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6581775" y="52974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E5200A-E946-4EB9-923F-BF038C360DB8}" type="datetime'''''7.''8''%''''''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7.8%</a:t>
            </a:fld>
            <a:endParaRPr lang="zh-CN" altLang="en-US" sz="10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2069E9E9-AD0F-94F0-AF89-DEE57BBDC9D5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581775" y="6043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93345A-A3A2-470A-8F1E-7A36735B4B8A}" type="datetime'''''''''''''''''''''''''''7''3''''''''.''3''''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185D6916-9E09-3D87-C359-A3B1DD21448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581775" y="67500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77253-2E24-4B31-BC18-02C80F12DBC4}" type="datetime'3''''''''''''''''''.''''''3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43BBE557-963E-839D-0127-2C13F8F814FE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633412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F9B740FE-9960-F52A-04F6-54939011DEE7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7389813" y="5010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54B586-E096-4E28-98AC-03A07A738D59}" type="datetime'''''''2''''''''''''0.''''''''''''''''''''7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77DCCEC7-DD78-D843-E92E-0407B29D0F7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386638" y="51625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68A69B-8B8E-41DA-8A47-05EEDE0C7A05}" type="datetime'''''''''5''''''''''''''''''''''''''''''''''''.6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D0274F3B-E7A8-60AD-E089-B82B21CAE0B4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61841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11FC23-17C3-469D-B05E-C301E5A86370}" type="datetime'''''6''''3''''.''''''''''''5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63.5%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8FC5DA03-4E8A-8689-1551-C35126D72BD1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353300" y="6673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047F4-388C-4804-AC49-A8EF3E708AD9}" type="datetime'1''''''''''0''''''''''''''.2''''''''''''''%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65145705-22DE-D5C3-65D3-B9E8551C8D30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7326313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CF92B002-BBB5-FF37-E4A7-C00EE042345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380413" y="5186363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67CA91-22FE-45C4-BB11-80D1946C70A7}" type="datetime'''''''''''''''''''6''''.''3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ED917095-0FDF-75A8-6C60-6E53F5B0CF9C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393113" y="5356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E49152-59CE-47ED-8EBD-FF128A5BADC5}" type="datetime'''''3''''''''''.''''''''''''''''''''''''''''2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09EF8530-3C1C-1A27-8D59-7FEE43EE220B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6581775" y="508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32DF9-1DC0-4FE2-86FF-021BA40D98A6}" type="datetime'''1''5''''''''''''''.''''''''''''''''6''''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9523C459-40C9-3DB9-647B-DF51B0FF738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380413" y="6757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46F97-1E84-437F-9389-00F2B6526982}" type="datetime'3''''''''''''''''''''''.''''''''''''''''0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DB9331E8-3FA9-0D6E-270A-D076CEC4E88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8320088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79AB3370-7A34-0668-8068-984990137ADA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183688" y="5207000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C67ED8-0918-4452-BBDA-4B1F0E94DB1E}" type="datetime'''7''''''''.''2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EB7D1ED2-253B-8691-6D11-010E2788216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9178925" y="53959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770405-57E8-4A32-8963-8F2262F0748C}" type="datetime'''''''5''''''''''''''''''.5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C6E7DE8B-D876-EE6F-0408-204F8EC7D346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86863" y="6154738"/>
            <a:ext cx="352425" cy="136525"/>
          </a:xfrm>
          <a:prstGeom prst="rect">
            <a:avLst/>
          </a:prstGeom>
          <a:solidFill>
            <a:srgbClr val="4A76C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EBE7DC-64AC-4C4A-A198-FB6073C719C9}" type="datetime'''''''''''''8''''4.''''''''''''''''''''''''3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17009DB2-3280-53E8-8D71-4901EAEBE0D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9183688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48A65-96BF-4CCE-A40A-FD9123A5B4A4}" type="datetime'''3''''''''.''0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3096D9E8-0193-4D98-D3A0-FD4824B4DFE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931227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CBF8A81E-E774-DF5F-E1CD-C2EE7DBB8995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6337300" y="46720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0D2220-8926-4EB3-8894-645EEA3C59CE}" type="datetime'''2''''''''''''46''''''''''''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2468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B45FC45B-2699-2273-DDDC-3765F3BFE8E8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7323138" y="45196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1B2927-F0ED-4F3B-8A60-C421404C3400}" type="datetime'''2''''''8''''''''''''3''1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2831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CD6D7CE1-DEDB-879A-B6AB-6F83EAB0657F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8323263" y="4895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E05A96-85A6-4F9C-B407-226523A03785}" type="datetime'''''2''''''''''''''''''''20''''''''''''''5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2205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5F1C986-21B0-5AA1-FAE3-6FAABBA00E8C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9248775" y="48783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71668D-58B7-4468-AB6C-F05689078419}" type="datetime'''''''2''''''''''''''''''''''1''''''''''''85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2185</a:t>
            </a:fld>
            <a:endParaRPr kumimoji="1" lang="zh-CN" altLang="en-US" sz="14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31582AE8-DD0E-20B8-9DEB-C5E048C0AFF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8402638" y="6130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3009B3-8B55-4002-839D-45AA50768E3B}" type="datetime'''''''''''''''''''''''''''''''8''7.''''5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87.5%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6F16B56C-F3C3-E7B0-9844-B9DFD71C2D50}"/>
              </a:ext>
            </a:extLst>
          </p:cNvPr>
          <p:cNvGraphicFramePr/>
          <p:nvPr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494103012"/>
              </p:ext>
            </p:extLst>
          </p:nvPr>
        </p:nvGraphicFramePr>
        <p:xfrm>
          <a:off x="10044113" y="4433888"/>
          <a:ext cx="5975350" cy="25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1E5A460B-1542-CC33-3FA9-42331916D157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 flipH="1">
            <a:off x="15587663" y="5810250"/>
            <a:ext cx="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9" name="直线连接符 828">
            <a:extLst>
              <a:ext uri="{FF2B5EF4-FFF2-40B4-BE49-F238E27FC236}">
                <a16:creationId xmlns:a16="http://schemas.microsoft.com/office/drawing/2014/main" id="{24A5D1F9-C4C2-AD8D-1E7C-5B4659286C3B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 flipV="1">
            <a:off x="14120813" y="57261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4" name="直线连接符 823">
            <a:extLst>
              <a:ext uri="{FF2B5EF4-FFF2-40B4-BE49-F238E27FC236}">
                <a16:creationId xmlns:a16="http://schemas.microsoft.com/office/drawing/2014/main" id="{BC89FDAB-592F-89FA-CEB2-4C1F5A3251EC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 bwMode="auto">
          <a:xfrm flipV="1">
            <a:off x="10490200" y="571976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30B193A8-2705-C190-AE9F-8DC8D20917CD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0313988" y="57594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A8DD23-0A78-448B-AD1F-1F1021C5BA23}" type="datetime'''3''''''''''''7''''''''''''''''''.''''''''''''''1%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D414DF20-EF16-1A68-F3F3-4A628DFC7926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020445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599FEF3E-F0AC-CCDD-FBB9-2B29AEA8F0C5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0929938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647EC788-2279-1A16-DBBF-C19BC643923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1996738" y="542925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1C448F-A658-42C2-BB03-FEFC6C969913}" type="datetime'''''''''''4''''''''''''''9.5''''''%'''''''''''''''''''">
              <a:rPr lang="zh-CN" altLang="en-US" sz="10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26D71F32-6455-5690-B676-01AFE9942098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1734800" y="4406900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0FC79A-EBAA-4312-AE91-8B090BAFD368}" type="datetime'1''''''''''''''0''''''''''''''''''''''3''.''''2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103.2%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046DA61A-377F-8BC0-3607-1AAC16A8B5F3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1766550" y="6129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D3D266-E97B-464E-91D5-5341DEE1AB88}" type="datetime'''15''''''''''''''.1''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15.1%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ABB74B38-B999-E253-C6BF-FADDD3CCB55D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1766550" y="5773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F762C8-0FB0-45E8-933D-A11C5CA77BC4}" type="datetime'''''''''''''''''''''''''''''''''''''''''''''3''''6.''''''2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490C3A49-C340-1A72-8295-D73495143A7C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1657013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E6F8851E-C825-794E-DDDF-EBCB25DFF316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2492038" y="5060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39DDF-4B2F-4BA8-A40B-F35C145B2D0B}" type="datetime'''''''''''6''''''''''''''''''4''''''''''.''2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2C336068-BFCC-5BA7-4E72-98368DDF1C04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1238250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871" name="文本占位符 2">
            <a:extLst>
              <a:ext uri="{FF2B5EF4-FFF2-40B4-BE49-F238E27FC236}">
                <a16:creationId xmlns:a16="http://schemas.microsoft.com/office/drawing/2014/main" id="{6E835EA2-65F7-C79E-1FBF-C6B0B218C45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0313988" y="544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3E37BB-FDD6-4895-813D-DD4F9769E585}" type="datetime'4''''''''1''.''''''''''''''''''5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66" name="文本占位符 2">
            <a:extLst>
              <a:ext uri="{FF2B5EF4-FFF2-40B4-BE49-F238E27FC236}">
                <a16:creationId xmlns:a16="http://schemas.microsoft.com/office/drawing/2014/main" id="{21770BC6-C4F4-0980-F349-89E6E1FA64B7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3944600" y="5256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069258-B485-4F26-9151-DC41EDA003C2}" type="datetime'''''''''''''5''''''2''.''''''''6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11" name="文本占位符 2">
            <a:extLst>
              <a:ext uri="{FF2B5EF4-FFF2-40B4-BE49-F238E27FC236}">
                <a16:creationId xmlns:a16="http://schemas.microsoft.com/office/drawing/2014/main" id="{32B5E470-242F-5934-709B-609CA77704E6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912850" y="4327525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F5EE67-3E89-4FB7-8F44-20BEA7308563}" type="datetime'''''''''''''''1''''0''''7''''''''''.''''''''''''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107.9%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4655D4DD-A0DF-1A3B-F782-8BCE40C03E8B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3944600" y="576580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5B462-CD7B-494F-8142-6194050505AE}" type="datetime'''''''''''3''''''''''6''''''.7''''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2C4175E6-469C-35BE-D142-F354A47A738B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0313988" y="4913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3ACE5E-C194-4254-ABC3-7C4D60E630DA}" type="datetime'''''''''73''''''''''''''.''''''''''''0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73.0%</a:t>
            </a:fld>
            <a:endParaRPr lang="zh-CN" altLang="en-US" sz="1000" dirty="0"/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C8058F64-4230-F84A-6E96-7C63E65A998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3981113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34183C35-4981-C972-1DDB-619FA61CD4E5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14708188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C577AB46-52F3-7FDB-D152-AB747334C3E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628938" y="573563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BE9CDC-EB23-4CA9-B44B-FD3C19F2FEBD}" type="datetime'''3''''''''''''''0''''''''''''''.9''''''''%''''''''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1B3EFA70-AA13-F7B0-1247-8336548D6E5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0313988" y="5969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DB83FD-7D57-489B-AC43-DB62A9221077}" type="datetime'''''''''''2''''''4.''''6''''''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421F72F7-CF2E-6230-B242-DFE58620561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628938" y="6396038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A1746A-FC90-48E6-83BE-8F29EA0C9128}" type="datetime'''''''''''''''''''''''''''-''8''''''''''''''''''.''''''5''%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-8.5%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745" name="文本占位符 2">
            <a:extLst>
              <a:ext uri="{FF2B5EF4-FFF2-40B4-BE49-F238E27FC236}">
                <a16:creationId xmlns:a16="http://schemas.microsoft.com/office/drawing/2014/main" id="{43A48B09-95B3-3E89-6597-85EE57C02344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5378113" y="5280025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2CA54F-A5A5-4A60-9B92-1503FF7E98CF}" type="datetime'''5''''''''''0''''''''''''.''''''2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50.2%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821" name="文本占位符 2">
            <a:extLst>
              <a:ext uri="{FF2B5EF4-FFF2-40B4-BE49-F238E27FC236}">
                <a16:creationId xmlns:a16="http://schemas.microsoft.com/office/drawing/2014/main" id="{A4AC409A-5643-BEFE-D8EA-71AAFAE4E9E6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5378113" y="593248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5A70C1-7E5A-4C40-BF30-B0761A92193A}" type="datetime'''''''''''''''''''''26''''''''''''''''''''''.''''''''9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7C04A12B-D2AB-D48E-878F-88140334BABA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15287625" y="6913563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4F2762C8-3479-8F00-5DD3-78E6D757CD11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13255625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C063342D-891E-615D-2260-DA7C8E9AD6B1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gray">
          <a:xfrm>
            <a:off x="14387513" y="7983538"/>
            <a:ext cx="514350" cy="0"/>
          </a:xfrm>
          <a:prstGeom prst="line">
            <a:avLst/>
          </a:prstGeom>
          <a:ln w="28575" cap="rnd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3B80C3B0-BFF4-9C45-5168-366797AA957F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gray">
          <a:xfrm>
            <a:off x="10345738" y="7983538"/>
            <a:ext cx="514350" cy="0"/>
          </a:xfrm>
          <a:prstGeom prst="line">
            <a:avLst/>
          </a:prstGeom>
          <a:ln w="28575" cap="rnd" cmpd="sng" algn="ctr">
            <a:solidFill>
              <a:srgbClr val="E9163C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8C4ED754-9DED-7631-D807-21B44ED139F6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12980988" y="7983538"/>
            <a:ext cx="5143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3817CBD3-9D38-D239-879B-288C23785AA3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gray">
          <a:xfrm>
            <a:off x="11574463" y="7983538"/>
            <a:ext cx="514350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336DC485-2706-0C80-2567-1E6F03C7D4B3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10925175" y="7900988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96D5F810-A42F-F54B-9DF7-FF67F618D67C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12153900" y="790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7AC56826-1CD9-739B-1BFD-EFCAFEC1ECB0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14966950" y="790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37C266DE-F782-06CD-C263-055B3DDABD89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auto">
          <a:xfrm>
            <a:off x="13560425" y="790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74BB22D3-2A21-FEB5-B30A-2BF3EB3A4D91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5883275" y="7826375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A3056451-2874-F02B-0D93-A13044489724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2540000" y="7826375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B468BF32-1735-67AF-ABE9-6B7484482DF2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4768850" y="7826375"/>
            <a:ext cx="250825" cy="187325"/>
          </a:xfrm>
          <a:prstGeom prst="rect">
            <a:avLst/>
          </a:prstGeom>
          <a:solidFill>
            <a:srgbClr val="4975C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EAE3B6A6-1E23-E7DA-76CE-7E2F1C4655E0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3654425" y="7826375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5C80DAD4-038F-C836-34BE-A198BDEA488D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2841625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D496FC56-193C-DC81-6724-76EB4D3541D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3956050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7E6D5F0D-6954-BAF7-66FD-AA9A6B31120F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6184900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D0D4DF-8496-43ED-B18A-C4FF904B873B}" type="datetime'''''品''牌''''''''''''''''''''''广''''''告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E72910B2-DAAD-0D70-0A1D-0C7128B85B30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5070475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CF0FDC70-E416-E69E-C8BC-B93CE00B7183}"/>
              </a:ext>
            </a:extLst>
          </p:cNvPr>
          <p:cNvSpPr txBox="1"/>
          <p:nvPr/>
        </p:nvSpPr>
        <p:spPr>
          <a:xfrm>
            <a:off x="3448824" y="3649663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低频收入结构占比及总额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2FA71127-76E4-208B-912C-6519FBC86C77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E953DB-2EB2-90D1-8C24-D3ECBFFA5BD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DFECCCF-CBD7-A6EA-AF23-A2ADDEC73A77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14503C8-78C4-1BB3-A399-016C269146CA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DD19CC65-E3B4-C5DB-E524-970E31FE1614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5B9290C7-5C45-139D-A1B6-FE5DB824F8DD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A04E7FF5-93CE-15D2-FB66-56288B5213C2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5944853-4C45-3E51-4696-3BD49EEC7A1B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EE064345-0DB3-DF98-09A3-4FE18B58D7AB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45768510-85A7-83EA-BBFD-AE8E3448540D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图片 190">
            <a:extLst>
              <a:ext uri="{FF2B5EF4-FFF2-40B4-BE49-F238E27FC236}">
                <a16:creationId xmlns:a16="http://schemas.microsoft.com/office/drawing/2014/main" id="{C3D88F9E-8DC1-767B-E508-F8A2CEEA1259}"/>
              </a:ext>
            </a:extLst>
      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6416813" y="4809671"/>
            <a:ext cx="5025866" cy="2927804"/>
          </a:xfrm>
          <a:prstGeom prst="rect">
            <a:avLst/>
          </a:prstGeom>
        </p:spPr>
      </p:pic>
      <p:sp>
        <p:nvSpPr>
          <p:cNvPr id="215" name="椭圆 214">
            <a:extLst>
              <a:ext uri="{FF2B5EF4-FFF2-40B4-BE49-F238E27FC236}">
                <a16:creationId xmlns:a16="http://schemas.microsoft.com/office/drawing/2014/main" id="{15E93FDA-3A96-7A4C-5E5C-3EDB9A9F8D96}"/>
              </a:ext>
            </a:extLst>
          </p:cNvPr>
          <p:cNvSpPr/>
          <p:nvPr/>
        </p:nvSpPr>
        <p:spPr>
          <a:xfrm>
            <a:off x="15561861" y="6302091"/>
            <a:ext cx="445168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39146DAE-143E-1EA7-0E8B-79328E7F7EF4}"/>
              </a:ext>
            </a:extLst>
          </p:cNvPr>
          <p:cNvSpPr/>
          <p:nvPr/>
        </p:nvSpPr>
        <p:spPr>
          <a:xfrm>
            <a:off x="15591431" y="5648325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DF4B20E3-5BEC-F9E2-A3CA-49574CD263EF}"/>
              </a:ext>
            </a:extLst>
          </p:cNvPr>
          <p:cNvSpPr/>
          <p:nvPr/>
        </p:nvSpPr>
        <p:spPr>
          <a:xfrm>
            <a:off x="15361694" y="5911850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65951B3C-6E09-B659-5409-5DA9AFA4BF5E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2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38450-7355-FD1D-6B21-4090250B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8C1DD7F-DAA9-1481-F574-F6274776B83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236116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5" imgW="7772400" imgH="10058400" progId="TCLayout.ActiveDocument.1">
                  <p:embed/>
                </p:oleObj>
              </mc:Choice>
              <mc:Fallback>
                <p:oleObj name="think-cell 幻灯片" r:id="rId125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01556BE1-FA3E-856A-8D93-9863E4F63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86722"/>
              </p:ext>
            </p:extLst>
          </p:nvPr>
        </p:nvGraphicFramePr>
        <p:xfrm>
          <a:off x="461963" y="2669266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4"/>
                          </a:solidFill>
                        </a:rPr>
                        <a:t>【</a:t>
                      </a:r>
                      <a:r>
                        <a:rPr lang="zh-CN" altLang="en-US" dirty="0">
                          <a:solidFill>
                            <a:schemeClr val="accent4"/>
                          </a:solidFill>
                        </a:rPr>
                        <a:t>教培</a:t>
                      </a:r>
                      <a:r>
                        <a:rPr lang="en-US" altLang="zh-CN" dirty="0">
                          <a:solidFill>
                            <a:schemeClr val="accent4"/>
                          </a:solidFill>
                        </a:rPr>
                        <a:t>】</a:t>
                      </a:r>
                      <a:r>
                        <a:rPr lang="zh-CN" altLang="en-US" dirty="0"/>
                        <a:t>低频完成趋势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28B315DF-16E9-F8B6-1A3D-2D56889787E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110681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50A9D4AC-BB42-22DA-9322-3B847134B96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125663" y="6045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484D-A829-4413-A3B0-BE2665824183}" type="datetime'''''''''''''''6''''1.''''5''''''%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9725F53F-FD0F-EE80-DBFA-1C0CE69F4FE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6037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7BB03C-F35E-4CFE-8A24-F0CE1FB2EF6E}" type="datetime'6''''''''''''''''''8''''''''''''''''''''.''''1%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E52A9D98-D60F-FF4D-B626-1F9F6443F37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659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CC7A2A-0F3D-43A5-8EE4-D36D3D9A58DC}" type="datetime'''4.''''''''1%''''''''''''''''''''''''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B42B3A-4EA5-A455-B6C1-9308192C87F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951D759E-E51D-2E3A-60F6-547E7DA5CB2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5241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427650-918D-4804-A061-99B0E1FE5F0F}" type="datetime'''''''''2''''3''.''''''''''''''''''''''''0''''''''''%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67DEB63A-B560-E82A-FB32-1BD9E792456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55276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2F73AA-131F-4DFD-A52F-3209BD71B62E}" type="datetime'''''''''9''''''''''''''''''.''''''4''''''''''''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9.4%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76A5218D-BA4A-97A7-0194-5A5813F4544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61610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0AE32E-165A-4D71-A449-B4762A18B049}" type="datetime'''6''''''''''2.''''''''''''''''''''''''''''''''''2%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07DBD5B9-E5CD-EC77-5784-69CC9D2D06F6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95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119634-DC1E-4C34-92C2-6AD2B0AB612E}" type="datetime'''5''''''''''''''''''''''.''''''4''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FB3D044-1DDA-B7CA-5D37-C28EA0946A00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D2365AD3-4EDD-70E5-3EF5-E2A40F1E7000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946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70A939-750F-4485-A072-998E05C74501}" type="datetime'''''''''2''''''''''''''''''''''''4''''.''''''''''''6%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4C99A06A-F021-FA2B-0E5F-91CC696D86F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3006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C53702-0929-4BF1-883A-4740A71FA2DF}" type="datetime'8''.''''''''''8''''%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8.8%</a:t>
            </a:fld>
            <a:endParaRPr lang="zh-CN" altLang="en-US" sz="10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ED15518B-DB4E-306B-00DA-358EB2192D6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52514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493F49-3167-40FD-A121-98B0B09382F5}" type="datetime'''''''''''''''1''''''''0''''''''.''''''''0''%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10.0%</a:t>
            </a:fld>
            <a:endParaRPr lang="zh-CN" altLang="en-US" sz="1000" dirty="0"/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307BB38B-C2D5-0FCF-8178-C4A19F0D564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516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97C83-D25D-4988-85AC-7CB3FF84A8B7}" type="datetime'''''''5''''.''''''''2''''''''''''''''''''''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C09A0EC8-1168-1D9C-6783-57528B273C4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2C387BEB-5C6D-1B06-CEE2-D94AA222E0D8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51815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6808627-E9E8-4117-9AE4-8016B2698AA3}" type="datetime'''''1''''''''''7''.''''''7''''''''''''''''''''''%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E4191BA5-7DF2-FE02-3411-AB88EE4B55CA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871788" y="58594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822DA5-8846-48FC-9554-C1C241C20A4D}" type="datetime'''1''''''1''''''''''''.''''''''''''''0''''''''''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E79274AD-3987-6FCE-6624-E94AD3C9B51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346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22EAD7-9403-43B1-811E-7F8DC2F69925}" type="datetime'''''6''''8.''''0''''''''''''''''''''%''''''''''''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E0D2C3F6-3632-8A86-18AC-6B07597D717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865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72871C-6435-4419-A2CA-560898C6FCC2}" type="datetime'''''''''''''''''3''''.''''''''''''''''''3''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98134E13-4C5C-2C2C-617C-DBAA368A35F4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69125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61A1F50-2EDD-6CD5-053C-CE5DBCEC99E7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386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5C2524-0294-48E2-8366-AFDBF751DC49}" type="datetime'''''''''''''7''''''''''''''0''''''''''''''''4''''3'">
              <a:rPr kumimoji="1" lang="zh-CN" altLang="en-US" sz="1400" smtClean="0"/>
              <a:pPr/>
              <a:t>7043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B31B4CC-131A-CDEA-05E4-9DDE2CC268E3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6720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B1B56B-3946-4B01-BEC2-E5A489F97F2F}" type="datetime'''''6''''''''''''''''1''''''''''''''''''''''''8''''''8'''">
              <a:rPr kumimoji="1" lang="zh-CN" altLang="en-US" sz="1400" smtClean="0"/>
              <a:pPr/>
              <a:t>6188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41FA511-8BF1-EC61-EC97-B1D871E5D027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2FC7CB-952E-4D96-96BA-300C2DFA6CFF}" type="datetime'''''7''4''19'''''''''''">
              <a:rPr kumimoji="1" lang="zh-CN" altLang="en-US" sz="1400" smtClean="0"/>
              <a:pPr/>
              <a:t>7419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2DCB536-783D-92D8-C2F8-75820C5354B9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959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DFE43DD-8476-4A85-AF00-7EE40ED13A1A}" type="datetime'''''43''''''1''''''''''''''6'">
              <a:rPr kumimoji="1" lang="zh-CN" altLang="en-US" sz="1400" smtClean="0"/>
              <a:pPr/>
              <a:t>4316</a:t>
            </a:fld>
            <a:endParaRPr kumimoji="1" lang="zh-CN" altLang="en-US" sz="14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F746152F-46DB-EA87-9C7A-0BB94585EE1C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414338" y="49720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26DAD8-C33F-4999-B087-4B19212D996A}" type="datetime'''''1''''''''''''''7''''''.''''''7''''''%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40" name="Chart 3">
            <a:extLst>
              <a:ext uri="{FF2B5EF4-FFF2-40B4-BE49-F238E27FC236}">
                <a16:creationId xmlns:a16="http://schemas.microsoft.com/office/drawing/2014/main" id="{50CA72C6-2AF0-3E91-8021-482E5F1BD856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025268878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04937B98-8215-AB2A-7462-9D91D7937F93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5151438" y="6176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6B72BF-68F1-43C6-9271-F8F213CF500E}" type="datetime'''''''''''''''''''''''''''''66''''''''''''''.''''2''''''%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7903C5C8-1B1F-78FC-8F3B-DC2B568FBC3A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3679825" y="6486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A9EDC1-F5DD-477A-BC54-6A43EDE91AF1}" type="datetime'''''6''''''''''''''''''''''''''''''4.''''''''''''2''''''''''%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24DA51A7-372E-04F2-CBA0-2DD21DCC5DF4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842AC5-488B-4790-B72E-65D55B345358}" type="datetime'''''''''''6.''''''''''''''''''''''''''0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1E06A7DD-A159-B956-6F1B-45EB0EDCA025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F4839F0D-E0DF-C4FC-43F4-1482911EB42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935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D451E0-A5AD-455A-A229-CE39A55FB5AA}" type="datetime'''''''''''''''''''''''''2''5''.''''''''''''''2''''''%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25.2%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E3539DCF-A632-2A5C-D418-0FB4F9EE6BFE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5375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53AD0D-56B2-440E-B17B-017D43DB5E49}" type="datetime'''''7''''.''''''''''''''''9''''''''''''''''''''''%'''''">
              <a:rPr lang="zh-CN" altLang="en-US" sz="1000" smtClean="0">
                <a:effectLst/>
              </a:rPr>
              <a:pPr/>
              <a:t>7.9%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4C76CA25-65C0-5B4A-2D9E-1142E456CCF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6005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37DE34-4ABD-411D-B014-EB9D1B560CE6}" type="datetime'6''''3''''''.''''''''''''4%''''''''''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E6D3C540-5F25-BB42-BB41-C271FBC99E01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46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7AEE16-BCE4-4704-AE71-D364F9CB8B8D}" type="datetime'3''''''''''''''''''''''''''''.''5''''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9DD64B4B-7CAE-EFFE-5081-05D8C3AA17E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4F39B9D6-7ADD-EA27-CDFD-EB33B5570ADB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5254625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2CEB06-2C06-486F-9BA6-BFA98033DA14}" type="datetime'''''''''''''''2''''''0''''''''''''''.''1''''''''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CF22D8F9-6C42-A56B-90D5-417CC9270FE7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6324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E867BE6-736F-4BD0-A4FA-596787B1399F}" type="datetime'''''''''''1''''1''''''''''''''''.''0''''''''''''''''''''''''%'">
              <a:rPr lang="zh-CN" altLang="en-US" sz="1000" smtClean="0">
                <a:effectLst/>
              </a:rPr>
              <a:pPr/>
              <a:t>11.0%</a:t>
            </a:fld>
            <a:endParaRPr lang="zh-CN" altLang="en-US" sz="10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CEF25806-AC21-3137-C5FB-2564AA6FC191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3581400" y="63007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209433-1046-4D14-83D2-BDA26FC15461}" type="datetime'''''''''''9''''''''.''''''''''9''''''''''%'">
              <a:rPr lang="zh-CN" altLang="en-US" sz="1000" smtClean="0">
                <a:effectLst/>
              </a:rPr>
              <a:pPr/>
              <a:t>9.9%</a:t>
            </a:fld>
            <a:endParaRPr lang="zh-CN" altLang="en-US" sz="1000" dirty="0"/>
          </a:p>
        </p:txBody>
      </p: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CA7BBB89-3129-037B-6B42-75F0877686D2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5184775" y="6764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FBD43A-D861-4DA1-933B-722A0EBFC322}" type="datetime'''''''''2''''''''''''''''''''''''''.''''''''6''''''''%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B84FDDFB-5CE7-6562-5EC6-BF166C7FB3C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977A09D2-458C-9E4A-F9C5-0D39936ADD14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776913" y="6029325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1790F7-CCD2-4E5B-B8F7-6D48085B0342}" type="datetime'''1''3''.''''''''''''''''''''''''''''''''''''''''4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4A47793-8B7F-057D-8037-335398F1CA7C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62293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42FB0C-8B9E-4769-B371-D75453561782}" type="datetime'''''''''''''''6''.4''''''''''''''''%'''''''''''''">
              <a:rPr lang="zh-CN" altLang="en-US" sz="1000" smtClean="0">
                <a:effectLst/>
              </a:rPr>
              <a:pPr/>
              <a:t>6.4%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598C619A-39E9-3DBE-FDA3-A2CFF06BD20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776913" y="6442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FCCD1C-F88D-4BC6-963A-00ECE6770417}" type="datetime'''''7''''''''''5''.''5''''''''''''''''''''%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6EA7625A-E536-214C-2E48-8B542F74C49B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842000" y="67675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F094A-266E-4058-BCC7-4A88D574F1BB}" type="datetime'''4''''''.''''''''''7''%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04562541-F1E7-DCC3-CA83-50C84ED48731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6067426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14943FB1-2CF6-0DC3-95D2-F5F4CB63BFD8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427413" y="57531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E869D0-6AF8-4DC9-8818-923F666C75EC}" type="datetime'''''''''''''1''''''''''29''''''''''''''''''''''''9'''''">
              <a:rPr kumimoji="1" lang="zh-CN" altLang="en-US" sz="1400" smtClean="0">
                <a:effectLst/>
              </a:rPr>
              <a:pPr/>
              <a:t>1299</a:t>
            </a:fld>
            <a:endParaRPr kumimoji="1" lang="zh-CN" altLang="en-US" sz="14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3972E725-ADDC-E8CB-6F49-CC0352C78F46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4275138" y="4422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E09A60-C321-4DC8-977C-284C42A04625}" type="datetime'''''''''''''''''''''''3''''''''''''''''''''''6''6''''''''0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3660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5D2CFEB0-AE80-255E-13CE-60762B7D3A4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121275" y="49371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1AEEAE-1BBE-412A-881E-388AE8F6B4A2}" type="datetime'''''''''''''''''''2''''''''''''''8''''''''12'''''''''">
              <a:rPr kumimoji="1" lang="zh-CN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2812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9C27CC83-0ACD-E956-8639-B6CD79A3FA8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967413" y="58293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1344</a:t>
            </a:r>
            <a:endParaRPr kumimoji="1" lang="zh-CN" altLang="en-US" sz="14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CA7E6061-A2BD-AEF6-D959-D23A33984DD1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3551238" y="6021388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2374A5-7D0A-40E5-84A9-F620C6355E35}" type="datetime'''''''''''''''''1''''''''''''''''''''9''''''''''.''9''''%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19.9%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FA6CF5BB-15CC-41C4-5A75-104A3BB9A6D7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93425609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893E79C3-F79E-C85D-9411-59DA51EE15F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8402638" y="6172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FD8E1A-801F-4728-B1F3-A12AB8849213}" type="datetime'''''7''''''''''6.''''''8''''''''''''%'''''''''''''''''''">
              <a:rPr lang="zh-CN" altLang="en-US" sz="1000" smtClean="0">
                <a:solidFill>
                  <a:schemeClr val="bg1"/>
                </a:solidFill>
              </a:rPr>
              <a:pPr/>
              <a:t>76.8%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8CA78085-AEB6-8BF3-84C0-E6B8CC838809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6581775" y="6084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DD2A6-F9F4-460B-B785-9B91AF2A7E02}" type="datetime'''''''''''''''6''''''''''''''''2.3''''''''''''''%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613BE619-DCDB-EA7D-F999-DD1CE2214FF4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58177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DB1979-FFC3-4808-9E57-C141A1753B46}" type="datetime'''''''''''''''''''''''''''''''''''''''''1.''8''''''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2FDE3E0C-D5CD-9B91-6D11-12CF1A17E992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6334125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6CF787BF-DDC8-C6A0-BAD3-27BF9D76B8AD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7389813" y="5172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50781A-9236-4E0E-986C-112941AA60AE}" type="datetime'''''''''''''''''''''''''''''''''''''28.4%'''''''''''''''">
              <a:rPr lang="zh-CN" altLang="en-US" sz="1000" smtClean="0">
                <a:solidFill>
                  <a:schemeClr val="bg1"/>
                </a:solidFill>
              </a:rPr>
              <a:pPr/>
              <a:t>28.4%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83F9B521-1302-7352-F63E-1E52F212F6B5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7353300" y="5449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5A3DCB-02AC-494E-BEAB-92A97DCD99AB}" type="datetime'''''''''''''''''''1''''''1''.''''''''''''''''''5''''%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11.5%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43421840-E60B-BA57-1C59-064051A3D723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618413" y="6124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906E983-5C0F-4B82-8991-2E49A3C114F3}" type="datetime'5''''5''''''''''''''''''''''.''''''3''''''''''''''''%'''">
              <a:rPr lang="zh-CN" altLang="en-US" sz="1000" smtClean="0">
                <a:solidFill>
                  <a:schemeClr val="bg1"/>
                </a:solidFill>
              </a:rPr>
              <a:pPr/>
              <a:t>55.3%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B74D72EA-75C7-0093-446E-D64F1BEBC377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386638" y="6732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8DBE76-2F1A-4E21-B195-C03D3217F798}" type="datetime'''4''''''''''.''''''''''''''''8''''''''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2B4C8C6B-AE9A-4D1B-BE75-5FF03F2AE51F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7326313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23B01E43-8D45-BE80-91C2-1C10A0C2C729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8347075" y="5195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5D5BBF-3890-42FE-A2B3-8D8D37A7D318}" type="datetime'''''''1''''''''''''''''''''''''3''''''.6''''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4A40B06F-2539-10B4-F3DC-333CC42A8AF4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393113" y="54483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402859-D8FC-4F2B-9479-601EAF0AD595}" type="datetime'''5''''''''''''''.''''''''''''''''2''''%'''''''''''''''">
              <a:rPr lang="zh-CN" altLang="en-US" sz="1000" smtClean="0">
                <a:effectLst/>
              </a:rPr>
              <a:pPr/>
              <a:t>5.2%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41036005-3B66-6EAF-8C89-336D79111961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6581775" y="5257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014381-A2A4-43CE-AB69-09F86F66D430}" type="datetime'''''''''''''''''''''1''''5''''''''''''''''''''''''''''.''''8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dirty="0"/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9213A597-EF4A-15AF-D78D-9C6D95ADF681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380413" y="67437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9891FE-B8E6-46A9-A099-EFE1FDEFB6F1}" type="datetime'''''''''''4.''''''''''''''''''4''''''''''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1F8C8143-53AF-6F86-7A55-05649D7D01B4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8320088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6B2AA7D2-B3F9-A0D5-D36B-0DA5ED02894A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9118600" y="50879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AB6C1B-290D-4AB2-B92C-D298769F1953}" type="datetime'''''''''1''''''''''''5''''''''''''''.''''''4''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27E50380-FA4A-15A1-9CBB-421AB1BDB799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178925" y="53990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567890-45C6-4498-8F3D-2498A9C3C722}" type="datetime'''''''''''''''''9''''''''.''''''''''''''''''''''''2%'''''">
              <a:rPr lang="zh-CN" altLang="en-US" sz="1000" smtClean="0">
                <a:effectLst/>
              </a:rPr>
              <a:pPr/>
              <a:t>9.2%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9B6D953A-06A1-DA33-640D-87094067AA42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9186863" y="6173788"/>
            <a:ext cx="352425" cy="136525"/>
          </a:xfrm>
          <a:prstGeom prst="rect">
            <a:avLst/>
          </a:prstGeom>
          <a:solidFill>
            <a:srgbClr val="4A76C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DEF472-4599-48E2-8801-8E6429487B8B}" type="datetime'''''''''''''72.''''''''5''''''''%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72.5%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56EBBECC-5280-AFFA-3003-E7BD9D4CF67C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83688" y="67548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C4C62E-F9D2-43F4-85B1-392AE93ACFE6}" type="datetime'''''''''2.''''''''''9''''''''''''''%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DBCB437D-D443-7E05-E3BF-2643BF105162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9312275" y="6950075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FA6390D0-7A5D-C1E5-7629-854530C2C148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6337301" y="44005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9EE747-9E12-43A3-BF38-8EE4F916C506}" type="datetime'''''''''''''''''''''6''''''''''''''9''''1'''''''''''''''''">
              <a:rPr kumimoji="1" lang="zh-CN" altLang="en-US" sz="1400" smtClean="0"/>
              <a:pPr/>
              <a:t>691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D3DC877A-C077-89E3-169F-AAA97A16A4CE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7369175" y="46148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8F3FE8-73FF-4051-B971-A37A847BF89D}" type="datetime'''''6''''6''''''''''''''''''''''''0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660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3FD0B2EA-598E-E097-2D0E-C4D0E632A259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8323264" y="48434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FF6F99-109B-4800-B072-BE5AC4710A08}" type="datetime'''''''''5''''''''''5''''''''''''''6'''''''''''''''''''''''''''">
              <a:rPr kumimoji="1" lang="zh-CN" altLang="en-US" sz="1400" smtClean="0"/>
              <a:pPr/>
              <a:t>556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AE16927A-3C32-91B1-9A57-16DCD8158AE2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9248776" y="467677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B62A75-CD7A-4A69-8B89-B01F39CB4937}" type="datetime'6''''''''''''''''''''0''0'''''''''''''''''''''''''''''''''''''">
              <a:rPr kumimoji="1" lang="zh-CN" altLang="en-US" sz="1400" smtClean="0"/>
              <a:pPr/>
              <a:t>600</a:t>
            </a:fld>
            <a:endParaRPr kumimoji="1" lang="zh-CN" altLang="en-US" sz="14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CB0CBC6B-47B2-DA7B-5028-62F8C93DD825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6581775" y="4878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0DF01C-3E41-40D2-A30B-0769F3AD6446}" type="datetime'''''''''''''''''''''''2''''''''0''.''''''''''''''''''''''1''%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41" name="Chart 3">
            <a:extLst>
              <a:ext uri="{FF2B5EF4-FFF2-40B4-BE49-F238E27FC236}">
                <a16:creationId xmlns:a16="http://schemas.microsoft.com/office/drawing/2014/main" id="{4F84A6AD-FAF4-3584-8928-D326AEB4A318}"/>
              </a:ext>
            </a:extLst>
          </p:cNvPr>
          <p:cNvGraphicFramePr/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1551703263"/>
              </p:ext>
            </p:extLst>
          </p:nvPr>
        </p:nvGraphicFramePr>
        <p:xfrm>
          <a:off x="9658350" y="4203700"/>
          <a:ext cx="6059488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0"/>
          </a:graphicData>
        </a:graphic>
      </p:graphicFrame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CD2AF9ED-482A-75EF-9DDB-835D44A9645F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 flipV="1">
            <a:off x="11582400" y="55832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BBAE150E-88F0-FD0F-2A91-06B5CED8135E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10109200" y="52149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F0CC1891-0899-A761-AEF5-A89382029E18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15260638" y="5503863"/>
            <a:ext cx="6350" cy="223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3A28044E-C570-1543-A77C-08C86DFCFFD3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 bwMode="auto">
          <a:xfrm>
            <a:off x="15266988" y="569595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4" name="直线连接符 823">
            <a:extLst>
              <a:ext uri="{FF2B5EF4-FFF2-40B4-BE49-F238E27FC236}">
                <a16:creationId xmlns:a16="http://schemas.microsoft.com/office/drawing/2014/main" id="{F09DA3DC-4CF6-3F9C-F34B-192B18BCDDE3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 bwMode="auto">
          <a:xfrm flipV="1">
            <a:off x="10109200" y="52657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069FA543-C55E-BF9D-F169-F453D0EF00C8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2033250" y="6683375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E5A4B59D-A423-EE47-58B3-70DE1EAF50DC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0560050" y="6683375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A0819879-58C0-F09B-44B0-B5407D2045C9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1636375" y="5303838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A7E9DD-2058-44AC-BCD2-416D4D2D121E}" type="datetime'''''''5''''''''5''''''.''''''0''''''''''''''''''''''%'''''''">
              <a:rPr lang="zh-CN" altLang="en-US" sz="1000" smtClean="0">
                <a:effectLst/>
              </a:rPr>
              <a:pPr/>
              <a:t>55.0%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1ECDF3BF-344B-65CC-29E6-12B392CEB8F4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1406188" y="49720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A9A9E3-DD9D-4F97-AA8F-A50E9CE73069}" type="datetime'''69''''''.''''''''''''''''''0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EECDA5F5-C094-714D-351B-74CE5858D998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1406188" y="5757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8B49FF-2E6B-460A-9F5B-CD40A40CCAD1}" type="datetime'''3''''''''''''''3''''''''''.''''0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33.0%</a:t>
            </a:fld>
            <a:endParaRPr lang="zh-CN" altLang="en-US" sz="1000" dirty="0"/>
          </a:p>
        </p:txBody>
      </p:sp>
      <p:sp useBgFill="1">
        <p:nvSpPr>
          <p:cNvPr id="819" name="文本占位符 2">
            <a:extLst>
              <a:ext uri="{FF2B5EF4-FFF2-40B4-BE49-F238E27FC236}">
                <a16:creationId xmlns:a16="http://schemas.microsoft.com/office/drawing/2014/main" id="{F18EF040-55DE-536D-A123-E4642F6EAD8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1406188" y="562292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4E5E90-9FDE-4955-9BA0-B1440E84E3C5}" type="datetime'''''''''42.''''''''''''''''''''0''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89F7053C-31A8-9059-3B51-2A0F00A24FC6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9823450" y="6683375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0D2172C6-4A44-8685-A701-55AA1E631CE7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11296650" y="6683375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2587B38D-601B-949D-18FF-DE0C6EE0261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2142788" y="5062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199E04-9816-4F6C-9C31-6013F5B3F756}" type="datetime'''''''6''''''''''''''''''''3''.''0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63.0%</a:t>
            </a:fld>
            <a:endParaRPr lang="zh-CN" altLang="en-US" sz="1000" dirty="0"/>
          </a:p>
        </p:txBody>
      </p:sp>
      <p:sp useBgFill="1">
        <p:nvSpPr>
          <p:cNvPr id="822" name="文本占位符 2">
            <a:extLst>
              <a:ext uri="{FF2B5EF4-FFF2-40B4-BE49-F238E27FC236}">
                <a16:creationId xmlns:a16="http://schemas.microsoft.com/office/drawing/2014/main" id="{C1C9CF96-B513-FECD-5A8E-E1E8D4A5D98C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9932988" y="530542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4DF66E-BBDF-40C2-8F46-61C5D4C382D1}" type="datetime'''''''6''''''3''.0''''''''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4A6D369A-2A52-6637-4011-38528C34C977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12917488" y="66833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sp useBgFill="1">
        <p:nvSpPr>
          <p:cNvPr id="866" name="文本占位符 2">
            <a:extLst>
              <a:ext uri="{FF2B5EF4-FFF2-40B4-BE49-F238E27FC236}">
                <a16:creationId xmlns:a16="http://schemas.microsoft.com/office/drawing/2014/main" id="{D9665549-36D0-A2EF-E0A0-BB03800BB8E3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617575" y="491172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8D4CC0-0E8A-4409-B185-BE6F8C76A6AC}" type="datetime'''''7''''''''''''''''3''''''''''''''.0''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11" name="文本占位符 2">
            <a:extLst>
              <a:ext uri="{FF2B5EF4-FFF2-40B4-BE49-F238E27FC236}">
                <a16:creationId xmlns:a16="http://schemas.microsoft.com/office/drawing/2014/main" id="{3FD36420-C5A0-B8FD-0E35-A77921F58907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3617575" y="45958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7C48D3-321C-44D5-B56D-02207BCBC865}" type="datetime'''''''''9''''4''''''''''''''''''''''''''''.''''0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4AC71FDF-3209-7001-069C-3D9ECCF03629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3617575" y="5230813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B52925-BBC6-4AB1-814B-72E792B85EBC}" type="datetime'''''''''6''''''''''8.''''''0''''''''''''''''''''''''''''''''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3A54C074-B40F-8DAF-1FDF-AF54F6CE0CA5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3654088" y="66833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089EA05A-CBCE-AAE6-84B2-03410875C568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14390688" y="66833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 useBgFill="1">
        <p:nvSpPr>
          <p:cNvPr id="864" name="文本占位符 2">
            <a:extLst>
              <a:ext uri="{FF2B5EF4-FFF2-40B4-BE49-F238E27FC236}">
                <a16:creationId xmlns:a16="http://schemas.microsoft.com/office/drawing/2014/main" id="{507D1227-2E4C-D5E8-8CDF-AF3D0F01B73B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071725" y="5545138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376559-4D7A-4BF6-BA90-788DDBD8066C}" type="datetime'''3''0''''''''''''''''.''0''%'''''''''''''''''''''''''''''''">
              <a:rPr lang="zh-CN" altLang="en-US" sz="11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17F60E78-0045-C32C-1DA1-D0E88D1B159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5108238" y="6240463"/>
            <a:ext cx="3190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471BF2-3C62-4D03-9F79-334B7D6EDF21}" type="datetime'''''''1''''''''''''.''1''''''''''''%'''''''''''''''''''''''">
              <a:rPr lang="zh-CN" altLang="en-US" sz="11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745" name="文本占位符 2">
            <a:extLst>
              <a:ext uri="{FF2B5EF4-FFF2-40B4-BE49-F238E27FC236}">
                <a16:creationId xmlns:a16="http://schemas.microsoft.com/office/drawing/2014/main" id="{91355AE7-46B4-858D-50D0-F9770BA339DA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063788" y="5353050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E58880-06DA-494A-B221-20FAEEB54B17}" type="datetime'''''''''''30''''''''''''''.''''''''''''''''5''''%'''''''''">
              <a:rPr lang="zh-CN" altLang="en-US" sz="11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30.5%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821" name="文本占位符 2">
            <a:extLst>
              <a:ext uri="{FF2B5EF4-FFF2-40B4-BE49-F238E27FC236}">
                <a16:creationId xmlns:a16="http://schemas.microsoft.com/office/drawing/2014/main" id="{E9B38E61-ECE7-9341-6FC9-F2650E1E9B77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5071725" y="583723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F7A422-C8A6-4C5F-8AD8-55603F908B5A}" type="datetime'''''''2''''''''''''7''''''''''''.''''''''''''''''9''''''''%'">
              <a:rPr lang="zh-CN" altLang="en-US" sz="11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3D97B906-29F1-D27D-0912-CA8D82D5CE73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14981238" y="6683375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B324F285-144D-F982-88F3-4611EC341DB1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9901238" y="4097338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A7B148-8C14-445C-83BC-F92D9A57CA50}" type="datetime'''''''''1''''''''''2''7''''''''''.''0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127.0%</a:t>
            </a:fld>
            <a:endParaRPr lang="zh-CN" altLang="en-US" sz="1000" dirty="0"/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9D69F197-29B7-1812-B0C8-F8AA4FCB3D5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9932988" y="5984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0932AF-6AA6-404F-B2EB-47C46B774375}" type="datetime'''''''''''1''''''''''''''''''''''8''''''''''''.''''0%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18.0%</a:t>
            </a:fld>
            <a:endParaRPr lang="zh-CN" altLang="en-US" sz="1000" dirty="0"/>
          </a:p>
        </p:txBody>
      </p:sp>
      <p:sp>
        <p:nvSpPr>
          <p:cNvPr id="871" name="文本占位符 2">
            <a:extLst>
              <a:ext uri="{FF2B5EF4-FFF2-40B4-BE49-F238E27FC236}">
                <a16:creationId xmlns:a16="http://schemas.microsoft.com/office/drawing/2014/main" id="{8E2CC329-214B-7CF2-4ADF-826065AEF71E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9932988" y="50784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D7D4D1-A964-4F2A-9F22-FF49674E8D33}" type="datetime'''''''''''6''2''''''.''''0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8483ABB7-2A8A-24C8-52B2-11961E213763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gray">
          <a:xfrm>
            <a:off x="9529763" y="7912100"/>
            <a:ext cx="514350" cy="0"/>
          </a:xfrm>
          <a:prstGeom prst="line">
            <a:avLst/>
          </a:prstGeom>
          <a:ln w="28575" cap="rnd" cmpd="sng" algn="ctr">
            <a:solidFill>
              <a:srgbClr val="E9163C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4CF075E3-0C5C-1C35-B371-9CF9C44D8C0F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10758488" y="7912100"/>
            <a:ext cx="514350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C5332B83-C251-B148-A2D6-4CFD0712066E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gray">
          <a:xfrm>
            <a:off x="12165013" y="7912100"/>
            <a:ext cx="5143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9984BBD9-AE55-F404-114E-7460F9A7ED37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gray">
          <a:xfrm>
            <a:off x="13571538" y="7912100"/>
            <a:ext cx="514350" cy="0"/>
          </a:xfrm>
          <a:prstGeom prst="line">
            <a:avLst/>
          </a:prstGeom>
          <a:ln w="28575" cap="rnd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DE7F2B83-9612-9A97-5202-3AA5049008D5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10109200" y="782955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8BF5EE62-6DC3-E0B4-F4BD-FECE1BF2F98B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11337925" y="7829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FA8D30A1-DF6D-ACDA-89A5-FDC5D622FEC5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auto">
          <a:xfrm>
            <a:off x="12744450" y="7829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6A7DA4C2-20AC-9705-5A17-C91953CD3F17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auto">
          <a:xfrm>
            <a:off x="14150975" y="78295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8EBA33-E23A-4703-9FEA-D96D45E02755}" type="datetime'''''''''''广告''现''''金''''''''''''''''''收''''''入'''''''''''">
              <a:rPr kumimoji="1" lang="zh-CN" altLang="en-US" sz="1400" smtClean="0"/>
              <a:pPr/>
              <a:t>广告现金收入</a:t>
            </a:fld>
            <a:endParaRPr kumimoji="1" lang="zh-CN" altLang="en-US" sz="1400" dirty="0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DDE979F9-B528-B7B6-D03B-6403DABB4E1D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2833688" y="7754938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C3BD17EE-5237-26D4-177B-A6E99D794F5C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3948113" y="77549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A01B8FFF-55AD-3DAC-626E-A385EDC7D572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5062538" y="7754938"/>
            <a:ext cx="250825" cy="187325"/>
          </a:xfrm>
          <a:prstGeom prst="rect">
            <a:avLst/>
          </a:prstGeom>
          <a:solidFill>
            <a:srgbClr val="4975C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F70E7958-B50B-1869-6133-297B245935F1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6176963" y="77549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FEA05CA6-B439-A7B3-C226-2C8A90B6689A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313531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9DC72102-EF6A-84EB-A96A-9841A310A555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424973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C5743189-39C6-806D-E271-4960CECF3C2A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536416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C759F194-6A3B-8C87-7BF5-7656360E732F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auto">
          <a:xfrm>
            <a:off x="6478588" y="776605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83164EA-BD55-400C-AE56-D1ED7801C330}" type="datetime'''品''''''''''''牌''''''广''''''''''告''收''''''''''''''入'''">
              <a:rPr kumimoji="1" lang="zh-CN" altLang="en-US" sz="1400" smtClean="0"/>
              <a:pPr/>
              <a:t>品牌广告收入</a:t>
            </a:fld>
            <a:endParaRPr kumimoji="1" lang="zh-CN" altLang="en-US" sz="1400" dirty="0"/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66FD05A7-B0F2-8A6F-F11F-ACC6F52A7698}"/>
              </a:ext>
            </a:extLst>
          </p:cNvPr>
          <p:cNvSpPr txBox="1"/>
          <p:nvPr/>
        </p:nvSpPr>
        <p:spPr>
          <a:xfrm>
            <a:off x="3448824" y="364966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【</a:t>
            </a:r>
            <a:r>
              <a:rPr kumimoji="1" lang="zh-CN" altLang="en-US" sz="2000" b="1" dirty="0"/>
              <a:t>教培</a:t>
            </a:r>
            <a:r>
              <a:rPr kumimoji="1" lang="en-US" altLang="zh-CN" sz="2000" b="1" dirty="0"/>
              <a:t>】</a:t>
            </a:r>
            <a:r>
              <a:rPr kumimoji="1" lang="zh-CN" altLang="en-US" sz="2000" b="1" dirty="0"/>
              <a:t>收入结构占比及总额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5098BECF-177E-6A11-CEEC-CAB28FA10A89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13528E1-63CC-9695-A472-1C2799414CF2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C4AC027-2F31-B209-E5E4-F3462CA871B0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DB9D13E-A515-F33B-E9FA-02D42E7A30F6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BE73EE96-D1F0-446C-9078-97F5B0AAA55C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12D258F9-FFDA-86BC-0A4E-E9DE9135A072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503501FB-289A-B9AE-9426-7480C05F7DB9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FA574DD-A30C-4C2F-9A9C-AD9C4680A7BC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38E6D9E5-2818-3663-707F-3AB6526D8B6F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D20BD361-DF58-4B4A-6377-4CC95111B305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>
            <a:extLst>
              <a:ext uri="{FF2B5EF4-FFF2-40B4-BE49-F238E27FC236}">
                <a16:creationId xmlns:a16="http://schemas.microsoft.com/office/drawing/2014/main" id="{72467073-1CC7-9F91-A8BE-9D087B206B48}"/>
              </a:ext>
            </a:extLst>
          </p:cNvPr>
          <p:cNvSpPr/>
          <p:nvPr/>
        </p:nvSpPr>
        <p:spPr>
          <a:xfrm>
            <a:off x="16087323" y="12617450"/>
            <a:ext cx="4988327" cy="143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8A0B6B5C-2A4C-F449-F85D-1B8E17D0D11C}"/>
              </a:ext>
            </a:extLst>
          </p:cNvPr>
          <p:cNvSpPr/>
          <p:nvPr/>
        </p:nvSpPr>
        <p:spPr>
          <a:xfrm flipV="1">
            <a:off x="35880830" y="-4943134"/>
            <a:ext cx="412750" cy="5697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52A2A7DA-8125-1282-D96B-F0E790DCB2C2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82005A3C-D842-1189-2A91-FA7E0B33040A}"/>
              </a:ext>
            </a:extLst>
      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6403637" y="4139278"/>
            <a:ext cx="5050546" cy="31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43DD-3BF7-1860-B24D-E0618D662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24A38A2-FD43-322A-9111-F363BA1B847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751188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A011A6A0-4A14-1361-BC9F-E22E9362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29178"/>
              </p:ext>
            </p:extLst>
          </p:nvPr>
        </p:nvGraphicFramePr>
        <p:xfrm>
          <a:off x="287338" y="2400979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4"/>
                          </a:solidFill>
                        </a:rPr>
                        <a:t>【</a:t>
                      </a:r>
                      <a:r>
                        <a:rPr lang="zh-CN" altLang="en-US" dirty="0">
                          <a:solidFill>
                            <a:schemeClr val="accent4"/>
                          </a:solidFill>
                        </a:rPr>
                        <a:t>医疗</a:t>
                      </a:r>
                      <a:r>
                        <a:rPr lang="en-US" altLang="zh-CN" dirty="0">
                          <a:solidFill>
                            <a:schemeClr val="accent4"/>
                          </a:solidFill>
                        </a:rPr>
                        <a:t>】</a:t>
                      </a:r>
                      <a:r>
                        <a:rPr lang="zh-CN" altLang="en-US" dirty="0"/>
                        <a:t>低频完成趋势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E6DED7-1B21-D4B9-1512-92D31C339A9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4839696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CEA65299-3BAD-51ED-08E9-AE69E8D6885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12566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C3537-8E3D-4AF9-9D58-B76DD6DF419C}" type="datetime'''''''''''7''''''''''''''''4.''''''''''''''7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21638E48-93EA-AFB4-AEF0-B8D71D01B01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5902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ECE856-E844-45F9-B7C3-7CEA69726AC0}" type="datetime'''''''''''''''''8''''''''''2.''''4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EA858C0A-18A2-E5BB-FC4A-34C2EB70861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722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F085D-E731-4E32-BD5C-42C35C8C8429}" type="datetime'''''''''''3''''.''''''''''''3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87DCF-096C-4625-D0B0-9F705F9019D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FF59375E-243B-BE29-8D72-DCEC9053C67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4819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FBB89-4D63-4065-BB47-B983408E33D7}" type="datetime'''1''''''''''1''''''''.''''''2''''''''''''''%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EF145C7C-61BF-A18B-EC27-9E99C1A1F9C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4994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467F2-770B-4539-B000-BF407B66FEA0}" type="datetime'''5''''''''''''''.''''''''''''''''3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65CEAB82-858C-67F5-B6ED-08833B9D2B4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5878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52B7-1AAB-431B-8F73-17AC7DAF1867}" type="datetime'''''''''''7''''''''''''8''''''''.''''7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16237AD4-E6F5-3802-FA41-78DFFEDD624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3243F2-5468-402F-A740-FABB98715315}" type="datetime'4''''''''''''''''''.8''''''''''''''''''''%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BC663720-CD8D-4356-75FD-7FC7C8EAE8C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E3BA9C7F-5351-0D2E-42FC-65ADE526A0F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83235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48EB1-FCCC-44E3-8E32-E301815DAA74}" type="datetime'''''''''13''''''.''''''''7''''''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DE6F35D3-F4B6-87A3-FFDB-8E2940615F3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038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C8C93F-5CF0-4249-840E-DFE6BF9B94FD}" type="datetime'''''''''''''''''''5''''''''''''''''.''''''''''9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FD971DC2-400A-3674-AC46-E15AC2E249E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50117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7BDD03-8798-4177-B396-E84FB02CE0B8}" type="datetime'''''''''''''''''''''''''''''5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E6037409-D120-8971-CC52-0EAFDF3494FC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468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3B556-BCB6-4FC1-8728-409D4CBB0B68}" type="datetime'''''5''''''''''''''''''''''''''''.''''''''7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2466FE78-508B-0CA5-FA07-67B1227CD241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3531CCE6-3487-93E8-442B-9B669D90F5D2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445125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74B41-634F-4C7A-BA96-89F837E4C111}" type="datetime'''1''''''''''''0''''''''''''''''.8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8740A723-AAC3-0C2E-2E4E-3A84498986D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936875" y="5710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6B6F9-22ED-45C5-A7CA-31EC187D198E}" type="datetime'''''''''''''''''''''''''''5''''.''0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F0DA7592-3359-387C-0B7E-58E511FA46FB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238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ACD6A-DEA5-44A2-BB59-FF72A55B7CB3}" type="datetime'''78.''''''''''''''5''''''''''''%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B230F502-9E10-75CC-08FD-4198E71AEA4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706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92FF6-0041-4724-AB07-D6967732DCBD}" type="datetime'''''''''''5''''''''''''''''''.''''''6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E7B55DFF-9BFC-72FE-57DB-A91E31DDCBF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8CD4810-0EE8-C833-FAC7-4E229EF1CC9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21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701CDE-6344-44B4-B852-5B1B44CF2CA7}" type="datetime'''255''''5''''''''''''''''''''''''''''''''''''2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25552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00FC8F-B21E-6600-3FEF-7B80072BB711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3338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93552D-A0A7-4C94-B972-DA6FBB629002}" type="datetime'''''''''''''''''''''''''2''''''6''''''''''''''49''9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26499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781867-9AA6-EF1C-4ABF-84FBA4F2CCB4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04938-0BC4-4DF2-A903-0A9BACD59487}" type="datetime'''2''''''''''''''''''''''''''''''''''''6''''''''6''''''''''83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26683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A88E056-E955-83DF-A331-3772997A535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641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24805-FD18-46E2-B059-88C31C711D2C}" type="datetime'''''1''59''''2''''''''''''''5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15925</a:t>
            </a:fld>
            <a:endParaRPr kumimoji="1" lang="zh-CN" altLang="en-US" sz="14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2F8F0E64-278F-C4FB-09D3-5DCAAE60425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414338" y="48672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F70870-2B18-4429-AEF4-EA14DA22EEDF}" type="datetime'9''''''''''''''''''.''''''''''''''''''''0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BD6125E1-E058-DC52-0BF2-41FDB742F5FE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41675397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976" name="直线连接符 975">
            <a:extLst>
              <a:ext uri="{FF2B5EF4-FFF2-40B4-BE49-F238E27FC236}">
                <a16:creationId xmlns:a16="http://schemas.microsoft.com/office/drawing/2014/main" id="{1F39176D-2C07-50C8-0B26-C92E9E72755B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633788" y="5780088"/>
            <a:ext cx="1588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0D2A73B-C19A-949A-E3F2-EFD27D3EFBC8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V="1">
            <a:off x="6043613" y="6094413"/>
            <a:ext cx="84137" cy="1031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8865DDBC-5138-F717-C8F3-029A5387BB00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5184775" y="67278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ACDDB-26A8-4E53-8B86-27B1AFC4ADCF}" type="datetime'''6''''''''''''''.''''''''''''''''''''''''''0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55AB8730-0E11-4C0F-C5B5-09B8CEC57BE6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A7AF6E36-B31D-8C91-0998-81E6AF0A21FF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81330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F279FB-E380-4117-B6DB-B8085B080261}" type="datetime'''''''''1''4''''''''''''''''''''''''''''''''''''.''''1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3ABCA0B9-A0DA-160F-5EDB-7D9D299647B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51133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FB3D68-BBF3-4F3E-946C-C62C77763750}" type="datetime'6''''''''''''.''4''''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6.4%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2F996F75-0E01-4A91-01E7-93248987DB2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5838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46EA33-3EC0-4922-94C4-8D2457AE5D8C}" type="datetime'7''''3''''''''''''''''''''''''''.''''''''5%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FC929090-0621-51FD-A6D1-5935802718FE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198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AAA7C9-BD5C-40A4-966C-159C76AD541E}" type="datetime'''''''''''''''6''.''''''''''''0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DE3ED04B-7DDA-58E1-0601-3A5C3B0D8532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B4C5FD6B-5E63-9704-1D3C-24C114E7D094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4986338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13B2A2-CC57-4377-8539-E914420EEAA6}" type="datetime'''''''''13''''''''''''.3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27533D08-E755-499B-AC57-A41CBBC69659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2832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8F73B9-305B-420B-ABAA-03C3C26F0C36}" type="datetime'''5''''''''''''''''''''''''''''''.''''7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D6400D5E-FFD9-7943-B128-AC03FD7AD1CD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151438" y="59483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3601CB-E065-40D8-AABE-7DC8A46DCD1E}" type="datetime'''''''''''7''''''''4''''''''.''''''9''''''%''''''''''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29BD4F51-F16D-3A1A-7509-E92009654C3F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4F3388-5B75-4FFF-95B8-CC4391E9189D}" type="datetime'''5''''''''''''''''.''0''''''''''''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E3A1BD3C-5FF2-ECD0-ED78-ADF8466297D6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B7B6EBA-B963-D401-C1D4-35636267D58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842000" y="6053138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2AD83B-F7A1-447E-9597-585AA9221B71}" type="datetime'''''''3''''''''''''''''.''''''''''''''''''''''6''''%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D338CEF7-8E95-661A-1B26-6236B7DAA4D0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61976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A767DC-9D4A-43C6-A808-8F33E72E11E9}" type="datetime'''2''.7''''''''''''''''%''''''''''''''''''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2.7%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9A848E9C-56DB-96FB-4C4A-3297561C90F4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3679825" y="63547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7E28F6-0830-4ECB-A6FF-BCCE71575ADD}" type="datetime'80''''''.7''''''''''''''''''''''%''''''''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0CD2DE3F-043B-FC3A-5BB0-A9DB7BF73FB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776913" y="6418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D95CE8-6379-4936-ADF3-49627F89285A}" type="datetime'8''''''''''''''''''''''''''''''8''''''.''''''''''8''''''''%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748BBF67-7C41-5F98-8BF4-5BBD1CE117C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5842000" y="67675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42292-BC6E-4ACD-B721-AF7678C32A46}" type="datetime'''4''''''''''''''''''.''''''9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21803C4F-DD1B-9476-0C7F-B3C361047EF0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6067426" y="694848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43B15EEF-F176-7F60-5AEC-BE025754F9B9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427413" y="5588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3A9F12-EC0D-4C21-9DE6-B1A19DDA5957}" type="datetime'''''''''''''''''''5''''''''''''''1''8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5188</a:t>
            </a:fld>
            <a:endParaRPr kumimoji="1" lang="zh-CN" altLang="en-US" sz="14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57E58E73-EE77-A984-84BB-733C44DDB044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3581400" y="60483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9CF432-BB00-4428-84A3-4E8735A36F46}" type="datetime'5.''''''''''''''''8''''''''%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5.8%</a:t>
            </a:fld>
            <a:endParaRPr lang="zh-CN" altLang="en-US" sz="10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B21A425C-7C5F-5058-93AE-90F93365A6C0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4230688" y="44227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17DF9-CCED-461D-968B-9BE5AD04D7CB}" type="datetime'12''''''''''09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12090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257B2D6F-2F9B-C071-7221-897FB5905F19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076825" y="47117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43894-8B82-489E-8D21-C33C647CF060}" type="datetime'''''''''''''''''1''''0''''''''''''''''51''5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10515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CD66ADDD-F130-1D8F-267C-213CD1BDE4BF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5967413" y="58943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4083</a:t>
            </a:r>
            <a:endParaRPr kumimoji="1" lang="zh-CN" altLang="en-US" sz="14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4133C83F-60F7-442F-FB1F-EDFEE85575C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551238" y="5818188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4A0696-C7C4-4AD6-BFDC-A0516ECC01FC}" type="datetime'''''''''''8''''''''''''''''''''''''''''''''.''4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C319FD1A-3B89-317C-EF7D-DB81E808B624}"/>
              </a:ext>
            </a:extLst>
          </p:cNvPr>
          <p:cNvGraphicFramePr/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135678506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1A24B3EB-606E-1FA7-4347-DCEAF4511245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H="1" flipV="1">
            <a:off x="7529513" y="4927600"/>
            <a:ext cx="15875" cy="57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5A769772-0D36-BDF5-650D-50956FE1C0CD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9482138" y="5159375"/>
            <a:ext cx="33337" cy="1238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02E5B0A5-DCE8-8035-245F-05BA57B2BDD7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 flipH="1">
            <a:off x="8523288" y="5127625"/>
            <a:ext cx="3175" cy="920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F8DE49EF-DFE7-B681-EF1C-7111856EDE8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380413" y="67611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B44007-9A0C-4EC3-8A0F-C6FBA8147F6F}" type="datetime'''''''''''''''''''''''''''''''''''''''''2''''''''.''''''''5%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7CDDD19B-437E-27BD-B83B-AE346D12FA09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389813" y="4984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ADC80B-3E2A-466D-817C-0D2887B8A49A}" type="datetime'''''''''''1''''8''''''''''''''''''''''.''3''''''''''''''%'">
              <a:rPr lang="zh-CN" altLang="en-US" sz="1000" smtClean="0">
                <a:solidFill>
                  <a:schemeClr val="bg1"/>
                </a:solidFill>
              </a:rPr>
              <a:pPr/>
              <a:t>18.3%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064D5CD5-7BD6-E8A6-8B2F-2932CF7B42DA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6334125" y="69484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18EAEE80-6CE3-3854-BFF8-EF7F6C7D407E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386638" y="50927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5AC250-56A1-4DF9-A619-C2414548DB33}" type="datetime'''''''''3.9''''''''''''''''''%''''''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23A4C884-7C93-47DD-4480-75BD3143C07E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7618413" y="5832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82228C-39AD-442F-90F2-82B85AB18834}" type="datetime'''''''''''''''''6''''''''''''6''.''''0''''''''%'''">
              <a:rPr lang="zh-CN" altLang="en-US" sz="1000" smtClean="0">
                <a:solidFill>
                  <a:schemeClr val="bg1"/>
                </a:solidFill>
              </a:rPr>
              <a:pPr/>
              <a:t>66.0%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8DE658D7-9680-3621-21F9-1003F2AD7CF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7353300" y="6656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4BC0F9-F8E2-4AF7-9857-23126424E343}" type="datetime'''''1''''''''1''''''''''.''''''''''''''''''''''''''''8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03295C03-7310-BE5A-488A-C7CB76FC06E2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auto">
          <a:xfrm>
            <a:off x="7326313" y="69484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AAF72C66-FAB0-810C-2308-BB5932A835B4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380413" y="5205413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BD0017-B7E6-4ADD-81C5-867AFD9C0D77}" type="datetime'''''''''''''''''3''''''''.''''''''''''9''''''''''''''''%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1489F439-F2A5-09C9-56B9-3A0F5A795BD3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393113" y="53482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EA20A3-A073-40E1-84B6-3C0274CD66BF}" type="datetime'''''''''''''''''''''''''''''2''''''''''''''''.5''%'''''''''''">
              <a:rPr lang="zh-CN" altLang="en-US" sz="1000" smtClean="0">
                <a:effectLst/>
              </a:rPr>
              <a:pPr/>
              <a:t>2.5%</a:t>
            </a:fld>
            <a:endParaRPr lang="zh-CN" altLang="en-US" sz="10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BC1CEF78-F4FD-5E86-DD56-7139AE8C7939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8402638" y="6127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51862B-CA88-4985-9785-EEA79B751C7A}" type="datetime'''9''''''''''''''''''1.''''''2''''''''''''%'''''''''''''''''">
              <a:rPr lang="zh-CN" altLang="en-US" sz="1000" smtClean="0">
                <a:solidFill>
                  <a:schemeClr val="bg1"/>
                </a:solidFill>
              </a:rPr>
              <a:pPr/>
              <a:t>91.2%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FA6B5BAA-03D1-19AB-923F-4ACAF22C636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6581775" y="6746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154D1B-213D-4402-B91F-0CA502226A31}" type="datetime'''''''3''''''''''''''.''''''''''''''''''9%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675CDF48-473E-69F1-5702-F089BEC75A6B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8320088" y="69484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D9AA6CAD-5E62-4574-F6E7-F67E2755EBE5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83688" y="5267325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30CD20-01AF-4837-B061-45E0732D67F2}" type="datetime'''''''''''4''''''''.''''''''1''''''''''%'''''''''''''''''">
              <a:rPr lang="zh-CN" altLang="en-US" sz="10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780101FC-3126-3CF3-02C6-8E1388046BA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9178925" y="54165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A9B758-4CEF-4B74-885F-FA66A5A7D856}" type="datetime'''4''''''''''''''''''''''''''''''''''.1''%'''''''''''''''">
              <a:rPr lang="zh-CN" altLang="en-US" sz="1000" smtClean="0">
                <a:effectLst/>
              </a:rPr>
              <a:pPr/>
              <a:t>4.1%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1420EC3B-977E-7915-E9A3-ED5EC03933ED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9186863" y="6159500"/>
            <a:ext cx="352425" cy="136525"/>
          </a:xfrm>
          <a:prstGeom prst="rect">
            <a:avLst/>
          </a:prstGeom>
          <a:solidFill>
            <a:srgbClr val="4A76C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094FE1-69C2-4A86-AB8C-B667C8323B50}" type="datetime'''''''''''88''''''.8''''''''''%'''''''''">
              <a:rPr lang="zh-CN" altLang="en-US" sz="1000" smtClean="0">
                <a:solidFill>
                  <a:schemeClr val="bg1"/>
                </a:solidFill>
                <a:effectLst/>
              </a:rPr>
              <a:pPr/>
              <a:t>88.8%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50397B8D-5608-995F-3509-13FF8714828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9183688" y="6757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48A65-96BF-4CCE-A40A-FD9123A5B4A4}" type="datetime'''3''''''''.''0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ECFB3422-B734-B232-C6DA-1D8C0E57CFDF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9312275" y="69484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DC715257-DE88-27DA-2DD1-EE811C9DAEFB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6337300" y="47847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70B7BA-AFAD-4606-927B-048C9D0D543A}" type="datetime'''''1''''''''''7''''''''''''''''''''''''''7''7'''''">
              <a:rPr kumimoji="1" lang="zh-CN" altLang="en-US" sz="1400" smtClean="0"/>
              <a:pPr/>
              <a:t>1777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F138094E-C7E0-FC5A-0132-10304A3AA9CE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7323138" y="45196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BB6993-DEC3-4615-96E5-C6CBD9CE79C8}" type="datetime'''''''''''''2''''''''''17''''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2171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54530071-F9FB-8511-B54E-E92D3EF5C454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8323263" y="493553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DF1AC08-924C-41DC-A2D3-6757F7DD92B5}" type="datetime'''''''''''''''1''''''6''''''''''''''''''5''''''0'''''">
              <a:rPr kumimoji="1" lang="zh-CN" altLang="en-US" sz="1400" smtClean="0"/>
              <a:pPr/>
              <a:t>1650</a:t>
            </a:fld>
            <a:endParaRPr kumimoji="1" lang="zh-CN" altLang="en-US" sz="14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7757AA1A-1BBC-9077-6CAA-4E3AF3C7C97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6581775" y="60420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0707E7-76CF-40F5-AD61-FEB770903791}" type="datetime'''''''''7''''''7''''''''''''''''''''.''''''''''''''''''5''%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352A5BF5-8547-7E99-2FD5-559F05A56AD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9248775" y="49672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076D2C-CE6A-431B-B15C-D42BBEFCC4D8}" type="datetime'''''''1''''''''''''5''''''''''''85'''''''''''''''''''''''''">
              <a:rPr kumimoji="1" lang="zh-CN" altLang="en-US" sz="1400" smtClean="0"/>
              <a:pPr/>
              <a:t>1585</a:t>
            </a:fld>
            <a:endParaRPr kumimoji="1" lang="zh-CN" altLang="en-US" sz="14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506C998F-AD3B-C0C9-B361-F1B68D5B9C4D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6581775" y="53308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1DF76D-38B1-4DC9-A3C2-35A9364D02B0}" type="datetime'''''4''''''''''''''''''''''''''''''.6''''''%''''''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6EA2B359-2653-6F5A-2E0A-08C0F066195C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6581775" y="5170488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D27BE3-AC8A-4A9E-BC36-E019FF8D19EC}" type="datetime'''''''''''1''''3''''''''.9''''''%'''''''''''''">
              <a:rPr lang="zh-CN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3">
            <a:extLst>
              <a:ext uri="{FF2B5EF4-FFF2-40B4-BE49-F238E27FC236}">
                <a16:creationId xmlns:a16="http://schemas.microsoft.com/office/drawing/2014/main" id="{8E3BA73C-265D-1827-B2D2-5C2E8EB67C51}"/>
              </a:ext>
            </a:extLst>
          </p:cNvPr>
          <p:cNvGraphicFramePr/>
          <p:nvPr>
            <p:custDataLst>
              <p:tags r:id="rId82"/>
            </p:custDataLst>
            <p:extLst>
              <p:ext uri="{D42A27DB-BD31-4B8C-83A1-F6EECF244321}">
                <p14:modId xmlns:p14="http://schemas.microsoft.com/office/powerpoint/2010/main" val="146152763"/>
              </p:ext>
            </p:extLst>
          </p:nvPr>
        </p:nvGraphicFramePr>
        <p:xfrm>
          <a:off x="10044113" y="4543425"/>
          <a:ext cx="5975350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340FED5A-89DE-2ACC-4B1F-7BD0660A63B1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14120813" y="58991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F143916-BA44-2DC5-C050-48274E8C5378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12668250" y="565308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79C4265A-E336-B751-558B-64293E4BBC6C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 flipV="1">
            <a:off x="10490200" y="6099175"/>
            <a:ext cx="0" cy="396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E4B7CE74-7140-5E27-D67D-D4882F16389B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10490200" y="60198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7C679A0F-7CCF-CCA8-1C77-23E9EFCEFFD9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 flipH="1">
            <a:off x="15587663" y="6121400"/>
            <a:ext cx="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1" name="文本占位符 2">
            <a:extLst>
              <a:ext uri="{FF2B5EF4-FFF2-40B4-BE49-F238E27FC236}">
                <a16:creationId xmlns:a16="http://schemas.microsoft.com/office/drawing/2014/main" id="{A49F0C34-B431-7982-832B-82ED07E2D2D3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3912850" y="4775200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A8692F-368F-4235-962F-23C347496155}" type="datetime'''''''1''''''''''''2''7''''''''''''.''0''''''''%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127.0%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DFCC5D28-8149-8FC1-971C-6D630CAFF09C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11734800" y="4437063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259541-6109-416F-B003-9086180B620A}" type="datetime'1''''''''''''''''''55''.''''''''0''''''''''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155.0%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0E30618D-2819-E0C8-667C-B8C9D4B06B1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1799888" y="648811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79ABB2-E2FE-4DCF-A7EE-D11B30B40CB8}" type="datetime'''''5''''''.''''''''''''''''0%''''''''''''''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4F2F6820-2E1B-AE3C-6C70-3E3F9D3D0C43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1766550" y="6126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93B61C-3A78-4409-8797-1B0FF48F9895}" type="datetime'''''''''''''''''3''''''''''''''''5.''0''''''%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DF6A454D-1BAD-D24A-5124-B5334CEE435A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11657013" y="7023100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 useBgFill="1">
        <p:nvSpPr>
          <p:cNvPr id="580" name="文本占位符 2">
            <a:extLst>
              <a:ext uri="{FF2B5EF4-FFF2-40B4-BE49-F238E27FC236}">
                <a16:creationId xmlns:a16="http://schemas.microsoft.com/office/drawing/2014/main" id="{AA541A55-991C-615A-AAFA-7CBAF121D4EE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2492038" y="5516563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5D571C-9D65-41AC-AB71-508A8E9E63F1}" type="datetime'''''''''''''''6''''''5''''''.''''''''''4''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65.4%</a:t>
            </a:fld>
            <a:endParaRPr lang="zh-CN" altLang="en-US" sz="1000" dirty="0"/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3CC96BB6-C542-638D-67EC-78D5F7C7E436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12382500" y="7023100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0BC07154-45EB-0068-0E84-E345CDD8915F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13255625" y="70231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sp useBgFill="1">
        <p:nvSpPr>
          <p:cNvPr id="866" name="文本占位符 2">
            <a:extLst>
              <a:ext uri="{FF2B5EF4-FFF2-40B4-BE49-F238E27FC236}">
                <a16:creationId xmlns:a16="http://schemas.microsoft.com/office/drawing/2014/main" id="{ADB41C92-756A-CEDF-99E1-EB2CA5B9DA1B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3944600" y="576262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B56E84-9647-4876-A9B7-F141F6B55283}" type="datetime'''''4''''''''''''''''''''''''5''''''''''''''.''''''''0%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AF1E9923-458A-9BB2-9F2F-43DA40FAF49F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1996738" y="5859463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89D5208-C0D5-4933-8F3A-A83EEB6487A9}" type="datetime'4''''''''''''''7.''''''0''''''''''''''''''''''%'''">
              <a:rPr lang="zh-CN" altLang="en-US" sz="1000" smtClean="0">
                <a:effectLst/>
              </a:rPr>
              <a:pPr/>
              <a:t>47.0%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D68BABB8-1C39-1762-5AC4-7BFF59009551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3944600" y="621030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E5F454-5118-4454-A16D-E9BF6CFC62DF}" type="datetime'2''''''''''8''''.''''''''''''''''''''''''''0''%'''''''''''">
              <a:rPr lang="zh-CN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9FC439A9-1D6A-E8D9-5D2F-D2DFEE858412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13981113" y="70231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299CB7AD-C0A1-4271-55EF-B49C578A6C14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14708188" y="70231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89E09919-36B2-6B96-E278-D20600871881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628938" y="604678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995E00-7CFF-49D4-8164-256E50FB68C0}" type="datetime'''''31''''''''''''''.''''''''0''''''''''''''''''''''%'''''''''">
              <a:rPr lang="zh-CN" altLang="en-US" sz="1100" smtClean="0"/>
              <a:pPr/>
              <a:t>31.0%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40CB10B2-3829-8FC7-65BB-7BD24F7BE197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auto">
          <a:xfrm>
            <a:off x="10929938" y="7023100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D888C37F-9EA3-16BB-150A-FA5199F5A3A4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5628938" y="6637338"/>
            <a:ext cx="4333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AF1E79-8E4F-4EBB-8606-BEC59D1447F8}" type="datetime'''-''''''1''''''''''''''''8.''''''''''''''0''''''''''%'''''">
              <a:rPr lang="zh-CN" altLang="en-US" sz="1100" smtClean="0"/>
              <a:pPr/>
              <a:t>-18.0%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745" name="文本占位符 2">
            <a:extLst>
              <a:ext uri="{FF2B5EF4-FFF2-40B4-BE49-F238E27FC236}">
                <a16:creationId xmlns:a16="http://schemas.microsoft.com/office/drawing/2014/main" id="{66E4B8A8-B03F-B787-0C30-47AB797D41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15378113" y="5445125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87C329-83B3-49B9-8112-096F5BEC692B}" type="datetime'''''7''''''''0''''''''.''0''''%'''''">
              <a:rPr lang="zh-CN" altLang="en-US" sz="11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821" name="文本占位符 2">
            <a:extLst>
              <a:ext uri="{FF2B5EF4-FFF2-40B4-BE49-F238E27FC236}">
                <a16:creationId xmlns:a16="http://schemas.microsoft.com/office/drawing/2014/main" id="{C792DAA6-C60D-BBB5-9817-8D10FF91A4C7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5378113" y="6224588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EABAD-4B71-4392-8BD7-F65767B9DD95}" type="datetime'''''''''''''''2''7.''''''''''''''0''''''''''''''''''''''%'''">
              <a:rPr lang="zh-CN" altLang="en-US" sz="11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27.0%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875696B4-CC2E-C6E7-4D9F-702FEB8150D1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auto">
          <a:xfrm>
            <a:off x="15287625" y="7023100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D94F4977-0C36-0C82-DA1F-5D9E52AAE824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auto">
          <a:xfrm>
            <a:off x="10204450" y="7023100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E30449F0-D68E-73EF-8E2A-D72EDD338AD5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10313988" y="61753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69FB65-3222-4F17-8D45-7C979B6CB685}" type="datetime'''''''''''''''''''''3''''''1''''''''''''''''.''0%''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DC1012AA-973C-5D8D-6F5B-3330ECBAAC0C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0313988" y="58467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88086A-09F5-4713-98E7-EE652AC93C01}" type="datetime'''''''''''3''''''8''''.''''0''''''''''''''''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38.0%</a:t>
            </a:fld>
            <a:endParaRPr lang="zh-CN" altLang="en-US" sz="1000" dirty="0"/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23802A83-647B-F2EE-5A15-0D0C430901CB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10313988" y="6138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AFB6E-C36E-4CB2-B074-08E12A549FD6}" type="datetime'''''''''''''''3''''''''''''4''''''''.''0%''''''''''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34.0%</a:t>
            </a:fld>
            <a:endParaRPr lang="zh-CN" altLang="en-US" sz="1000" dirty="0"/>
          </a:p>
        </p:txBody>
      </p:sp>
      <p:sp useBgFill="1">
        <p:nvSpPr>
          <p:cNvPr id="871" name="文本占位符 2">
            <a:extLst>
              <a:ext uri="{FF2B5EF4-FFF2-40B4-BE49-F238E27FC236}">
                <a16:creationId xmlns:a16="http://schemas.microsoft.com/office/drawing/2014/main" id="{E4BB2999-B3C3-2471-401F-3128F0A1C329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10313988" y="5883275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A636B3-1B94-445A-894F-A7F959F37B1B}" type="datetime'''''''''''''''''''3''''''5.0''''''''''''''''''''''''''%'">
              <a:rPr lang="zh-CN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77221941-F785-C42F-60F1-D62EB5D7F230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10274300" y="7912100"/>
            <a:ext cx="514350" cy="0"/>
          </a:xfrm>
          <a:prstGeom prst="line">
            <a:avLst/>
          </a:prstGeom>
          <a:ln w="28575" cap="rnd" cmpd="sng" algn="ctr">
            <a:solidFill>
              <a:srgbClr val="E9163C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99E7B2E6-E070-88BF-6D74-726C24228982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11503025" y="7912100"/>
            <a:ext cx="514350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CC7ABF84-6626-7825-ECCC-3DA2CDE17D45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12909550" y="7912100"/>
            <a:ext cx="5143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1925DCB8-34B5-F227-B884-FF59353B4A0F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14316075" y="7912100"/>
            <a:ext cx="514350" cy="0"/>
          </a:xfrm>
          <a:prstGeom prst="line">
            <a:avLst/>
          </a:prstGeom>
          <a:ln w="28575" cap="rnd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C426315E-4471-2BB2-690D-C06BC4B37C94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10853738" y="782955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26CFCE57-96DA-5D66-3BA7-39FD6FA263B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12082463" y="7829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88AE6E3E-4363-3D15-C3E5-39DCC983D744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3488988" y="7829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333F7E60-2ACE-EBDF-7A56-C2F693620AF3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4895513" y="7829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kumimoji="1" lang="zh-CN" altLang="en-US" sz="1400" dirty="0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41033BF5-6292-78FB-D653-8406347DCB09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2468563" y="7754938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DF99946A-CFD9-BCA4-B346-7199C0C88D80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3582988" y="77549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5013EEA4-568C-CCFD-A977-847FA7C4831C}"/>
              </a:ext>
            </a:extLst>
          </p:cNvPr>
          <p:cNvSpPr/>
          <p:nvPr>
            <p:custDataLst>
              <p:tags r:id="rId122"/>
            </p:custDataLst>
          </p:nvPr>
        </p:nvSpPr>
        <p:spPr bwMode="auto">
          <a:xfrm>
            <a:off x="4697413" y="7754938"/>
            <a:ext cx="250825" cy="187325"/>
          </a:xfrm>
          <a:prstGeom prst="rect">
            <a:avLst/>
          </a:prstGeom>
          <a:solidFill>
            <a:srgbClr val="4975C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2B58537A-71BB-84F9-F36F-A94933E78871}"/>
              </a:ext>
            </a:extLst>
          </p:cNvPr>
          <p:cNvSpPr/>
          <p:nvPr>
            <p:custDataLst>
              <p:tags r:id="rId123"/>
            </p:custDataLst>
          </p:nvPr>
        </p:nvSpPr>
        <p:spPr bwMode="auto">
          <a:xfrm>
            <a:off x="5811838" y="77549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058248DF-A873-1EE7-4312-25E330F0DD0C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277018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632FA693-24BA-E562-B7D3-1EA8A2D29B05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388461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8168F6FE-4810-2085-E7E5-07DBB28859B1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4999038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C53B803D-60D5-1991-9181-360A2FB7887B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6113463" y="77660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D0D4DF-8496-43ED-B18A-C4FF904B873B}" type="datetime'''''品''牌''''''''''''''''''''''广''''''告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400" dirty="0"/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BD28E050-1FE1-AFCA-F1C9-1D085BC3A7B6}"/>
              </a:ext>
            </a:extLst>
          </p:cNvPr>
          <p:cNvSpPr txBox="1"/>
          <p:nvPr/>
        </p:nvSpPr>
        <p:spPr>
          <a:xfrm>
            <a:off x="3448824" y="3649663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低频收入结构占比及总额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3505329F-E2F7-783B-986D-EE46F8144BD3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1E68F2C-59B9-3217-AD2E-9BCEA7BA2A6F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69BAD82-CC84-6A9F-0770-544153E9086E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0D2FDB1-D630-7DF4-2EC2-A8775AE16372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F92758FE-B95A-A7DA-A53E-738BCA9049CD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00D58418-F142-3C7F-A87D-33A2C0F9C19A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3E2AE17D-AA2F-FBB8-9C14-B0AAABEFB33E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3FB2C0DE-A993-A70C-A248-557FC8BBF3BF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F81947FA-35D3-0263-BE57-EFB9A4D14798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7AFE27D9-6FE1-87AE-C464-5C389D6F6E8C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567E9695-8CF7-68E9-9F30-D533DF2431C2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1468D285-1891-C9BA-675D-A5F69CCF2518}"/>
              </a:ext>
            </a:extLst>
      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6522700" y="4229100"/>
            <a:ext cx="4897486" cy="32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03AF-03C5-677B-6714-53F7999A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A01008-F5DD-A058-7356-9678D2A6A0A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747392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0" imgW="7772400" imgH="10058400" progId="TCLayout.ActiveDocument.1">
                  <p:embed/>
                </p:oleObj>
              </mc:Choice>
              <mc:Fallback>
                <p:oleObj name="think-cell 幻灯片" r:id="rId11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953F9E55-C38B-332D-BA89-8D3C032A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78929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渠道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sp>
        <p:nvSpPr>
          <p:cNvPr id="928" name="文本框 927">
            <a:extLst>
              <a:ext uri="{FF2B5EF4-FFF2-40B4-BE49-F238E27FC236}">
                <a16:creationId xmlns:a16="http://schemas.microsoft.com/office/drawing/2014/main" id="{F93E0E1D-F336-2B83-E8D7-BF459CBE39C4}"/>
              </a:ext>
            </a:extLst>
          </p:cNvPr>
          <p:cNvSpPr txBox="1"/>
          <p:nvPr/>
        </p:nvSpPr>
        <p:spPr>
          <a:xfrm>
            <a:off x="3649776" y="3637697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低频分渠道收入趋势</a:t>
            </a:r>
            <a:r>
              <a:rPr kumimoji="1" lang="en-US" altLang="zh-CN" sz="2000" b="1" dirty="0"/>
              <a:t>&amp;</a:t>
            </a:r>
            <a:r>
              <a:rPr kumimoji="1" lang="zh-CN" altLang="en-US" sz="2000" b="1" dirty="0"/>
              <a:t>占比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B2A87388-C508-6B93-E0FB-A8E05772D84A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分渠道收入</a:t>
            </a:r>
            <a:r>
              <a:rPr kumimoji="1" lang="en-US" altLang="zh-CN" sz="2000" b="1" dirty="0" err="1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E01341-87C2-05C3-AFE1-C5A4C70B910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54D43D-61DB-4B3F-6619-B7046DDE9242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5EBD70-6CF0-73F6-A48B-CDA28E47E8B3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4FB60646-5545-FB73-B8D0-E4C3D5427A50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3600FE64-0488-5B30-376D-93D98DD5F33D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329326FF-F9E4-2DB5-CCFD-0DF39BDFB603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A6254B29-65F9-8724-8E35-90ACA5A7F47E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88261F41-7DBC-EF34-B826-03268589E4A8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5781C4BB-3F24-7F47-D5A2-BBDBED55D93B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>
            <a:extLst>
              <a:ext uri="{FF2B5EF4-FFF2-40B4-BE49-F238E27FC236}">
                <a16:creationId xmlns:a16="http://schemas.microsoft.com/office/drawing/2014/main" id="{9681BE5F-1354-905C-AB3A-C2FC0DAF3B0F}"/>
              </a:ext>
            </a:extLst>
          </p:cNvPr>
          <p:cNvSpPr/>
          <p:nvPr/>
        </p:nvSpPr>
        <p:spPr>
          <a:xfrm>
            <a:off x="15499194" y="5580146"/>
            <a:ext cx="445147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C5668816-7709-7801-8038-E2548DFBF0B6}"/>
              </a:ext>
            </a:extLst>
          </p:cNvPr>
          <p:cNvSpPr/>
          <p:nvPr/>
        </p:nvSpPr>
        <p:spPr>
          <a:xfrm>
            <a:off x="15563612" y="6086049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8F0D58CF-AB7A-DF0B-8607-6E1A56DFC340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DF3BC7AC-E89F-5669-E910-DB221AC7314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9329165"/>
              </p:ext>
            </p:extLst>
          </p:nvPr>
        </p:nvGraphicFramePr>
        <p:xfrm>
          <a:off x="574675" y="4600575"/>
          <a:ext cx="2686050" cy="241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2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6704DE-31C5-EE48-0C0B-5DFE71CE38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01675" y="5278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A8B608-C1F8-4D2D-A752-34F615AFBB24}" type="datetime'''''31''.''''''''''''''2%'''''''''''''''''''''''''''''''">
              <a:rPr lang="en-US" altLang="en-US" sz="1000" smtClean="0">
                <a:ea typeface="等线" panose="02010600030101010101" pitchFamily="2" charset="-122"/>
              </a:rPr>
              <a:pPr/>
              <a:t>31.2%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992403-0DA2-6D5F-56C0-040DA0C474B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01675" y="6223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71EAC3-C0ED-4169-B0E1-94CFB0B89B6B}" type="datetime'6''''''''''''''''7.2''%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67.2%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B3130634-092E-6CD5-E179-7AA71A61BE0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07988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ACF3B4-5D11-4FF6-A6CA-B31BCAD037D2}" type="datetime'F''''''Y''''''''26''''''''''''Q''''''''2'''''''''''''''">
              <a:rPr lang="en-GB" altLang="en-US" sz="1200" b="1" smtClean="0"/>
              <a:pPr/>
              <a:t>FY26Q2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670847-499C-2090-2332-A2F5515A834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46200" y="4967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08EED4-CAF0-4D31-87A0-ECCB95801865}" type="datetime'''''''''1''''''''''''''''''''''.''''''''''''8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6E3ADB-D94B-4293-7B6C-6E414542410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20800" y="5222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0C788C-7AFB-423D-BA8C-1773B4F7B1B6}" type="datetime'''''''''''''3''''1.''''3%'''''">
              <a:rPr lang="en-US" altLang="en-US" sz="1000" smtClean="0">
                <a:ea typeface="等线" panose="02010600030101010101" pitchFamily="2" charset="-122"/>
              </a:rPr>
              <a:pPr/>
              <a:t>31.3%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E6E206-D7BA-4760-6034-5B9B482751C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20800" y="62007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24B0A4-4974-4197-9444-9CC10D9C6094}" type="datetime'''''''''''''''''''6''''''''''''''6''''''''''''''.9''''''''''%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66.9%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0E7A0CBD-E166-E7D4-5786-C475DFCB0CF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47775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09F20F-DFB8-47AD-805B-BB5DD0C3FD19}" type="datetime'F''''''''Y''''''''''''''''''''''2''''''6''''''''Q3'">
              <a:rPr lang="en-GB" altLang="en-US" sz="1200" b="1" smtClean="0"/>
              <a:pPr/>
              <a:t>FY26Q3</a:t>
            </a:fld>
            <a:endParaRPr lang="zh-CN" altLang="en-US" sz="1200" b="1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5350D7-7994-1320-AA5C-28E13BF53D8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89163" y="4973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F80F40-C84E-4384-8B89-EF1B66925C74}" type="datetime'''''''''1.''''''''''''''''''''7''%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0AC25B-82A0-59BE-D87C-54F17296D05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62175" y="523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688FA8-0E93-4EF9-9C35-7CD53E8AA117}" type="datetime'''3''''''4''''''''''''''''''''''.''''''1''%'''''">
              <a:rPr lang="en-US" altLang="en-US" sz="1000" smtClean="0">
                <a:ea typeface="等线" panose="02010600030101010101" pitchFamily="2" charset="-122"/>
              </a:rPr>
              <a:pPr/>
              <a:t>34.1%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F20F936-1D5A-EF97-D063-53412DFECB0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46100" y="5018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2DBCB4-68CB-41E9-822E-FB8C2B1FD398}" type="datetime'''''1.''''''''''''''''''''6''%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E68F49FA-B112-8E8A-CB82-022399727B6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89150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260367-DCF1-42E5-9FFC-0D00827A2889}" type="datetime'''''''''''FY2''6''''Q''''''''''''''''''''''''''4'''">
              <a:rPr lang="en-GB" altLang="en-US" sz="1200" b="1" smtClean="0"/>
              <a:pPr/>
              <a:t>FY26Q4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842B2F-9C97-9E52-EF3E-4EAF05D975D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944813" y="57721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F7FAD70-2E43-4EBD-B7D0-F125CA4A9B2B}" type="datetime'''''''''1''.''''''''9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EF36BB9-6D81-E87F-BE39-D81722122AA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874963" y="595630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0A1E76-450A-4FDC-BF50-491ACCAC83F4}" type="datetime'''3''''''''''''''''''''''1''''''.''''''''''''''''''''6%'''''">
              <a:rPr lang="en-US" altLang="en-US" sz="1000" smtClean="0">
                <a:effectLst/>
                <a:ea typeface="等线" panose="02010600030101010101" pitchFamily="2" charset="-122"/>
              </a:rPr>
              <a:pPr/>
              <a:t>31.6%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77B48D-4532-6D81-EEFA-C7E4704E1101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81300" y="6470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389C54-5F92-448C-9E1D-BE525245FF64}" type="datetime'6''''''6''''''''''''''''''''''.''''5''''''''%''''''''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66.5%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9100BF36-0F22-3774-E62F-60F5F816156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862263" y="6986588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27DB57-C163-4F5B-BE23-E97DA545EF65}" type="datetime'''''''''''''''F''''Y''''''''''27''Q''''''''1td'''''''">
              <a:rPr lang="en-GB" altLang="en-US" sz="1200" b="1" smtClean="0">
                <a:ea typeface="等线" panose="02010600030101010101" pitchFamily="2" charset="-122"/>
              </a:rPr>
              <a:pPr/>
              <a:t>FY27Q1td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526F8AF-6338-7EBA-5A82-423F5F49995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406400" y="48021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428221-B01C-4A4A-B7A6-A0CC2A2BDE0A}" type="datetime'''''''''''''''''2''''''''''''5''''''5''''''6''''''''8'''''''">
              <a:rPr kumimoji="1" lang="zh-CN" altLang="en-US" sz="1400" smtClean="0"/>
              <a:pPr/>
              <a:t>25568</a:t>
            </a:fld>
            <a:endParaRPr kumimoji="1" lang="zh-CN" altLang="en-US" sz="14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4E47AD-8A63-5F45-D426-B6844643F124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246188" y="472916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AB1253-E1C2-4817-8187-FB8060F60AF5}" type="datetime'26''''''''5''''''''''3''''4'''''''''''''''''''''">
              <a:rPr kumimoji="1" lang="zh-CN" altLang="en-US" sz="1400" smtClean="0"/>
              <a:pPr/>
              <a:t>26534</a:t>
            </a:fld>
            <a:endParaRPr kumimoji="1" lang="zh-CN" altLang="en-US" sz="14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A3454C3-C249-D325-B8A8-1C423B4455C1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087563" y="471646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ABC857-B29E-4C81-B526-D7F356851B9D}" type="datetime'''''''''''''''''''''''''''''2''''6''''''''''''''70''''''6'''">
              <a:rPr kumimoji="1" lang="zh-CN" altLang="en-US" sz="1400" smtClean="0"/>
              <a:pPr/>
              <a:t>26706</a:t>
            </a:fld>
            <a:endParaRPr kumimoji="1" lang="zh-CN" altLang="en-US" sz="1400" dirty="0"/>
          </a:p>
        </p:txBody>
      </p:sp>
      <p:sp useBgFill="1">
        <p:nvSpPr>
          <p:cNvPr id="31" name="Text Placeholder 2">
            <a:extLst>
              <a:ext uri="{FF2B5EF4-FFF2-40B4-BE49-F238E27FC236}">
                <a16:creationId xmlns:a16="http://schemas.microsoft.com/office/drawing/2014/main" id="{D25FBBA5-836A-3DC2-F0D6-249DF2533D85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927350" y="55245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1F75A2-63F8-4EE8-B388-85D0774D7112}" type="datetime'''''''''''''''''''1''''''''''59''3''''''''6'''''''''''">
              <a:rPr kumimoji="1" lang="zh-CN" altLang="en-US" sz="1400" smtClean="0">
                <a:effectLst/>
              </a:rPr>
              <a:pPr/>
              <a:t>15936</a:t>
            </a:fld>
            <a:endParaRPr kumimoji="1" lang="zh-CN" altLang="en-US" sz="14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9B8C432-5AB9-B524-FD1A-0886D2015F0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62175" y="6224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C368A9-682A-4E42-9AB3-A901473248D0}" type="datetime'64''''''''''''''''''''''''''.''''''''''2''''%''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64.2%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38120B3-C423-729B-700F-0BE10B490577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000500" y="798195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E432AB2-15C8-9C19-F321-CA90D781653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4759325" y="798195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8F42187-5846-621C-711E-2404BD330C05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518150" y="7981950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5DCBD9F-B88A-0079-3973-E86A46DADD1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4302125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06CBDA9-93F8-4988-8790-F8D675855080}" type="datetime'''''''电''''销''''''''''''''''''''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7C01C8E-62B2-F952-671C-E00CAF9F311C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5060950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F26A78-5480-4B13-9753-01F1FB1292CF}" type="datetime'''''''''''渠''''道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D012AA1-3377-3818-FD5F-ECC74CBD603A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5819775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CBDE65-158B-40C5-9C64-6CEB253F37BF}" type="datetime'''''''''直''''''''''''''''''''''''''''''''''''营''''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4D06155E-A893-F2DE-71CF-4FA6B77F8DE3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000500830"/>
              </p:ext>
            </p:extLst>
          </p:nvPr>
        </p:nvGraphicFramePr>
        <p:xfrm>
          <a:off x="3563938" y="4814888"/>
          <a:ext cx="258921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3"/>
          </a:graphicData>
        </a:graphic>
      </p:graphicFrame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EF81C-0989-82F7-2CB4-1C9004A08E4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584575" y="62722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0F6F07-BBDC-4FAC-BAD0-CB8DC1F8AFFB}" type="datetime'''3''''''2''''''''.''''''''''''0''''''''''''%'''''''''''''">
              <a:rPr lang="en-US" altLang="en-US" sz="1000" smtClean="0">
                <a:effectLst/>
                <a:ea typeface="等线" panose="02010600030101010101" pitchFamily="2" charset="-122"/>
              </a:rPr>
              <a:pPr/>
              <a:t>32.0%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71CD0E0-8BE6-6169-BEEF-C27281BD4C5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690938" y="6578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D281B3-1302-42A0-9CCB-578606E79FD0}" type="datetime'''''''6''6''''''''''''.''''''''''3''''''''''''%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66.3%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8F0CB097-C20C-3247-66CB-D7BFDBBE75E7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525838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8F734-2B36-4E95-95D0-9D9712BB924F}" type="datetime'''''''''''''''''''''''''''2''''''''''''''''''''月'''''">
              <a:rPr lang="zh-CN" altLang="en-US" sz="1200" b="1" smtClean="0"/>
              <a:pPr/>
              <a:t>2月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83370FC-E209-74F1-BB90-B3A2EE884B37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298950" y="4973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30380D-B27E-4685-A1BE-6780FA70E718}" type="datetime'''''''''''1''''''''''''''''''''''''''''''''.8''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0C4463B-3B91-7ED0-9DDB-DF9E16EDB3A6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295775" y="5370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81DED4-B964-40CD-8F34-2F13940A8135}" type="datetime'''''''''''''''''''''3''''''''''''''''''3''.''''''7%'''''">
              <a:rPr lang="en-US" altLang="en-US" sz="1000" smtClean="0">
                <a:ea typeface="等线" panose="02010600030101010101" pitchFamily="2" charset="-122"/>
              </a:rPr>
              <a:pPr/>
              <a:t>33.7%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CE0D7CD-B803-DB0A-D3F6-178032E22BB4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278313" y="62103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602924-2A62-44E4-A4B8-1BC7358D0168}" type="datetime'''''''''6''''4.''''5''''''''''''''''''''''''''''''%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64.5%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D77CA0B0-7892-8479-D1BD-EEA9FD7E47B2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33875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C6CC9F-8BBF-4A3A-A87B-F830A80C4AA2}" type="datetime'''3''''''''''''''''''''''''月'">
              <a:rPr lang="zh-CN" altLang="en-US" sz="1200" b="1" smtClean="0"/>
              <a:pPr/>
              <a:t>3月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2AF5C59-7F75-BE99-0CEF-36A09241CE34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18100" y="52117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6BECD9-A9D6-4E4E-8440-1B9B2F39CBE5}" type="datetime'''''''''''1''.''''''''''''''''''9''''''''''''''''%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047D625-30F7-682A-4DCA-2AE223F7FDB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087938" y="55340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D8F009-9C47-4FBB-9527-B563E9FFA3F3}" type="datetime'3''2''''.''''''''''9''''''''%'''''''''''''''''''">
              <a:rPr lang="en-US" altLang="en-US" sz="1000" smtClean="0">
                <a:ea typeface="等线" panose="02010600030101010101" pitchFamily="2" charset="-122"/>
              </a:rPr>
              <a:pPr/>
              <a:t>32.9%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B00C870-823A-F30E-77F6-D3638BE881E2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3690938" y="60007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1938BA-CA4B-4A71-9C89-EB46E9006A6F}" type="datetime'''''''''''''1''.''''''''''7''''''''''''''''''%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12A76B99-D199-9545-8831-AC13F0E5739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5141913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265505-11F2-4CDA-88AE-760EC6DAF9FE}" type="datetime'''''4''''''''''''''''''''''''月'">
              <a:rPr lang="zh-CN" altLang="en-US" sz="1200" b="1" smtClean="0"/>
              <a:pPr/>
              <a:t>4月</a:t>
            </a:fld>
            <a:endParaRPr lang="zh-CN" altLang="en-US" sz="1200" b="1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FF8466C-3F39-3C84-BE18-A01FB4295A07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5738813" y="59642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738169-BC8B-4E47-B6DE-3D84BE04188E}" type="datetime'''''''2''''''''''''.''''''''''''''''''0''''''''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392E1B9-A754-8C5D-19D8-A35F5047EED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673725" y="61055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309F63-97FE-4C84-A350-FAF830342405}" type="datetime'''''''''''''''''''''2''''''''''''''9.''''0''''''%'''">
              <a:rPr lang="en-US" altLang="en-US" sz="1000" smtClean="0">
                <a:effectLst/>
                <a:ea typeface="等线" panose="02010600030101010101" pitchFamily="2" charset="-122"/>
              </a:rPr>
              <a:pPr/>
              <a:t>29.0%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03C30A1B-2DBB-67EE-15CA-18AFEEBF6AD2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673725" y="6553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D9D58-2FCB-48A0-A7DE-63AE9D27CBE1}" type="datetime'''''''''''''6''9''''''''''''''''''''.''0''''''''''''''''%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69.0%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8" name="文本占位符 2">
            <a:extLst>
              <a:ext uri="{FF2B5EF4-FFF2-40B4-BE49-F238E27FC236}">
                <a16:creationId xmlns:a16="http://schemas.microsoft.com/office/drawing/2014/main" id="{ED9CF126-E767-515C-DE63-987D223BB8E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5883275" y="6986588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E25C49-0500-4716-AE62-5F51F2506183}" type="datetime'5''月t''''''''''''''''''''d'''''''''''''''''''''''''''''''">
              <a:rPr lang="zh-CN" altLang="en-US" sz="1200" b="1" smtClean="0"/>
              <a:pPr/>
              <a:t>5月td</a:t>
            </a:fld>
            <a:endParaRPr lang="zh-CN" altLang="en-US" sz="1200" b="1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7E513178-5C83-E868-06AD-3E56B0DF1392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3440113" y="58467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5E6B65-1D6C-4A83-875C-AAFBA47ED966}" type="datetime'5''''''''''''''''''''1''''''92'''''''''">
              <a:rPr kumimoji="1" lang="zh-CN" altLang="en-US" sz="1400" smtClean="0">
                <a:effectLst/>
              </a:rPr>
              <a:pPr/>
              <a:t>5192</a:t>
            </a:fld>
            <a:endParaRPr kumimoji="1" lang="zh-CN" altLang="en-US" sz="14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C3E0C24-8551-3ECD-3E33-5555BE82F651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4203700" y="46831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C5AC2D-C791-4758-BF0B-DFD7B06127AB}" type="datetime'1''''''''''''''''''''''''''''''''''''2''''''''''''''''1''''00'">
              <a:rPr kumimoji="1" lang="zh-CN" altLang="en-US" sz="1400" smtClean="0"/>
              <a:pPr/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61" name="Text Placeholder 2">
            <a:extLst>
              <a:ext uri="{FF2B5EF4-FFF2-40B4-BE49-F238E27FC236}">
                <a16:creationId xmlns:a16="http://schemas.microsoft.com/office/drawing/2014/main" id="{E64BC236-5D26-D74F-521F-D0573723ED2A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5011738" y="494982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64712F-C598-448C-9509-33368637DEAC}" type="datetime'''''1''''''''''''''''''''''''''''0''''''''''''''''''5''20'''''">
              <a:rPr kumimoji="1" lang="zh-CN" altLang="en-US" sz="1400" smtClean="0">
                <a:effectLst/>
              </a:rPr>
              <a:pPr/>
              <a:t>10520</a:t>
            </a:fld>
            <a:endParaRPr kumimoji="1" lang="zh-CN" altLang="en-US" sz="1400" dirty="0"/>
          </a:p>
        </p:txBody>
      </p:sp>
      <p:sp useBgFill="1">
        <p:nvSpPr>
          <p:cNvPr id="129" name="Text Placeholder 2">
            <a:extLst>
              <a:ext uri="{FF2B5EF4-FFF2-40B4-BE49-F238E27FC236}">
                <a16:creationId xmlns:a16="http://schemas.microsoft.com/office/drawing/2014/main" id="{290AD6A4-B79E-4CE1-CE6C-9894CD211F07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5864225" y="58086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E1983B-2FF6-41F8-92CD-3D71ADF19A48}" type="datetime'''''''''''''5''''''4''''''''''''''1''''''''''''''6'''''''''''">
              <a:rPr kumimoji="1" lang="zh-CN" altLang="en-US" sz="1400" smtClean="0">
                <a:effectLst/>
              </a:rPr>
              <a:pPr/>
              <a:t>5416</a:t>
            </a:fld>
            <a:endParaRPr kumimoji="1" lang="zh-CN" altLang="en-US" sz="1400" dirty="0"/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06AEA529-53C0-7C9E-6303-171D4EE7396E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086350" y="62896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DE2F93-5BA1-4001-9DDE-1C22D3D51215}" type="datetime'''''''6''''5''''.''''''''''''''''''''''2''''''''''''''%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65.2%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E0792A8E-3798-AC20-CFD9-58E301A5D1BD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864211662"/>
              </p:ext>
            </p:extLst>
          </p:nvPr>
        </p:nvGraphicFramePr>
        <p:xfrm>
          <a:off x="6410325" y="4814888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4"/>
          </a:graphicData>
        </a:graphic>
      </p:graphicFrame>
      <p:cxnSp>
        <p:nvCxnSpPr>
          <p:cNvPr id="134" name="直线连接符 133">
            <a:extLst>
              <a:ext uri="{FF2B5EF4-FFF2-40B4-BE49-F238E27FC236}">
                <a16:creationId xmlns:a16="http://schemas.microsoft.com/office/drawing/2014/main" id="{72D5280F-8048-310A-1698-7F2A79817264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8281988" y="5364163"/>
            <a:ext cx="0" cy="793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7C59FC15-511A-B226-1E70-F3F799AEF9FA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537325" y="6307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FAB5DE-C2E9-4B42-94B4-DD96F2A170B4}" type="datetime'''''''''''''''63''.''''''''1''''''''''''''''''''''%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63.1%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7" name="文本占位符 2">
            <a:extLst>
              <a:ext uri="{FF2B5EF4-FFF2-40B4-BE49-F238E27FC236}">
                <a16:creationId xmlns:a16="http://schemas.microsoft.com/office/drawing/2014/main" id="{75A0FE3E-B59D-BEA2-E4B6-C3FE202C689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6289675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745D00-F677-41D2-AD45-F0099BFA06C3}" type="datetime'''''''m''''''4''''''''''w''''''3'''''">
              <a:rPr lang="en-GB" altLang="en-US" sz="1200" b="1" smtClean="0">
                <a:ea typeface="等线" panose="02010600030101010101" pitchFamily="2" charset="-122"/>
              </a:rPr>
              <a:pPr/>
              <a:t>m4w3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FD1FFF51-5BD0-4C05-207B-1892E5016F61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7246938" y="49704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B850C1F-CBAD-4DCC-A0D0-BAA5EBA26406}" type="datetime'''1''''''''''''''''''.''''''''''''''''5''''''''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0543B9F-ADF3-57BE-DF77-6DCF72ABF528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227888" y="5414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8FCC64-E057-4E12-A17B-25F0D0AD85C1}" type="datetime'''''''''''''''''''3''''''''''''8.6''''''''''''''''''''''%'">
              <a:rPr lang="en-US" altLang="en-US" sz="1000" smtClean="0">
                <a:ea typeface="等线" panose="02010600030101010101" pitchFamily="2" charset="-122"/>
              </a:rPr>
              <a:pPr/>
              <a:t>38.6%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0631504-A3A2-9D0D-B221-2AD26F90EB92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7210425" y="6257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E72DA5-961B-4158-8AB3-601C39D77BF1}" type="datetime'''5''9''''''.''''9''''''''''''''''%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59.9%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1" name="文本占位符 2">
            <a:extLst>
              <a:ext uri="{FF2B5EF4-FFF2-40B4-BE49-F238E27FC236}">
                <a16:creationId xmlns:a16="http://schemas.microsoft.com/office/drawing/2014/main" id="{9F0E5EBF-1FEE-80BE-31B2-94F434C098E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7183438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2B6598-BA81-401F-B728-1E17F3320E24}" type="datetime'''''''''''m''''''''''4''''''''''w''''''''''''''4'">
              <a:rPr lang="en-GB" altLang="en-US" sz="1200" b="1" smtClean="0">
                <a:ea typeface="等线" panose="02010600030101010101" pitchFamily="2" charset="-122"/>
              </a:rPr>
              <a:pPr/>
              <a:t>m4w4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BD05E2E0-79DD-46BB-4993-0EF02E8568CE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139113" y="54435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A39EC1-6402-450D-8DD8-014EFC4F4035}" type="datetime'''''''''''''''''''2''''''''''''''.''''''''1%'''''''''''''''">
              <a:rPr lang="en-US" altLang="en-US" sz="1000" smtClean="0">
                <a:ea typeface="等线" panose="02010600030101010101" pitchFamily="2" charset="-122"/>
              </a:rPr>
              <a:pPr/>
              <a:t>2.1%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A7FC6D96-C0FE-7DB4-10E5-D8C4330269D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537325" y="54371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3A2B39-3DA6-47A1-891A-876605D403B3}" type="datetime'''''''''''''''''''''''''34''''''''''''''''.''''''9''''%'''''''">
              <a:rPr lang="en-US" altLang="en-US" sz="1000" smtClean="0">
                <a:ea typeface="等线" panose="02010600030101010101" pitchFamily="2" charset="-122"/>
              </a:rPr>
              <a:pPr/>
              <a:t>34.9%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5FAD3138-FD06-4A02-4FD1-26AD65D7B466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8107363" y="5656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F26CDB-639F-4781-AACF-19324215E272}" type="datetime'''''''''''''''2''9''''''''''''''''''''.''''''''2''''''%'''''">
              <a:rPr lang="en-US" altLang="en-US" sz="1000" smtClean="0">
                <a:ea typeface="等线" panose="02010600030101010101" pitchFamily="2" charset="-122"/>
              </a:rPr>
              <a:pPr/>
              <a:t>29.2%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6D6950D-B81F-68EF-2CDE-1509BB725F77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537325" y="51085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E3105C-77C9-438D-B22C-4D053E1F66AF}" type="datetime'''''''''''''''2''''''''.''''''''''''''''''0''''''%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7" name="文本占位符 2">
            <a:extLst>
              <a:ext uri="{FF2B5EF4-FFF2-40B4-BE49-F238E27FC236}">
                <a16:creationId xmlns:a16="http://schemas.microsoft.com/office/drawing/2014/main" id="{6E88B2CB-FBF8-932F-5852-78303B5A6E28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8078788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F95C89-20D4-48C2-9474-09AAF129237D}" type="datetime'''''''''''''''m''5''''''w''''''''''''''''''''1'''''''''''''">
              <a:rPr lang="en-GB" altLang="en-US" sz="1200" b="1" smtClean="0"/>
              <a:pPr/>
              <a:t>m5w1</a:t>
            </a:fld>
            <a:endParaRPr lang="zh-CN" altLang="en-US" sz="1200" b="1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11173B7B-B463-A1CF-1A81-6CA36F48BC53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923338" y="53721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5DBE07-E0BF-4F33-917C-851773786D0D}" type="datetime'''2''''''''''''''''''.''''''''''2%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D0000666-678C-1A64-7676-CAC26F90F237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778875" y="5570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7D06C8-3182-4893-8C31-A35490BA2217}" type="datetime'''''''''''3''''''0''''''''.''''7''''''''''''''''%'''">
              <a:rPr lang="en-US" altLang="en-US" sz="1000" smtClean="0">
                <a:ea typeface="等线" panose="02010600030101010101" pitchFamily="2" charset="-122"/>
              </a:rPr>
              <a:pPr/>
              <a:t>30.7%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3FC6A4CE-2290-96D7-DDAA-E735802DAEC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778875" y="6340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FF37B-CA6C-45EE-99DD-349A1E97938C}" type="datetime'6''''''''''''''''''7''''''''''''.''1''''%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67.1%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53" name="文本占位符 2">
            <a:extLst>
              <a:ext uri="{FF2B5EF4-FFF2-40B4-BE49-F238E27FC236}">
                <a16:creationId xmlns:a16="http://schemas.microsoft.com/office/drawing/2014/main" id="{2D1AC344-60A1-58FC-CBEE-7EC554CA6CE3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8972550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D127EA-5D98-443B-90E7-8F173712C993}" type="datetime'''''''''''''''''''''''''''''''''''m''''''''5''''w''2'''">
              <a:rPr lang="en-GB" altLang="en-US" sz="1200" b="1" smtClean="0"/>
              <a:pPr/>
              <a:t>m5w2</a:t>
            </a:fld>
            <a:endParaRPr lang="zh-CN" altLang="en-US" sz="1200" b="1" dirty="0"/>
          </a:p>
        </p:txBody>
      </p:sp>
      <p:sp useBgFill="1">
        <p:nvSpPr>
          <p:cNvPr id="154" name="Text Placeholder 2">
            <a:extLst>
              <a:ext uri="{FF2B5EF4-FFF2-40B4-BE49-F238E27FC236}">
                <a16:creationId xmlns:a16="http://schemas.microsoft.com/office/drawing/2014/main" id="{C088C8DC-03B4-96DA-566B-6107FD02C970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6286500" y="49450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14276D-2505-4A95-B1D8-B71EE82ADFCC}" type="datetime'''''''''24''''''''''''''7''''''''''0'''''''''''''''''">
              <a:rPr kumimoji="1" lang="zh-CN" altLang="en-US" sz="1400" smtClean="0">
                <a:effectLst/>
              </a:rPr>
              <a:pPr/>
              <a:t>2470</a:t>
            </a:fld>
            <a:endParaRPr kumimoji="1" lang="zh-CN" altLang="en-US" sz="1400" dirty="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54977805-2F91-4A13-AD23-58FA6968F54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7180263" y="46831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CE465-80A2-4E5B-9A12-40AE7F9150BD}" type="datetime'''2''''''''''''''''''8''''''34'">
              <a:rPr kumimoji="1" lang="zh-CN" altLang="en-US" sz="1400" smtClean="0"/>
              <a:pPr/>
              <a:t>2834</a:t>
            </a:fld>
            <a:endParaRPr kumimoji="1" lang="zh-CN" altLang="en-US" sz="1400" dirty="0"/>
          </a:p>
        </p:txBody>
      </p:sp>
      <p:sp useBgFill="1">
        <p:nvSpPr>
          <p:cNvPr id="156" name="Text Placeholder 2">
            <a:extLst>
              <a:ext uri="{FF2B5EF4-FFF2-40B4-BE49-F238E27FC236}">
                <a16:creationId xmlns:a16="http://schemas.microsoft.com/office/drawing/2014/main" id="{F4533E4A-78F5-C07F-EFBC-CBCE3AC6CD4E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075613" y="51339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DF6BB-00DD-4C10-8105-5F240190281A}" type="datetime'''''''''''''''2''''''''''''''''''2''0''''''''''''''8'">
              <a:rPr kumimoji="1" lang="zh-CN" altLang="en-US" sz="1400" smtClean="0">
                <a:effectLst/>
              </a:rPr>
              <a:pPr/>
              <a:t>2208</a:t>
            </a:fld>
            <a:endParaRPr kumimoji="1" lang="zh-CN" altLang="en-US" sz="1400" dirty="0"/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1A50556E-1215-B2E1-8926-BCAB759A6472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969375" y="51482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E3F6AF-AA96-459A-B47A-62392F0794AD}" type="datetime'''''''''2''''''1''''''8''''''''7'''''''''''''''">
              <a:rPr kumimoji="1" lang="zh-CN" altLang="en-US" sz="1400" smtClean="0"/>
              <a:pPr/>
              <a:t>2187</a:t>
            </a:fld>
            <a:endParaRPr kumimoji="1" lang="zh-CN" altLang="en-US" sz="14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37677DEC-FA21-2C12-6557-FDCBFEABD56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105775" y="6321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B30CEC-A250-4189-8AF1-C6B2F4CB1F4F}" type="datetime'''''''''''''6''''''8''''''''''''''''''''''.8''''''%''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68.8%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257" name="Chart 3">
            <a:extLst>
              <a:ext uri="{FF2B5EF4-FFF2-40B4-BE49-F238E27FC236}">
                <a16:creationId xmlns:a16="http://schemas.microsoft.com/office/drawing/2014/main" id="{3BCD2177-4BCF-D3FF-7086-A0C2CBD74D06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131575792"/>
              </p:ext>
            </p:extLst>
          </p:nvPr>
        </p:nvGraphicFramePr>
        <p:xfrm>
          <a:off x="9804400" y="4645025"/>
          <a:ext cx="6450013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5"/>
          </a:graphicData>
        </a:graphic>
      </p:graphicFrame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AEFA3D66-39CF-4855-2231-F24E31D8269D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 flipH="1">
            <a:off x="11079163" y="56562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ABB5B389-2FD4-046D-CB28-5682EB7F1F83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0101263" y="58642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C7C93D-A682-485C-B053-2710482C26BF}" type="datetime'''''''''''''''''''''3''6''''''.''''5''''''''%'''''''''''">
              <a:rPr lang="en-US" altLang="en-US" sz="1000" b="1" smtClean="0">
                <a:ea typeface="等线" panose="02010600030101010101" pitchFamily="2" charset="-122"/>
              </a:rPr>
              <a:pPr/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580F5E05-A856-5AAE-1976-ABB1F7B5A60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0069513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29C00-9289-436E-9BF1-E16696DB5DA7}" type="datetime'''''F''''''''''''Y''''2''''''''''''''6''''Q2'''''''''''''''">
              <a:rPr lang="en-GB" altLang="en-US" sz="1000" b="1" smtClean="0">
                <a:ea typeface="等线" panose="02010600030101010101" pitchFamily="2" charset="-122"/>
              </a:rPr>
              <a:pPr/>
              <a:t>FY26Q2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43C79D5D-E2A5-6B6B-E23F-657800D0513A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0887075" y="45386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2990E8-46EC-426E-BD83-F8D2B2E903B8}" type="datetime'''''''8''''1''''''''''.''''5''''''%'''''''''''''''''''''">
              <a:rPr lang="en-US" altLang="en-US" sz="1000" b="1" smtClean="0">
                <a:ea typeface="等线" panose="02010600030101010101" pitchFamily="2" charset="-122"/>
              </a:rPr>
              <a:pPr/>
              <a:t>81.5%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86" name="Text Placeholder 2">
            <a:extLst>
              <a:ext uri="{FF2B5EF4-FFF2-40B4-BE49-F238E27FC236}">
                <a16:creationId xmlns:a16="http://schemas.microsoft.com/office/drawing/2014/main" id="{B7B9F4D9-93E9-D22C-E02C-772F59F6239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0887075" y="5357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B375C3-FA12-465A-B1BB-29F371E6977E}" type="datetime'''''''''4''''7''.''''''''''''''''''''''''4''''''''%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47.4%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87" name="Text Placeholder 2">
            <a:extLst>
              <a:ext uri="{FF2B5EF4-FFF2-40B4-BE49-F238E27FC236}">
                <a16:creationId xmlns:a16="http://schemas.microsoft.com/office/drawing/2014/main" id="{178273FC-E674-6F06-91B5-B762E828F4E0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1118850" y="55880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8168C3-8DC9-474B-A8E9-96C754C5C34C}" type="datetime'4''''''''2''''''''''''.9''''''%''''''''''''''''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6C1BA3A0-E658-294E-0CB0-19DFF4270EA8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0101263" y="5248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E00AF-0A4C-4F25-93AA-C28D8F61CC5A}" type="datetime'''''''52''''''''''''.''''''''''0''''''%'''''''''''''''">
              <a:rPr lang="en-US" altLang="en-US" sz="1000" b="1" smtClean="0">
                <a:ea typeface="等线" panose="02010600030101010101" pitchFamily="2" charset="-122"/>
              </a:rPr>
              <a:pPr/>
              <a:t>52.0%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83768DC9-8DB1-5546-02D6-3CDEB7CC09F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0855325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C54B2-EF49-44AF-BA01-EB0C54913047}" type="datetime'''''''''''FY''''26Q''3'''''''''''''''''''''''''''">
              <a:rPr lang="en-GB" altLang="en-US" sz="1000" b="1" smtClean="0">
                <a:ea typeface="等线" panose="02010600030101010101" pitchFamily="2" charset="-122"/>
              </a:rPr>
              <a:pPr/>
              <a:t>FY26Q3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D274E725-BF8B-14DC-5FA5-92A4C94E3F8F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1672888" y="51482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0E1CC1-DE67-4A59-A531-A43EB9D2C56B}" type="datetime'''''''6''''''''''''''''''''''6''''''''.''3''''''''''''''''''%'">
              <a:rPr lang="en-US" altLang="en-US" sz="1000" b="1" smtClean="0">
                <a:ea typeface="等线" panose="02010600030101010101" pitchFamily="2" charset="-122"/>
              </a:rPr>
              <a:pPr/>
              <a:t>66.3%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2D3E5C21-E717-ABFD-9597-E610BCBB1C0F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1672888" y="4719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2DB13A-5DFC-4987-80C6-F7A47338659A}" type="datetime'''''7''''''''''''4''''''.''''''''''''''0''%'''''">
              <a:rPr lang="en-US" altLang="en-US" sz="1000" b="1" smtClean="0">
                <a:ea typeface="等线" panose="02010600030101010101" pitchFamily="2" charset="-122"/>
              </a:rPr>
              <a:pPr/>
              <a:t>74.0%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6374E997-614C-B79D-E5C9-F22A4689CD28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1672888" y="5810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EC685F-F43A-465C-82CF-8A8D9D635DC5}" type="datetime'''''3''''8''''''''''''''.7''%'">
              <a:rPr lang="en-US" altLang="en-US" sz="1000" b="1" smtClean="0">
                <a:ea typeface="等线" panose="02010600030101010101" pitchFamily="2" charset="-122"/>
              </a:rPr>
              <a:pPr/>
              <a:t>38.7%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B24B1565-41C4-667C-D509-11A25B5A3731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1641138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EE47EB-8237-4E2F-89F3-A75C9C3C4E91}" type="datetime'''''''''''''''''''''FY''''''''''''''''''''26''''''Q''''4'''''">
              <a:rPr lang="en-GB" altLang="en-US" sz="1000" b="1" smtClean="0">
                <a:ea typeface="等线" panose="02010600030101010101" pitchFamily="2" charset="-122"/>
              </a:rPr>
              <a:pPr/>
              <a:t>FY26Q4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56B7973E-2380-63C3-5715-3781FEF4104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2458700" y="4660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922D0C-1FD0-422C-960B-70F9C4C2CD2D}" type="datetime'''76''''''''''''.''''''''''''''''''''''''5''''%'''''''''">
              <a:rPr lang="en-US" altLang="en-US" sz="1000" b="1" smtClean="0">
                <a:ea typeface="等线" panose="02010600030101010101" pitchFamily="2" charset="-122"/>
              </a:rPr>
              <a:pPr/>
              <a:t>76.5%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8" name="Text Placeholder 2">
            <a:extLst>
              <a:ext uri="{FF2B5EF4-FFF2-40B4-BE49-F238E27FC236}">
                <a16:creationId xmlns:a16="http://schemas.microsoft.com/office/drawing/2014/main" id="{D76409CB-FDC4-0D00-EA88-57209BC76E86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2458700" y="55038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C270-96B5-4D21-BEE5-24D79B3CE0D9}" type="datetime'''''''''''''''4''1''.''''''''''''''4''''''''''''''''%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41.4%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8134AE2F-6CFE-A446-A02E-78F7AD123D7A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0101263" y="4629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16372B-128F-4830-808E-9D2E9D28C54E}" type="datetime'''''''7''''''''''''''''''''''''''''7''''''''''''''''''''.8%'''">
              <a:rPr lang="en-US" altLang="en-US" sz="1000" b="1" smtClean="0">
                <a:ea typeface="等线" panose="02010600030101010101" pitchFamily="2" charset="-122"/>
              </a:rPr>
              <a:pPr/>
              <a:t>77.8%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CB23FD14-6846-C286-AD58-7755359848F8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2426950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746338-C150-4F9F-9687-8B4AAE4DB830}" type="datetime'''''''''''''''''''''''''FY2''''''''''''7Q''''''''''''''1'''''">
              <a:rPr lang="en-GB" altLang="en-US" sz="1000" b="1" smtClean="0">
                <a:ea typeface="等线" panose="02010600030101010101" pitchFamily="2" charset="-122"/>
              </a:rPr>
              <a:pPr/>
              <a:t>FY27Q1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3B3F0EBB-3D34-6012-8EA1-894569814AB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3320713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6DB450-01B8-424C-B764-15DBF326320F}" type="datetime'''''''''''''''''''2''''''月'">
              <a:rPr lang="zh-CN" altLang="en-US" sz="1000" b="1" smtClean="0"/>
              <a:pPr/>
              <a:t>2月</a:t>
            </a:fld>
            <a:endParaRPr lang="zh-CN" altLang="en-US" sz="1000" b="1" dirty="0"/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E9E3152D-30C9-9950-C93C-22695B01646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4028738" y="4648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09A11-EAE8-4333-975F-B56014F1AB91}" type="datetime'77.''''''''''''''0''''''''%'''''''''''''''''''''''">
              <a:rPr lang="en-US" altLang="en-US" sz="1000" b="1" smtClean="0">
                <a:ea typeface="等线" panose="02010600030101010101" pitchFamily="2" charset="-122"/>
              </a:rPr>
              <a:pPr/>
              <a:t>77.0%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06" name="Text Placeholder 2">
            <a:extLst>
              <a:ext uri="{FF2B5EF4-FFF2-40B4-BE49-F238E27FC236}">
                <a16:creationId xmlns:a16="http://schemas.microsoft.com/office/drawing/2014/main" id="{63E728C3-CA68-F0F3-D131-63E73F2A1C0A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4028738" y="4941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6A3197-46CB-4C1C-A2F4-3401B36E1073}" type="datetime'''''''7''''''''''''4.''''9''''''''%''''''''''''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74.9%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07" name="Text Placeholder 2">
            <a:extLst>
              <a:ext uri="{FF2B5EF4-FFF2-40B4-BE49-F238E27FC236}">
                <a16:creationId xmlns:a16="http://schemas.microsoft.com/office/drawing/2014/main" id="{5A1904E0-6C59-CDEB-DA7E-A6B4607170CE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4028738" y="5716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862EBF-7A6F-43A4-B2F1-A155837EED69}" type="datetime'4''''''''''''2''''''''.''''''6%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788C24B9-8B6C-57B5-D41A-992610C92BFD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14104938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0AFAE3-766F-4C11-8C40-0492DE81B0D6}" type="datetime'''''''''''''''''3月'">
              <a:rPr lang="zh-CN" altLang="en-US" sz="1000" b="1" smtClean="0"/>
              <a:pPr/>
              <a:t>3月</a:t>
            </a:fld>
            <a:endParaRPr lang="zh-CN" altLang="en-US" sz="1000" b="1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672A048A-E06F-3607-0916-1807732283CE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4814550" y="47069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5EC610-381F-4173-85DD-C70ADD86C0D7}" type="datetime'''''''''''''7''''''''''''''4''''''''''''.''''6%'''">
              <a:rPr lang="en-US" altLang="en-US" sz="1000" b="1" smtClean="0">
                <a:ea typeface="等线" panose="02010600030101010101" pitchFamily="2" charset="-122"/>
              </a:rPr>
              <a:pPr/>
              <a:t>74.6%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11" name="Text Placeholder 2">
            <a:extLst>
              <a:ext uri="{FF2B5EF4-FFF2-40B4-BE49-F238E27FC236}">
                <a16:creationId xmlns:a16="http://schemas.microsoft.com/office/drawing/2014/main" id="{A2BD54E6-C698-2201-C5DE-9481CD433AC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4814550" y="52784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450FE6-F468-4BEB-8556-73CBDAB70AC0}" type="datetime'50''''''''''''.''''''''''''''8''''''''''''%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50.8%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08F3CF9D-EAE8-D592-DBC8-64897101871D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4890750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D3D46C-76FB-4800-9198-B90975330021}" type="datetime'4''''''''''''''''''''''''''''''''''''''''月'''''''''''">
              <a:rPr lang="zh-CN" altLang="en-US" sz="1000" b="1" smtClean="0"/>
              <a:pPr/>
              <a:t>4月</a:t>
            </a:fld>
            <a:endParaRPr lang="zh-CN" altLang="en-US" sz="1000" b="1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0DB0F846-1441-3505-8C87-0D2F012E8E88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5600363" y="4602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1B33B0-ADDD-4B86-9528-2D5FEF25E62C}" type="datetime'''7''''8''''''''''''''''''''''''''.''''''9''%'''''''''">
              <a:rPr lang="en-US" altLang="en-US" sz="1000" b="1" smtClean="0">
                <a:ea typeface="等线" panose="02010600030101010101" pitchFamily="2" charset="-122"/>
              </a:rPr>
              <a:pPr/>
              <a:t>78.9%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7780400E-1165-8A77-83F5-DACBDC08667A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5600363" y="6154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3061E2-D746-446F-816C-8E3115BF4EBC}" type="datetime'2''''''4''''''.''''''''''''''''''''''''''''''''4''''%'''">
              <a:rPr lang="en-US" altLang="en-US" sz="1000" b="1" smtClean="0">
                <a:ea typeface="等线" panose="02010600030101010101" pitchFamily="2" charset="-122"/>
              </a:rPr>
              <a:pPr/>
              <a:t>24.4%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9AD6DF05-4B25-1ADD-0BC2-FBFF676DC2F4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600363" y="57134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3835C6-F026-45D5-BD8C-C4B2122C7C49}" type="datetime'3''2''''''.''''''''''''''''''''7''''''''''''%'''''''">
              <a:rPr lang="en-US" altLang="en-US" sz="1000" b="1" smtClean="0">
                <a:ea typeface="等线" panose="02010600030101010101" pitchFamily="2" charset="-122"/>
              </a:rPr>
              <a:pPr/>
              <a:t>32.7%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617DACA9-3BDD-48F7-61A4-94664662EC5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15568613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261CAF-22CA-404F-834A-9FF926A46880}" type="datetime'''5''''''''''''月''''''''''m''''''''''''''''''''t''d'''">
              <a:rPr lang="zh-CN" altLang="en-US" sz="1000" b="1" smtClean="0"/>
              <a:pPr/>
              <a:t>5月mtd</a:t>
            </a:fld>
            <a:endParaRPr lang="zh-CN" altLang="en-US" sz="1000" b="1" dirty="0"/>
          </a:p>
        </p:txBody>
      </p:sp>
      <p:sp useBgFill="1">
        <p:nvSpPr>
          <p:cNvPr id="199" name="Text Placeholder 2">
            <a:extLst>
              <a:ext uri="{FF2B5EF4-FFF2-40B4-BE49-F238E27FC236}">
                <a16:creationId xmlns:a16="http://schemas.microsoft.com/office/drawing/2014/main" id="{F4AF7E9B-4A1E-4144-C5C1-8D28B7168109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2458700" y="5802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D8B2F3-8517-4BE3-9FEA-B4F5C77751A8}" type="datetime'''''''''''''3''''''''''''9.''''''''''1''''''''''''%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39.1%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ED98D83E-C2B2-427E-378B-8120D243CF1B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gray">
          <a:xfrm>
            <a:off x="12239625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064BB0DE-DEFC-9061-3964-B5B60F430D58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gray">
          <a:xfrm>
            <a:off x="12998450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A2F37FD9-6B88-602F-BD14-BCEFDC4CD9F9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gray">
          <a:xfrm>
            <a:off x="13757275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716275B0-5351-A50F-84AE-50D71CE8977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12531725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EE7706A-B5FD-4164-95D0-72011ACB2DBE}" type="datetime'电''''''''''''''''''''''''''''''''''''''''销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08A6F93F-959C-A022-A3D3-063223E2CD0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auto">
          <a:xfrm>
            <a:off x="13290550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F4EB42-C5E7-4903-9002-37E360CE5B76}" type="datetime'渠''''''''''''道''''''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B461FCE-6405-1E4C-8ECE-343B0B8BD170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auto">
          <a:xfrm>
            <a:off x="14049375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681595-9603-4BEB-A73D-3171DEBF97E3}" type="datetime'''''''''''''直''营'''''''''''''''''''''''''''">
              <a:rPr kumimoji="1" lang="zh-CN" altLang="en-US" sz="1400" smtClean="0"/>
              <a:pPr/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pic>
        <p:nvPicPr>
          <p:cNvPr id="255" name="图片 254">
            <a:extLst>
              <a:ext uri="{FF2B5EF4-FFF2-40B4-BE49-F238E27FC236}">
                <a16:creationId xmlns:a16="http://schemas.microsoft.com/office/drawing/2014/main" id="{3D56923B-C5B4-468C-DEF7-A476BE713318}"/>
              </a:ext>
            </a:extLst>
          </p:cNvPr>
          <p:cNvPicPr>
            <a:picLocks noChangeAspect="1"/>
          </p:cNvPicPr>
          <p:nvPr/>
        </p:nvPicPr>
        <p:blipFill>
          <a:blip r:embed="rId116"/>
          <a:srcRect l="4791"/>
          <a:stretch>
            <a:fillRect/>
          </a:stretch>
        </p:blipFill>
        <p:spPr>
          <a:xfrm>
            <a:off x="16472936" y="4356098"/>
            <a:ext cx="4792178" cy="34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AB8F-F5C9-45D5-7092-BE318926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C6B606-1B6E-3A65-6E5E-851455E5191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245417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2" imgW="7772400" imgH="10058400" progId="TCLayout.ActiveDocument.1">
                  <p:embed/>
                </p:oleObj>
              </mc:Choice>
              <mc:Fallback>
                <p:oleObj name="think-cell 幻灯片" r:id="rId122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6545A98F-1BBD-ABE2-F671-D92CFDADD60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211638"/>
              </p:ext>
            </p:extLst>
          </p:nvPr>
        </p:nvGraphicFramePr>
        <p:xfrm>
          <a:off x="514350" y="715963"/>
          <a:ext cx="2686050" cy="241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4"/>
          </a:graphicData>
        </a:graphic>
      </p:graphicFrame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92E57A62-EC6D-A4E5-8B62-39B25BF0AD0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41350" y="1393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E4B948-0610-45D3-917C-70C97CAC57C4}" type="datetime'''''''''3''''''''''''''1''.''''''''''''''''''''''2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31.2%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AC046814-D627-7832-FF99-50D6E9C36A2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338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CBCC7-2770-4624-AFB0-8804D444609F}" type="datetime'''''''''''''6''''''''''''''''''''7''''''.''''''2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13E25-25DD-643F-7E1A-E401D8E8E8C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CC41920D-6C28-E3D2-A3B0-77F58298C05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85875" y="10826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F9EF36-4677-4097-B28F-406AFC557D87}" type="datetime'''''1''''''''.''''''8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533116B-B733-20C0-08D6-46CACF5B42D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338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AC00BA-74F7-4ABC-B4D9-DC957E98A2EF}" type="datetime'3''''''''''1''''''''.''''''''3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4FB8F713-17A9-140A-EA6E-6DA0F53B4C9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316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4940C0-149A-44B4-9F03-D016160ECC0F}" type="datetime'''''''''''''6''''''''''''''''6''.''''''9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1054E7C-2388-47FB-6599-A4C1F08EB59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44E6802D-F202-4E2D-F395-F4681E58588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0890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3DE037-C89C-4255-AF03-4B604E428CD4}" type="datetime'''''''''''''''1''.7''''''''''''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B450F457-5076-2E3D-A7A6-C84B53C818F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1850" y="1354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A8899D-4B89-4668-910C-5B2556391010}" type="datetime'''3''4''''''''''''''''''''''''.''''''''''''''''1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34.1%</a:t>
            </a:fld>
            <a:endParaRPr lang="zh-CN" altLang="en-US" sz="10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9772AB53-BA4E-D928-B751-635617852FC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85775" y="11334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BCB9E2-82AD-4C95-84DA-6B205905F5F2}" type="datetime'''''''''''''''''''''''''''''''1.''''''6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4C145DDD-3463-BEBD-CA3D-775F7F37DFB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28825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16371929-C7A6-CAD2-7FF8-6591340FD27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884488" y="1887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E79AA6-8420-4358-A7C1-720EC2BFA7AF}" type="datetime'''''''''''''''1''''''''''''''''''''''''''''''''.''''9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DC4090D1-40F1-C745-B910-37F32E0172C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814638" y="20716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FF6AE-00C8-43C6-9437-B5D02F0C9DEB}" type="datetime'''3''''''''''''1''''''''''''''''''''''.6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31.6%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DB9AAE21-A2D7-9D1F-D088-C4397EF96BC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20975" y="2586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023BCB-42E1-4749-8BD5-34B031DCDCB6}" type="datetime'''''''''''''''''''''''6''''''''''''''''''''6''''''''''.''5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66.5%</a:t>
            </a:fld>
            <a:endParaRPr lang="zh-CN" altLang="en-US" sz="1000" dirty="0"/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F32BF15-767E-03DF-6C1D-4043B4C2B54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801938" y="3101975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30871-4531-4A95-95F2-0AE0FA954B67}" type="datetime'''F''''''''''''''Y''''''2''''''''''7Q1''''''''''''''t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F199A9A-021F-CF13-1D87-B8CA0AB670B9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346075" y="9175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3C690B-04F1-47AF-B0A3-EE568535A110}" type="datetime'''2''''55''''6''''''''''''''''''''''''''''''''''''''''''''8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25568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45A7FD3-1FF7-1AFD-FAFF-3E77AE72422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185863" y="8445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7DD3E9-60CD-4AAD-8C60-5A013577BFD4}" type="datetime'''''''''''''''''2''''''6''''''5''''''''''34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26534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ED7F35-EC70-9264-FC64-353A7CD96B7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027238" y="8318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5410E2-9D69-484D-8B24-D77BD252538F}" type="datetime'''2''''''''''''''6''''7''''''''''''''''''''''''''''''0''''''6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26706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60DA17F7-7B34-A963-5915-98A8AD15E77F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867025" y="16398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A5790-B07F-41FD-9551-D15D09FEA992}" type="datetime'''''''''1''''''''''''''''5''9''''''3''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15936</a:t>
            </a:fld>
            <a:endParaRPr kumimoji="1" lang="zh-CN" altLang="en-US" sz="1400" dirty="0"/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34D351AC-CF78-1221-7A8F-03965AF29AD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01850" y="2339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CA5602-441C-4CA7-95FD-94CF04F8EBF9}" type="datetime'''''''''''''''''''''''''''''''''6''''''4.''''''2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7A307C0-7DF9-A436-A6E4-A0A716DFE33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416800" y="54117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3E510CC-E580-C3F7-2732-33F54DA388F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175625" y="54117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1E3EB15-111A-6C38-1B12-2FA26DF0D57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934450" y="54117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9CD97D17-D18B-34FD-EB30-AABF90A4801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718425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238CCA-860F-415B-BBDD-C5ADE8683906}" type="datetime'''''''''''''''''电''''''''''''''''''''''''''销''''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C2150147-2559-D562-57C7-F8A01808B772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477250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179031-398C-4831-AA97-E3E0EA4ECEE5}" type="datetime'''''''''''''''''''''''''''渠''''''''''''道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84E7EB14-ED7E-0E2D-1378-E7607B243766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9236075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9E3938-D190-4F06-B81E-667A92F7B2B1}" type="datetime'''''''''''直''''''''''''''''''''''营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B0AA2456-C6B8-F229-17BB-561BAE8ED181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059770111"/>
              </p:ext>
            </p:extLst>
          </p:nvPr>
        </p:nvGraphicFramePr>
        <p:xfrm>
          <a:off x="7754938" y="1111250"/>
          <a:ext cx="258921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2E464132-07DC-448A-584D-700C756FF2C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775575" y="25669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09263F-1DC0-42C6-895B-D548A6AA5F2F}" type="datetime'3''2''''''''.''''''''''''''''''''''0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32.0%</a:t>
            </a:fld>
            <a:endParaRPr lang="zh-CN" altLang="en-US" sz="1000" dirty="0"/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C624E3B3-903F-042C-9A73-F6E17C1C3C50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881938" y="28733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6E3D99-9F95-4643-970F-512391990DD1}" type="datetime'66''''.3''''''''''''''''''''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dirty="0"/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9E3E1488-35B9-8518-CFE1-4DEA9810B7B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716838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E360762A-59B2-576B-AE77-D09F2AE0BCE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89950" y="12684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34480C-61D8-4F08-AA58-172A2101FE96}" type="datetime'''''''''''''''''''''''1''''.8%''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9B2C550-71C4-BAB9-9468-01EDD9D289D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86775" y="1665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66BF9-DCE0-4EDF-A976-4E6E78EA8408}" type="datetime'''''''''''3''''''''''3.''''7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33.7%</a:t>
            </a:fld>
            <a:endParaRPr lang="zh-CN" altLang="en-US" sz="1000" dirty="0"/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65F013D0-45BB-A486-85FB-6D19C32412AF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9313" y="2506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4CEB61-4334-4538-B5CA-3BB2DEDF08DB}" type="datetime'''''''''6''''''''''''4''''''''''.''''''''''''''5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64.5%</a:t>
            </a:fld>
            <a:endParaRPr lang="zh-CN" altLang="en-US" sz="1000" dirty="0"/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35C83698-2B5C-2CCE-6222-6D372003D221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524875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383497D3-70F5-30BB-FEDB-742B36876B19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309100" y="15081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5E79B2-7A79-488F-97D9-9F7AA61562F4}" type="datetime'1''''''.''''''''''''''''''''''''''9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7B001F9-709A-A319-DCC5-055B43940E10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78938" y="1828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7E81F0-44DF-4806-A8A6-A8C261E59CCD}" type="datetime'''''''3''2''''''''''''''''''''.''9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32.9%</a:t>
            </a:fld>
            <a:endParaRPr lang="zh-CN" altLang="en-US" sz="10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DA07E46C-9203-664D-7A52-1EA76802DCF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881938" y="22955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129DC5-8489-4BB4-BCB4-27C764998DC3}" type="datetime'''''''''''''''''''''''1''''''''''''''''.7''''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DF51FBFC-08E1-F4C4-9925-48E496F8D3E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332913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12AD19A-155B-60E1-3A0D-777B371B86F3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929813" y="22606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6199B3-6904-43CD-8FD8-83C13D106186}" type="datetime'''''''2.''''''''''''''''''0''''''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90CB867-9F8C-F0AA-73B8-B6DAC8E2991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864725" y="24018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3CA20-65D9-4B4E-89D6-5582DCEEDF37}" type="datetime'2''''9''''''.0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29.0%</a:t>
            </a:fld>
            <a:endParaRPr lang="zh-CN" altLang="en-US" sz="10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0D58EA-B1EC-746D-804A-272B1F43BBC2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864725" y="2847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43294F-3B5B-4D1D-B4F2-EBAE2BFA6D10}" type="datetime'''''''''''''''''6''''''9''''.0%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dirty="0"/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F466628C-7B34-1402-65C6-CE9FBCC0541D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10074275" y="3282950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C5FAC-DA1B-4D01-9B7E-77096F690BA5}" type="datetime'''''''''''''''''''''''''5月''''''''''''''''''''''''''td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177" name="Text Placeholder 2">
            <a:extLst>
              <a:ext uri="{FF2B5EF4-FFF2-40B4-BE49-F238E27FC236}">
                <a16:creationId xmlns:a16="http://schemas.microsoft.com/office/drawing/2014/main" id="{1E8408F8-601A-C5DE-3506-BACEA57FDB7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631113" y="21431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48471F-6B9A-4A39-95B2-4F17A2BCD435}" type="datetime'''''''''''''''''''''5''''''1''''''''''''''''''9''''''''''''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5192</a:t>
            </a:fld>
            <a:endParaRPr kumimoji="1" lang="zh-CN" altLang="en-US" sz="1400" dirty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91A376E4-407B-340E-EFFA-56E20264C8BF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8394700" y="9794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797F73-2002-4E7A-A144-1D5A18D84A04}" type="datetime'''1''''''''''''2''''''''''''''''''''''''10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8" name="Text Placeholder 2">
            <a:extLst>
              <a:ext uri="{FF2B5EF4-FFF2-40B4-BE49-F238E27FC236}">
                <a16:creationId xmlns:a16="http://schemas.microsoft.com/office/drawing/2014/main" id="{DC18138C-6B2B-474D-25AC-0E562550C39E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9202738" y="12446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A3DE13-4BF7-4D6F-8A83-CC6C69CEE2E7}" type="datetime'1''''''''''''''''''''0''5''''2''''''''''''''0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10520</a:t>
            </a:fld>
            <a:endParaRPr kumimoji="1" lang="zh-CN" altLang="en-US" sz="1400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03EC6281-6C26-7D29-AB6C-E4083B96028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0055225" y="21050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60AC8A-0C3D-45C7-990B-4C2E33A30699}" type="datetime'''''''''''''54''''''''''''''''16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5416</a:t>
            </a:fld>
            <a:endParaRPr kumimoji="1" lang="zh-CN" altLang="en-US" sz="14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5FC50FB-D39E-8A2D-1808-A022362FE9BB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277350" y="2586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A9AC14-5EEC-4EFA-BA5E-58B932FF76A0}" type="datetime'''''''''''''''''6''''5''''.''''''''''2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65.2%</a:t>
            </a:fld>
            <a:endParaRPr lang="zh-CN" altLang="en-US" sz="1000" dirty="0"/>
          </a:p>
        </p:txBody>
      </p:sp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718DB7D5-9186-D7C2-CB0A-DD2CC4C29017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584613561"/>
              </p:ext>
            </p:extLst>
          </p:nvPr>
        </p:nvGraphicFramePr>
        <p:xfrm>
          <a:off x="14500225" y="109061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1CED256-55B3-CFF2-F79F-77951A738B1E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16371888" y="1638300"/>
            <a:ext cx="0" cy="809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E15D8926-E3D9-AD91-25D1-DA955DA82E20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4627225" y="2582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990333-673A-40B7-AC2F-86EA428583E8}" type="datetime'''''''''''''''''''6''''''''''''3.''''''''1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dirty="0"/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64467FBC-1355-D17A-8FE9-1BF7B231C290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4379575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D91BB6-3E26-4828-86B1-F0650FE2EB02}" type="datetime'''m''''''''''''4''''''w''''''''''3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6C69919E-4643-8953-2E64-85010B217566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5336838" y="1246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27B530-15C0-4157-B54F-23DEE1A89E17}" type="datetime'''1''''''''''''''''''''''''''''''''''''''.''''''5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672B4C81-4AF7-FA30-D2AA-AA5DE6069A82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5317788" y="16891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5E31D6-A31B-4719-A878-7C996347BFC1}" type="datetime'''''''''''3''''''8''.6''''''''''''''''''''%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45D1B9CC-B557-17BF-8170-968C348815E7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5300325" y="2532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7DDDEB-3B45-4165-A9FF-0AC1A92362DA}" type="datetime'5''9''''''''''''''''.''''''''''''''9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59.9%</a:t>
            </a:fld>
            <a:endParaRPr lang="zh-CN" altLang="en-US" sz="1000" dirty="0"/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840BB14E-BC08-9BD5-7F00-59BE21CB859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5273338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5A6047-4983-4E0D-A50C-3A455C03B254}" type="datetime'''''''''''''''m4''''''''''''''''''''''w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4CDD034A-AC9B-C515-DEDB-438B7C08D3F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229013" y="17192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8126E7-5526-4E94-ADC6-18C3DB825C1E}" type="datetime'''''''''''2''''''.''''''''''''''''1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2.1%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6059B291-8B73-A386-7195-A1D5CA82025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627225" y="1712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E105F3-4D6A-44FF-BCF0-9AB1BA07B3D5}" type="datetime'''''''''3''''''''4''''.''''''''''''''''9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34.9%</a:t>
            </a:fld>
            <a:endParaRPr lang="zh-CN" altLang="en-US" sz="1000" dirty="0"/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45B37707-EAB8-D895-C738-57431B4E31C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197263" y="19319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121F43-CA71-4B82-BA02-4500E5604ECA}" type="datetime'2''''9''''''''''''''''''''.''''''''''''''2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6993726C-14D9-1AE9-5186-FF57E18125DF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4627225" y="13843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8FDBE7-B625-4A5A-87BA-1F079E38A470}" type="datetime'''''''''2''''.''''0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F1DBE491-6792-0C56-1C46-86D7E6B2CB32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16168688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96B513-9C18-4A96-86B1-EE7E158B9A9D}" type="datetime'''m''5''''''''''''''''''''''''''''w''''''''''''''''1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19740924-7FD5-799D-15EE-3B70BFE60C4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7013238" y="16478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A778AA-9A28-4C14-AFBB-92CDB011E97C}" type="datetime'''''''2''''''''''''''''.''2''''''''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1554C467-E151-145B-4269-8A59E6DE2AFD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868775" y="1846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36865C-92B9-42DB-B2F8-2EB89E53ED81}" type="datetime'''''''''''''''''''3''''''''''''''''''0''''''''.''7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3796EEAF-2901-2E5A-F49C-35755221A72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868775" y="2614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F9DDB6-4D6F-4565-BFF9-01CF49B0C78F}" type="datetime'''''6''''''''''7''.1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67.1%</a:t>
            </a:fld>
            <a:endParaRPr lang="zh-CN" altLang="en-US" sz="1000" dirty="0"/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BF3EDACD-6412-6B66-8320-CC4CD747515C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7062450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E0399-FD72-45A1-965B-1158F55955C6}" type="datetime'm''''''''''''5''''''''''w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 useBgFill="1">
        <p:nvSpPr>
          <p:cNvPr id="376" name="Text Placeholder 2">
            <a:extLst>
              <a:ext uri="{FF2B5EF4-FFF2-40B4-BE49-F238E27FC236}">
                <a16:creationId xmlns:a16="http://schemas.microsoft.com/office/drawing/2014/main" id="{BB651962-0834-E653-1E8B-DD38A77B9B9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4376400" y="12207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5FE5F-5CE9-45B0-8A26-1841A2C82A5F}" type="datetime'''''''''''''''''''''''''''''2''''4''''''''''''''''''7''''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2470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A10353CC-D256-F7ED-3EB9-27B9C649D24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5270163" y="958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4B9A6F-BE22-4C13-9266-EB1C5A1948AB}" type="datetime'''''2''''8''''''3''''''''4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2834</a:t>
            </a:fld>
            <a:endParaRPr kumimoji="1" lang="zh-CN" altLang="en-US" sz="1400" dirty="0"/>
          </a:p>
        </p:txBody>
      </p:sp>
      <p:sp useBgFill="1">
        <p:nvSpPr>
          <p:cNvPr id="384" name="Text Placeholder 2">
            <a:extLst>
              <a:ext uri="{FF2B5EF4-FFF2-40B4-BE49-F238E27FC236}">
                <a16:creationId xmlns:a16="http://schemas.microsoft.com/office/drawing/2014/main" id="{731E9539-E117-C229-63B6-DD95DB5841E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165513" y="14081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34F652-11E1-4286-9AB3-4754FA47EDE4}" type="datetime'2''''2''''''''''''''0''''''''''''''''''''''''''''''8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2208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D386C75-4140-410B-9D15-4E46B431EAEE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7059275" y="14239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ABF397-70BA-4A14-94A1-1A8512D3B30C}" type="datetime'''''''''2''''''''''''1''''8''''''''''''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2187</a:t>
            </a:fld>
            <a:endParaRPr kumimoji="1" lang="zh-CN" altLang="en-US" sz="14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B14D2137-5BB7-847A-91DB-54D68AD39B4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195675" y="2597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964D4F-1D5F-41D9-8CC5-C23919D91C80}" type="datetime'''''''''''6''8''.''''''''''''8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68.8%</a:t>
            </a:fld>
            <a:endParaRPr lang="zh-CN" altLang="en-US" sz="1000" dirty="0"/>
          </a:p>
        </p:txBody>
      </p:sp>
      <p:graphicFrame>
        <p:nvGraphicFramePr>
          <p:cNvPr id="19" name="Chart 3">
            <a:extLst>
              <a:ext uri="{FF2B5EF4-FFF2-40B4-BE49-F238E27FC236}">
                <a16:creationId xmlns:a16="http://schemas.microsoft.com/office/drawing/2014/main" id="{5F3E50BD-F820-3C56-2737-7871600487E8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308805910"/>
              </p:ext>
            </p:extLst>
          </p:nvPr>
        </p:nvGraphicFramePr>
        <p:xfrm>
          <a:off x="909638" y="6913563"/>
          <a:ext cx="8455025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285" name="直线连接符 284">
            <a:extLst>
              <a:ext uri="{FF2B5EF4-FFF2-40B4-BE49-F238E27FC236}">
                <a16:creationId xmlns:a16="http://schemas.microsoft.com/office/drawing/2014/main" id="{1247FD1C-4612-1DCE-D59A-5DDA471CCEA1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 flipH="1">
            <a:off x="8777288" y="82153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直线连接符 278">
            <a:extLst>
              <a:ext uri="{FF2B5EF4-FFF2-40B4-BE49-F238E27FC236}">
                <a16:creationId xmlns:a16="http://schemas.microsoft.com/office/drawing/2014/main" id="{BA7E9283-9CF6-545A-29AE-C5D196882889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>
            <a:off x="7675563" y="785177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2B03A318-955E-89BA-B09B-E55E891CDE7E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4618038" y="79359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直线连接符 401">
            <a:extLst>
              <a:ext uri="{FF2B5EF4-FFF2-40B4-BE49-F238E27FC236}">
                <a16:creationId xmlns:a16="http://schemas.microsoft.com/office/drawing/2014/main" id="{5AE723CD-3607-315D-3CD4-141C10655548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 flipH="1">
            <a:off x="2560638" y="79248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EEF753B7-C23B-B094-7C2E-213DDA55950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368550" y="6807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A15C4A-35CB-411E-A355-BF78BDC4FC44}" type="datetime'''''8''''''''1.5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81.5%</a:t>
            </a:fld>
            <a:endParaRPr lang="zh-CN" altLang="en-US" sz="1000" b="1" dirty="0"/>
          </a:p>
        </p:txBody>
      </p:sp>
      <p:sp useBgFill="1">
        <p:nvSpPr>
          <p:cNvPr id="227" name="Text Placeholder 2">
            <a:extLst>
              <a:ext uri="{FF2B5EF4-FFF2-40B4-BE49-F238E27FC236}">
                <a16:creationId xmlns:a16="http://schemas.microsoft.com/office/drawing/2014/main" id="{B9D3F3BE-0AB2-E7A4-4394-3D99AB8502DD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368550" y="762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FFE6F-D239-435E-8BA5-72350250C5DF}" type="datetime'''''''''''''''''''4''''7''.''4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b="1" dirty="0"/>
          </a:p>
        </p:txBody>
      </p:sp>
      <p:sp useBgFill="1">
        <p:nvSpPr>
          <p:cNvPr id="228" name="Text Placeholder 2">
            <a:extLst>
              <a:ext uri="{FF2B5EF4-FFF2-40B4-BE49-F238E27FC236}">
                <a16:creationId xmlns:a16="http://schemas.microsoft.com/office/drawing/2014/main" id="{2C31F55F-62C1-826F-4EA2-43958C68F14B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2600325" y="78565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6EED87-A020-48A2-820E-A382EE9D2755}" type="datetime'4''''''2''''''''''''''''''''.9''''''''''''%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42.9%</a:t>
            </a:fld>
            <a:endParaRPr lang="zh-CN" altLang="en-US" sz="1000" b="1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56CF98D-6ACC-BA03-8069-BB80A656B00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300163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DF8F5E-2B43-4FF7-8C90-C97215724007}" type="datetime'''F''''''''''Y2''''''''''''''6''''''''''''Q2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C037872-3FAB-05E8-23FE-DAD6311C5BA9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336800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73B512-3EEF-4296-A6FA-03A0F3E1DCDB}" type="datetime'F''''''Y''''''''''2''''''''6''''Q''''''''''3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30FB2F44-2853-4585-B4BC-8A7436879157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405188" y="74168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F33894-78CC-42C3-A10B-EDCAC0E091CE}" type="datetime'6''''''''6''''''''.''''''''''3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b="1" dirty="0"/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F0CE544-FEC4-996D-9415-8EEF52FD3051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405188" y="69881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B384A0-8CA2-482F-94DA-76959848DFC6}" type="datetime'''''''''''7''''''''''4''''''''''''''''.0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74.0%</a:t>
            </a:fld>
            <a:endParaRPr lang="zh-CN" altLang="en-US" sz="1000" b="1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1FBD8C80-547C-060C-E087-3F96985FF586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405188" y="8078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5A0E91-A58C-4F8F-8A91-03E788E7734A}" type="datetime'3''''''''''''''8''''''''''''''''''.''''''''7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38.7%</a:t>
            </a:fld>
            <a:endParaRPr lang="zh-CN" altLang="en-US" sz="1000" b="1" dirty="0"/>
          </a:p>
        </p:txBody>
      </p:sp>
      <p:sp useBgFill="1">
        <p:nvSpPr>
          <p:cNvPr id="230" name="Text Placeholder 2">
            <a:extLst>
              <a:ext uri="{FF2B5EF4-FFF2-40B4-BE49-F238E27FC236}">
                <a16:creationId xmlns:a16="http://schemas.microsoft.com/office/drawing/2014/main" id="{3311FF04-D948-F954-CF75-84BF25962E82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3636963" y="7697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AEE95E-C06A-4689-B98B-BBC985F4F5E8}" type="datetime'''''49''''''''''''''''''''''''''''''.''''''''''5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DAEC984-2805-835F-3AD1-6399556718F3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3373438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764DD8-A49C-4B2D-8347-87ECC514F20E}" type="datetime'''''''''''''''''''''''''F''Y''''''''''''''2''''''6Q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BD8D3E9E-79CB-D91D-A0E7-60678AA20F84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4440238" y="6929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A89C04-0297-46CB-ADF1-7DE8F4059D1A}" type="datetime'''''7''6''''''''''''.''''''''''''''5''''''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76.5%</a:t>
            </a:fld>
            <a:endParaRPr lang="zh-CN" altLang="en-US" sz="1000" b="1" dirty="0"/>
          </a:p>
        </p:txBody>
      </p:sp>
      <p:sp useBgFill="1">
        <p:nvSpPr>
          <p:cNvPr id="231" name="Text Placeholder 2">
            <a:extLst>
              <a:ext uri="{FF2B5EF4-FFF2-40B4-BE49-F238E27FC236}">
                <a16:creationId xmlns:a16="http://schemas.microsoft.com/office/drawing/2014/main" id="{AA630DFD-562B-68BF-DC8D-36D794D63FE5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440238" y="77724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38AB08-D7F9-41CE-A865-09113A93EB49}" type="datetime'''4''1''''''''''''''''''''''''.''''''4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41.4%</a:t>
            </a:fld>
            <a:endParaRPr lang="zh-CN" altLang="en-US" sz="1000" b="1" dirty="0"/>
          </a:p>
        </p:txBody>
      </p:sp>
      <p:sp useBgFill="1">
        <p:nvSpPr>
          <p:cNvPr id="232" name="Text Placeholder 2">
            <a:extLst>
              <a:ext uri="{FF2B5EF4-FFF2-40B4-BE49-F238E27FC236}">
                <a16:creationId xmlns:a16="http://schemas.microsoft.com/office/drawing/2014/main" id="{594DD9F5-B1EE-955C-E770-78F63FCED45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440238" y="80708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4698B-F75A-44E3-A2D8-E5B1D4907DFD}" type="datetime'''''''''3''''''''''''''9''''.1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39.1%</a:t>
            </a:fld>
            <a:endParaRPr lang="zh-CN" altLang="en-US" sz="1000" b="1" dirty="0"/>
          </a:p>
        </p:txBody>
      </p:sp>
      <p:sp useBgFill="1">
        <p:nvSpPr>
          <p:cNvPr id="233" name="Text Placeholder 2">
            <a:extLst>
              <a:ext uri="{FF2B5EF4-FFF2-40B4-BE49-F238E27FC236}">
                <a16:creationId xmlns:a16="http://schemas.microsoft.com/office/drawing/2014/main" id="{5CFD6534-3382-3E9E-95BA-58C2F08B9943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4440238" y="77993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DC4397-42BF-412F-B5D3-0D6CCAC0F352}" type="datetime'''40''''.''''''''''''''''3''''''''''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b="1" dirty="0"/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44575D5A-BF44-1470-F4C5-88CE84F62DC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101725" y="7889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1D87FB-9DAC-416F-B399-ECDF5DDFBFD7}" type="datetime'''''''''''''''''''4''''''''''''''''''''''1''.''''''5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b="1" dirty="0"/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7C0A1233-5681-97BF-6E50-FE4ECC1A2D06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331913" y="68976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C822FE-4723-447D-B4C7-4038D2B308E6}" type="datetime'''''7''''''''''7''''''.''''''''''''''''''''8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77.8%</a:t>
            </a:fld>
            <a:endParaRPr lang="zh-CN" altLang="en-US" sz="1000" b="1" dirty="0"/>
          </a:p>
        </p:txBody>
      </p:sp>
      <p:sp useBgFill="1">
        <p:nvSpPr>
          <p:cNvPr id="321" name="Text Placeholder 2">
            <a:extLst>
              <a:ext uri="{FF2B5EF4-FFF2-40B4-BE49-F238E27FC236}">
                <a16:creationId xmlns:a16="http://schemas.microsoft.com/office/drawing/2014/main" id="{A249D570-C311-B7E3-1485-E450FADE2AC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5491163" y="908843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D1FE8D-245E-47C9-8FC5-EF318BC99208}" type="datetime'''''''''''''''''''-''8''''.''''''''''''''''''4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-8.4%</a:t>
            </a:fld>
            <a:endParaRPr lang="zh-CN" altLang="en-US" sz="1000" b="1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B794B5F-B43D-0975-434B-52B89107CDED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5553075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D5EE6D-5362-49E3-BC0B-92229C275602}" type="datetime'''''''2''''''月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0BA429C8-BACE-3223-8327-A0D900DB2A1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6513513" y="6916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CE757-D31C-4E52-8DB7-6D798CBE4F00}" type="datetime'''''''''''''''7''''''''''''''''''''''''7.''0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77.0%</a:t>
            </a:fld>
            <a:endParaRPr lang="zh-CN" altLang="en-US" sz="1000" b="1" dirty="0"/>
          </a:p>
        </p:txBody>
      </p:sp>
      <p:sp useBgFill="1">
        <p:nvSpPr>
          <p:cNvPr id="323" name="Text Placeholder 2">
            <a:extLst>
              <a:ext uri="{FF2B5EF4-FFF2-40B4-BE49-F238E27FC236}">
                <a16:creationId xmlns:a16="http://schemas.microsoft.com/office/drawing/2014/main" id="{14679287-3FA1-BB93-743D-B4D503D425D8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6513513" y="72104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C07AB3-3B1C-407B-861D-22DD6501860C}" type="datetime'''''''''7''''''''''''''''''''4''.''''''''''9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b="1" dirty="0"/>
          </a:p>
        </p:txBody>
      </p:sp>
      <p:sp useBgFill="1">
        <p:nvSpPr>
          <p:cNvPr id="234" name="Text Placeholder 2">
            <a:extLst>
              <a:ext uri="{FF2B5EF4-FFF2-40B4-BE49-F238E27FC236}">
                <a16:creationId xmlns:a16="http://schemas.microsoft.com/office/drawing/2014/main" id="{60DCDCDE-DE91-7B3A-F78F-F1D4F0E26FD3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6513513" y="79851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3665F0-0A5C-4BC3-A02E-6ECF2DB67B4C}" type="datetime'''''''''''''4''2''''''.''''''''''''''6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b="1" dirty="0"/>
          </a:p>
        </p:txBody>
      </p:sp>
      <p:sp useBgFill="1">
        <p:nvSpPr>
          <p:cNvPr id="235" name="Text Placeholder 2">
            <a:extLst>
              <a:ext uri="{FF2B5EF4-FFF2-40B4-BE49-F238E27FC236}">
                <a16:creationId xmlns:a16="http://schemas.microsoft.com/office/drawing/2014/main" id="{797EE78A-9753-1BA0-A1B1-6C2DA42B7161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283325" y="7621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340C3E7-6087-4A49-BF02-C9EE9D69D8F7}" type="datetime'''''''''''''''''''''''5''''2''''''.''''''''''''7''%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52.7%</a:t>
            </a:fld>
            <a:endParaRPr lang="zh-CN" altLang="en-US" sz="10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2F8D311-7E6F-4477-17A1-839727351EFA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589713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6CE807-F47E-46DE-B463-04BBF1A07AF9}" type="datetime'3''''月''''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C675B48C-1702-8807-FC1D-F918F497EAA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7550150" y="69754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5830D4-CFC8-4B8A-A6F4-28911A40FA91}" type="datetime'''''''''''''''''7''''''''''4.6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74.6%</a:t>
            </a:fld>
            <a:endParaRPr lang="zh-CN" altLang="en-US" sz="1000" b="1" dirty="0"/>
          </a:p>
        </p:txBody>
      </p:sp>
      <p:sp useBgFill="1">
        <p:nvSpPr>
          <p:cNvPr id="236" name="Text Placeholder 2">
            <a:extLst>
              <a:ext uri="{FF2B5EF4-FFF2-40B4-BE49-F238E27FC236}">
                <a16:creationId xmlns:a16="http://schemas.microsoft.com/office/drawing/2014/main" id="{2B3F894D-1322-5D86-909D-C929B11FAB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7550150" y="75469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1837AE-1B18-481A-BDCA-800D5B3E6C80}" type="datetime'50''''.''''''''''''''8''''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50.8%</a:t>
            </a:fld>
            <a:endParaRPr lang="zh-CN" altLang="en-US" sz="1000" b="1" dirty="0"/>
          </a:p>
        </p:txBody>
      </p:sp>
      <p:sp useBgFill="1">
        <p:nvSpPr>
          <p:cNvPr id="238" name="Text Placeholder 2">
            <a:extLst>
              <a:ext uri="{FF2B5EF4-FFF2-40B4-BE49-F238E27FC236}">
                <a16:creationId xmlns:a16="http://schemas.microsoft.com/office/drawing/2014/main" id="{D714F198-3F44-1DC8-6C90-C11987CD495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7319963" y="77835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5FED36-499C-404D-B930-8888AEE522B3}" type="datetime'''''4''6''.''''0%''''''''''''''''''''''''''''''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b="1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80A5DFB3-6587-14C9-BDF0-A1DB122EF862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331913" y="8132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487565-CCF6-41A8-B962-EECEB69261F4}" type="datetime'''''''''''''''3''''''''''''6''''''''''.5''''''''''''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D25E7F5-3CDE-51ED-313A-5F8B67587C6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7626350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9F5C79-2BE3-4D1E-B977-87F7910ED9F7}" type="datetime'''''''''''''''''''''''''4''月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28E8E794-E4FB-AF8C-2DD5-FDA56644412F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8585200" y="6870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BC6EEB-5BCD-49E6-997F-4C924F426796}" type="datetime'''78''''''.9''%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78.9%</a:t>
            </a:fld>
            <a:endParaRPr lang="zh-CN" altLang="en-US" sz="1000" b="1" dirty="0"/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9BF3C40B-7838-5FF8-C6E9-D929E92FC722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8585200" y="8423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419F03-15ED-4CB0-A660-F1CAE0E1FDFD}" type="datetime'''''''''''''''2''4''.''''''''''''''''4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24.4%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CCC65C8C-341A-214A-942A-F5B6502996A8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8585200" y="79819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31D2FC-95F6-495E-90CC-A2CA3E285DCF}" type="datetime'''''''''32.''''''''''''''''''''''''7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32.7%</a:t>
            </a:fld>
            <a:endParaRPr lang="zh-CN" altLang="en-US" sz="10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230FB558-1CEB-0B1D-CED9-50B2D3DC472F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8816975" y="8147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4A595A-1EC8-4BFF-9981-3F590E3CC050}" type="datetime'''''3''''''0''.8''''''''''''''''''''%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30.8%</a:t>
            </a:fld>
            <a:endParaRPr lang="zh-CN" altLang="en-US" sz="1000" b="1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A56BEB96-6962-1A2F-0AAA-ADD759DDC29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331913" y="75168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DB5863-A40B-4214-943D-B0DCFFDFDBF6}" type="datetime'''''''''52''.''''''''''''''''''''''''''0''''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52.0%</a:t>
            </a:fld>
            <a:endParaRPr lang="zh-CN" altLang="en-US" sz="1000" b="1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2BB1F52-BB32-8E9B-FB00-AD7EFCD1740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8553450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C7964E-41CD-4864-BACE-361596BBF9CD}" type="datetime'5''''''月''''''m''''''''''''''''''''''''''''''''t''''d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ACE745-A1DD-5F6C-8273-10ECF7CEE19F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4408488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88DACA-D610-47FB-B065-A89E9DBD3915}" type="datetime'''''F''''''''''''''Y''''''''''''''''''27Q''''1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cxnSp>
        <p:nvCxnSpPr>
          <p:cNvPr id="344" name="直线连接符 343">
            <a:extLst>
              <a:ext uri="{FF2B5EF4-FFF2-40B4-BE49-F238E27FC236}">
                <a16:creationId xmlns:a16="http://schemas.microsoft.com/office/drawing/2014/main" id="{78136D36-B2D9-572D-F7F9-A1A0B3AFF262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950913" y="11977688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直线连接符 337">
            <a:extLst>
              <a:ext uri="{FF2B5EF4-FFF2-40B4-BE49-F238E27FC236}">
                <a16:creationId xmlns:a16="http://schemas.microsoft.com/office/drawing/2014/main" id="{7F455BB7-47EB-B315-CE9B-64AAE1ADD9D6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80963" y="11723688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直线连接符 341">
            <a:extLst>
              <a:ext uri="{FF2B5EF4-FFF2-40B4-BE49-F238E27FC236}">
                <a16:creationId xmlns:a16="http://schemas.microsoft.com/office/drawing/2014/main" id="{0CDC5088-2EB4-C782-0D5C-28A2A0B2A173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950913" y="1172368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直线连接符 339">
            <a:extLst>
              <a:ext uri="{FF2B5EF4-FFF2-40B4-BE49-F238E27FC236}">
                <a16:creationId xmlns:a16="http://schemas.microsoft.com/office/drawing/2014/main" id="{9155BCB0-7E6E-C07F-3B3B-D76E19BD8BDD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80963" y="1197768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0440638E-E060-B263-B966-46F74F4150E8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484188" y="11641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DF4371-8EE7-4E43-810E-1823CF860092}" type="datetime'''''''''''''''''''''''''''''''电''''''销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4F9C37EA-83F8-09EB-0F4F-623308EE52E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484188" y="11895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8EFC6D-BF8D-4D1A-AF8F-D4A800B41E98}" type="datetime'''''''''''''''''''''''渠''''''''道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0F31D9D8-583E-370B-985B-D04D8EFA4BCA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354138" y="11895138"/>
            <a:ext cx="168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283283-F7EA-486B-B787-40E3FAFA56B3}" type="datetime'a''''''''''''''''''''''''''''''''''''l''''''l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kumimoji="1" lang="zh-CN" altLang="en-US" sz="1400" dirty="0"/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DF79A4D2-F5B2-C27B-EEE6-F30CA21E0F1A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354138" y="11641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C0ADEE-FC49-4D0D-8237-45CF71144C4A}" type="datetime'''直''''''''''''''''''''''''''''''''''''''营''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1" name="文本框 390">
            <a:extLst>
              <a:ext uri="{FF2B5EF4-FFF2-40B4-BE49-F238E27FC236}">
                <a16:creationId xmlns:a16="http://schemas.microsoft.com/office/drawing/2014/main" id="{E5ED3896-850F-3BCC-CCF6-B7A947977F20}"/>
              </a:ext>
            </a:extLst>
          </p:cNvPr>
          <p:cNvSpPr txBox="1"/>
          <p:nvPr/>
        </p:nvSpPr>
        <p:spPr>
          <a:xfrm>
            <a:off x="9868696" y="2879727"/>
            <a:ext cx="1831079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总收入</a:t>
            </a:r>
            <a:r>
              <a:rPr kumimoji="1" lang="en-US" altLang="zh-CN" b="1" dirty="0"/>
              <a:t>by</a:t>
            </a:r>
            <a:r>
              <a:rPr kumimoji="1" lang="zh-CN" altLang="en-US" b="1" dirty="0"/>
              <a:t>团队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64C79F-637C-1DD9-C7B2-D4FA6C7B2E02}"/>
              </a:ext>
            </a:extLst>
          </p:cNvPr>
          <p:cNvSpPr txBox="1"/>
          <p:nvPr/>
        </p:nvSpPr>
        <p:spPr>
          <a:xfrm>
            <a:off x="10133808" y="6155812"/>
            <a:ext cx="1409617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分团队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3938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7E73-A428-B97A-638A-EE8ACC7E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29B2DF0-ED90-407E-0208-8DA58F7D33E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869854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4736AE89-9A65-6377-16BF-DE3CA5056FC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957346"/>
              </p:ext>
            </p:extLst>
          </p:nvPr>
        </p:nvGraphicFramePr>
        <p:xfrm>
          <a:off x="514350" y="1096963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E8425477-378B-D4B4-293B-C610DE753BB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011488" y="1997075"/>
            <a:ext cx="6032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EFB6202A-5144-47BB-F96E-B4BCFC8814E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473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E045A586-9150-DEC3-29B8-DF60787E2D8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15105D0-91CC-6657-7A5E-303FE965831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95400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D49F1C-D7EE-0F85-B94E-016FC499063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40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25361584-88C6-9ED2-A638-71890C920F2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BEBC6884-37B8-E9BD-228A-7649710223B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E6B5B57-F58A-114A-B876-A8B61B969CF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347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D89EA53-AF6A-EA1C-726E-E98F1E5EDDBA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0263" y="1647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CA18B3F-70A6-275C-59D2-8D4A03ADBC9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01850" y="2471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81CC49A4-30A4-E217-28C4-CB133BA44DF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14350" y="13858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1BACB5C-70AB-C883-1D62-055103221F4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790825" y="2049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32EA88C-B9C4-CED6-C943-FB1918883A9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41350" y="1546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A6BD552-9FAD-9CE8-FE31-AE62D3CAB9C4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60663" y="2232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7BE60E-38BC-D1CA-6416-9504C40E11C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720975" y="2730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1175FC0C-57BE-1B73-93A3-9C0E93EBAA8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8E15C6E2-EB64-135B-A4ED-7A96A381E1F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46075" y="114617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754D4B0-2DE7-54A3-81AD-6268573892F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9E60089-C418-5362-348F-F4DEB9B0CCC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027238" y="10699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87051402-CE9F-C155-7A59-9A0A0C41DD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867025" y="18224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9D8614F9-B7DA-F476-C993-E12F6F17B539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9A1B5BB8-A81E-C427-24CF-E8970FF90805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477406448"/>
              </p:ext>
            </p:extLst>
          </p:nvPr>
        </p:nvGraphicFramePr>
        <p:xfrm>
          <a:off x="7754938" y="942975"/>
          <a:ext cx="2546350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144A352E-A0E2-AC43-8D70-897EF9FD0FFE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8580438" y="1028700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AD930CC-1BE1-DFE1-9FC5-1A8F97B05F74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881938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76667F64-6B7F-F26E-6060-38B9EABDAFD0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77168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820764B-EC03-32F5-0D61-203DC5C1D2C4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8399463" y="11176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3B91184-533C-E835-D1CB-D308592412D5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81938" y="22399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FCE9BE95-43D0-C2E6-4CEE-0EC05150B678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472488" y="1425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B0C8BDE4-D21A-128A-67EF-5B456E044C9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8455025" y="2322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912AC64F-142E-3AB7-93F8-F80441B4819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851058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0818661E-4A20-1B47-B6CA-C39E7F66828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247188" y="12287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DA73BCBE-DD27-67B2-263C-3D6B443F799F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250363" y="1555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F64D47A-1546-D907-88D5-2DBC2698AF4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785100" y="211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3AF5EDC2-3639-AEB0-CE62-912D2FEAAB43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3043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DE90C061-87C2-AC6B-4488-F8B096BC10B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923463" y="2097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7EC98D38-C9FC-9F53-F148-09FA8F507DD2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923463" y="23018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3609788E-3D58-9EDA-775F-E8E2F2F2855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821863" y="269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1F42DDFE-7E3B-1A31-8AB3-56CE3299936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969500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E8A99B65-511B-2C7D-9E96-77C129158969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631113" y="195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2CE7FBC1-E340-0A42-87FF-0EEA44FB84C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8415338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6B92B73E-4703-5779-1D80-632CA5EC4693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218613" y="993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52C06F19-C909-09F1-0944-8E3DE2DC999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012363" y="1908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1E5085A9-8891-8B13-8AFE-8575747DDC1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248775" y="2408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4D92C19-C3DF-74A9-8FE8-A6CF39941260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675005400"/>
              </p:ext>
            </p:extLst>
          </p:nvPr>
        </p:nvGraphicFramePr>
        <p:xfrm>
          <a:off x="14500225" y="109696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8774917C-0AE1-64A2-5510-A5610A763B3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4627225" y="1771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88DC3794-27D3-466E-4DF3-A6A4D11E2485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4627225" y="2601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E1627C50-3A31-B78C-3FC1-C58C66DF6CB2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44684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8742EE0D-0CC5-0B6E-A41E-5675FCAEE77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5336838" y="12398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341AB824-1F3C-3407-7E00-AD1AF89FE7F6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5317788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C46A85D9-F88C-A5DD-C0CC-1370207EBB53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5300325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12226DAC-EAA2-C1FA-FF60-D5E7DB00870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53622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ADA10989-C850-F557-9CB4-1503654BC4F7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6227425" y="16637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3116BED0-5114-4381-51EF-995E4D535D0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6197263" y="1916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C3F1C5D2-7B7F-5D06-663A-538BACB1F2B7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546263" y="1538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D4F5A6F1-E332-69F7-E3B5-F85FB73530E3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25758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B2635521-33B4-7830-3942-42AC582C87C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968788" y="1720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33A35628-E2D7-89AB-22D4-976C22A1E6C1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868775" y="1870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E83C1836-30B3-809C-B236-1EE9305779B3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868775" y="2611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2F89934B-3981-39FF-F015-15DE6B94A403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715135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AF420D37-B04E-20BD-25D1-39CF7A526358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376400" y="13350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7B0D0F83-1C26-61C4-2F58-96C0853CAF9B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EFC5199A-C6C3-FD10-AFC9-647BAFE1D4D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165513" y="1454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16755EE7-D719-34B4-9638-192344E53979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7059275" y="15160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0FD54186-574D-86AC-1F8A-D2E95C55BE6B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6195675" y="2573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5319784B-715F-4994-8B83-7C4B4DFBAE33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CBFE059-DECC-ED1F-3BEE-E72FFE063088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3921624338"/>
              </p:ext>
            </p:extLst>
          </p:nvPr>
        </p:nvGraphicFramePr>
        <p:xfrm>
          <a:off x="514350" y="661035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62BD7BFE-E7FE-5DCF-57AC-CCC3A3B90D02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119688" y="93440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98530184-8C74-9FC1-45BC-3463076C1BB4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8150225" y="90551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A1A974D8-53FE-1655-5AB8-E046A31BB35E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8135938" y="89916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08328C81-4EE3-58BB-687C-0A81DB076867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auto">
          <a:xfrm>
            <a:off x="1046163" y="90185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8AD0CAA7-DB6C-335E-BE01-09903BBED07E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145338" y="89090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C18374E6-6386-199E-FBB8-A446B8B490B9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6073775" y="89265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ED2B8A1B-BD8C-DE11-8947-8FBC46C40CC8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5119688" y="9307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949886B-C657-EC39-826C-47502955CCCB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H="1">
            <a:off x="4129088" y="89646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38CAD3DD-57B7-8A4F-1F40-01E0B8C365E6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3124200" y="89074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4562DA38-BC29-8BC1-B845-9F2AD1A70E2E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932113" y="8451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E2CDECFE-E357-9009-5A2B-E22DD1A19875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932113" y="9051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81C56B49-CA56-D2A7-9DFD-490680D507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163888" y="8839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DF562204-A251-5AB1-8726-2F294C0D4552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900363" y="7051675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8A4B5922-56C3-2114-2CFC-6F809851512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900363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DEF42E98-7039-4C9D-0681-42A7B8DDB55D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905250" y="76073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B060C51B-F346-3259-6431-9AFD35AEDBEC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937000" y="86693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74EDF818-5875-5F48-6298-FC101B35DDE8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937000" y="9059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91EBE5E2-E662-13D8-8F6E-84D1A54BF36A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4168775" y="889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AEA944F-EEBA-2336-F73D-542CB4802B34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95475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8EC7F667-6B48-FDF7-75BD-E2982BF907E3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0525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A7CF5C18-812F-7362-255A-1F9EF8E832DC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910138" y="82375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1C1BEF97-B386-A9CD-8D26-E669B0AB650F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956175" y="92075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7DDA1C0E-8412-0E7C-B090-04DCD141B5D5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920750" y="8712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7D3CA6F6-04E8-B194-D504-61C573E8FDA4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4956175" y="917098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136B31ED-E900-0BAB-0163-E3506DBAB4F1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927225" y="8723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E1F1290D-7A21-8594-3F21-B59C64AD3F1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018088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03201CA9-87E4-BBC7-216C-705EAFF48145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916613" y="741680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02C16B84-245A-7A75-8AF5-4E92B7678A80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48363" y="8539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DFAE96AE-B947-7D8C-ACCD-9F316EB2F71A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48363" y="9047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18E422D7-26D5-608E-5B25-6C8D315E32AC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718175" y="88582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4D0A7763-A5C5-235B-562F-0E9499E9E620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95475" y="6503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70727012-64F9-24C7-7E0C-D8E1E73A31C3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24563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02EE162E-0353-14FA-4E26-542C8660A09F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21500" y="7324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42E211DB-3AE4-73B5-C262-787C3CE39EAF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853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05F7F32A-6047-2966-D6F0-B26B7BD839A0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903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CEF23066-15B3-065E-1D3F-F8E2AE5074AA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185025" y="8840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BD6D5935-04C3-F67F-FA1A-FE2FEA080DC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88900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B3775FBB-911D-0535-AB3A-36C621C7345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A43EF41A-FFBB-9CD7-F321-9E8EFCF4FDC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26388" y="79454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C77C4BD-5FCF-B229-43D0-2D0025A2CAA4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9144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09303170-CA88-754A-9C27-8565A450E464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885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9E8578DC-BE46-8C4B-4620-C646574B615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690563" y="8950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347CF1E1-96A6-0027-1900-B342D8217CE7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8189913" y="89868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8525ED6-E3C2-42DE-2AEC-33223FF93AE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920750" y="911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F12351BF-E950-153C-99ED-A8BC523591FC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7926388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058A3D70-246B-7DA6-BAF2-F3A62459F87C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20750" y="8432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06BC842-70A9-931A-F468-8616FD583735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7345363" y="5640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EE84531E-F718-7B66-4C3C-0E09461C172F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8104188" y="5640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3B506B67-29FC-4EDA-3CE5-38A84CAD81D5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8863013" y="5640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CA8B2A8E-EA65-CFF9-4C40-2C9DD02EAAE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764698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E12D2937-CDEA-3451-A4EE-0A52F4F7DB91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8405813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0838AEC9-AF7E-D9CC-2B42-93D58EE8CA8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916463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A9719437-742F-1C1F-E7D6-2E6820D5E869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962275" y="123761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27D81AA3-A7EC-563F-062B-BB9233D5AC62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6572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BD1BA839-6EAC-BB49-5D65-F0F2B6804B0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21939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EBCC1E5E-C6FA-D38E-BB8E-E55E7DEA4A21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42557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960BEAC2-27A6-48D4-41E1-D06CF75A79AB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10604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AE6EE5C2-F908-AA24-D2C1-C7FA1C1DE56D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82880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CEECC1B3-B1DB-3594-6070-1FC36429E2A4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3365500" y="12317413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F8EF3E48-9529-B304-16CA-C41D6786FA01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5971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6AAF11BD-7878-488B-3C15-712F2DEF44B4}"/>
              </a:ext>
            </a:extLst>
          </p:cNvPr>
          <p:cNvSpPr txBox="1"/>
          <p:nvPr/>
        </p:nvSpPr>
        <p:spPr>
          <a:xfrm>
            <a:off x="10313700" y="6160573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</p:spTree>
    <p:extLst>
      <p:ext uri="{BB962C8B-B14F-4D97-AF65-F5344CB8AC3E}">
        <p14:creationId xmlns:p14="http://schemas.microsoft.com/office/powerpoint/2010/main" val="194853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hink-cell data - do not delete" hidden="1">
            <a:extLst>
              <a:ext uri="{FF2B5EF4-FFF2-40B4-BE49-F238E27FC236}">
                <a16:creationId xmlns:a16="http://schemas.microsoft.com/office/drawing/2014/main" id="{1B9F1333-15AC-8506-DB21-754287F8DDA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577652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3" imgW="7772400" imgH="10058400" progId="TCLayout.ActiveDocument.1">
                  <p:embed/>
                </p:oleObj>
              </mc:Choice>
              <mc:Fallback>
                <p:oleObj name="think-cell 幻灯片" r:id="rId12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14CC6F9B-83E4-A4BC-432A-9A94D042F9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44173"/>
              </p:ext>
            </p:extLst>
          </p:nvPr>
        </p:nvGraphicFramePr>
        <p:xfrm>
          <a:off x="685800" y="1217613"/>
          <a:ext cx="23622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8E7E335-C754-3262-D0BC-8BB2BCCAAB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812800" y="1830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B2392-11F5-48A8-A8F8-266B1686B739}" type="datetime'''''''''''''''''4''''''''''''''''2''''''''.''6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E6DFA5-4DBE-3CF4-01E7-A02F13A2B7B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12800" y="2719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847417-ECAF-4342-886C-01DE8C15E68A}" type="datetime'''''''''''''''''''''''5''''2.''''''''''''''''3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52.3%</a:t>
            </a:fld>
            <a:endParaRPr lang="zh-CN" altLang="en-US" sz="1000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D1FC4755-D11A-2074-898E-190095EF7E2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9113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DE3C6-BD71-4F8A-A6FE-F2E498B5ABA5}" type="datetime'''''F''''''''''''Y''''''''2''''''''''''''6''''Q''''''2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540179-BB85-5A82-CEC5-DBDC9385AB8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47788" y="16970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772AE-4997-4C0D-B757-BF97056C2FF2}" type="datetime'''''''''''''''6''''''.''''''''''''3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C8DF5F-2455-78B7-2FB2-8AA5FCE2A19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23975" y="2020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8AD345-11E3-4943-854C-1C9239B3D046}" type="datetime'''4''''''''3''''''''''.''''''''''''''6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43.6%</a:t>
            </a:fld>
            <a:endParaRPr lang="zh-CN" alt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2D2C06-A121-264A-2263-222C97179DD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23975" y="2795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46A5F7-050A-4F70-817C-5084AC3B3B91}" type="datetime'''''5''0''''''''''.''''''''''''''''''''''''''''''1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50.1%</a:t>
            </a:fld>
            <a:endParaRPr lang="zh-CN" altLang="en-US" sz="1000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EA950728-BE68-A51E-F526-BFA4FE50895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50950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9A71CB-2DAE-43D1-B4DE-7048FC3F0736}" type="datetime'F''''Y''2''''''6''''''''''''''''''''''''Q3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ED2E52-04A1-F64E-4A80-CB3F2871FE4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081213" y="1403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039A47-0B26-40EA-8CAA-1B988ECC6C17}" type="datetime'''''''''''''5''''''''''''''.''3''%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296B84-5983-D486-A599-F3AB5FE9C37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057400" y="17907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036AF1-EA81-410C-8C5A-9C43565997B5}" type="datetime'''''''''''''4''''''''6.''''0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255C0-9100-7873-3BEB-83444DB22B5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798513" y="1506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6D2408-4543-4B6D-9D2F-F288E4DA480F}" type="datetime'''''''''''''''''''''''''5''''.''''2''''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43C1E269-3E70-6D43-1F44-537814AAE2B1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4375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C3D320-611B-4885-913E-77F128027830}" type="datetime'''''F''''''Y''2''6Q''''''''''''''''''''''''''''''4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FFC7F2-C157-924D-A45B-0E61F05582A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633663" y="21383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A7327B-50CF-4E5A-B6A4-3637127C2489}" type="datetime'''''6''''''''''''''''.''''3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B93AB52-D87F-7C08-CEF4-1AFEAA5BBEC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568575" y="23939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7B039-FCF4-4EC7-B3FB-344568830067}" type="datetime'''''''4''0''''.''''0%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lang="zh-CN" altLang="en-US" sz="10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FF063B1-7960-3E03-BBAB-31057EE73AA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568575" y="2913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549EF3-DB33-4DA7-9E1D-585C1F0B08F1}" type="datetime'''''5''3.''''''''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53.7%</a:t>
            </a:fld>
            <a:endParaRPr lang="zh-CN" altLang="en-US" sz="1000" dirty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FAF27C9-C494-17E2-7BF9-718304296AF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649538" y="3328988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CD684-6FE3-4DC5-B1D9-5FE8028DDCAF}" type="datetime'''F''''''''Y''''''''''2''''''''''7''Q''''''''''''''1''''t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5EF3740-EAA5-403A-019C-A0FD1395633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600075" y="11414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894706-2AD6-40B2-9103-891252FDC10B}" type="datetime'7''''''''''''0''''''''''''''''''''''''''''''''''4''''''5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7045</a:t>
            </a:fld>
            <a:endParaRPr kumimoji="1" lang="zh-CN" altLang="en-US" sz="1400" dirty="0"/>
          </a:p>
        </p:txBody>
      </p:sp>
      <p:sp useBgFill="1">
        <p:nvSpPr>
          <p:cNvPr id="22" name="Text Placeholder 2">
            <a:extLst>
              <a:ext uri="{FF2B5EF4-FFF2-40B4-BE49-F238E27FC236}">
                <a16:creationId xmlns:a16="http://schemas.microsoft.com/office/drawing/2014/main" id="{D77BAB71-D5BF-09F9-8012-FA30E6864FF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293813" y="14097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C9FCF1-294A-45F1-9425-0E3D22A3DD19}" type="datetime'''6''''''''''''''''''''''''''''2''1''''''''''''''''''''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6212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95FF4E-4CD6-04D0-7C60-D63167274E2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984375" y="10255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EC61B3-FD0E-4E50-BA03-B714F0CF5E80}" type="datetime'7''''4''''''3''''''''''''''''''''''''''''3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7433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5A0C654B-28EB-C313-CC42-D25F9E4609E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759075" y="19573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8B258-A12C-4C97-93CD-686D08C51B10}" type="datetime'4''''''''''''''''''''''''1''''''''5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4157</a:t>
            </a:fld>
            <a:endParaRPr kumimoji="1" lang="zh-CN" altLang="en-US" sz="1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FED368-3CA7-EE37-EE52-EBCD88AE53E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057400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5DC79D-C9A1-4A1A-9845-90770BE0F9F2}" type="datetime'''4''''''''''''''''8''''''.''''''''''''7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52BC54F-4464-E191-952C-EE0FA0C2877B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180263" y="566420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E7F66FD-2D07-1223-B582-6969BE41CF01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939088" y="56642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14550A8-8F39-2C86-2328-24AB673DAF7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697913" y="566420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1AF4BBF-32C5-8DC0-18AC-4C6412FF1A7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481888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480D39-C58B-4D49-8F39-A236747D4CB4}" type="datetime'''''''电''''''''''''''''''销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43443-812A-153B-3914-846A5C62C4E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240713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8124AA8-839F-4508-A0EF-137CE98C4AE8}" type="datetime'''''''''''''''''''''''''''''''渠''''''''''''道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7B1D2E-ADE3-5E71-8CE6-995C7A164C0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8999538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E64D62-E21E-43D9-829E-A32FE588E17F}" type="datetime'''''''''''''直''''''''''''''''''''''''''''''''''''营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27522B3C-BF94-5BBB-A1EE-61AC5403648F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721910317"/>
              </p:ext>
            </p:extLst>
          </p:nvPr>
        </p:nvGraphicFramePr>
        <p:xfrm>
          <a:off x="7156450" y="1106488"/>
          <a:ext cx="287020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A4D40D2-0A2F-7BC9-5D37-89925D3FCFE7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283450" y="26527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B3D7C-9C07-4AC1-9B17-C27ACA108AE1}" type="datetime'''''4''''4''''''''''''''''''.''2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98BAD2F-91C5-A9BD-29EB-DE7DDFB0B64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283450" y="2997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91E6C1-422E-4DB0-828B-521F0C4AFB86}" type="datetime'''4''''''''''''''''''''''9''''.8''''''''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49.8%</a:t>
            </a:fld>
            <a:endParaRPr lang="zh-CN" altLang="en-US" sz="1000" dirty="0"/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0DDCCE1E-CBC5-3808-73FA-A1306C60D91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1183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4BE7DE-EB76-491C-B538-07B5C1F16838}" type="datetime'''''''''''''''''''''''''''2''''''''''''''月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4D691D4-AE4E-78EC-686A-3719461F5E13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023225" y="13604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FF0B6D-02D4-45E9-BFC1-848237FAEAF9}" type="datetime'''''5''.''''''''''''''''3''''''''''''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F2C2600-D7C1-C54E-E80E-7013ED686B1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7981950" y="1862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4BF9512-E36B-4A39-A2A1-C108792C8F70}" type="datetime'''''''''''46''.''''''''''0''%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7AF60C1-806E-322E-7456-DA1D5EFE756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964488" y="2676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5F0370-FA8B-4508-9191-3D2C27CA06C5}" type="datetime'48''''''''''''''''''.''''''7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6A6009A5-005C-C6B4-D43E-6F0BCCF71F97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0200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58FB7E-7AB9-43DE-BD38-9CE67FD22CB6}" type="datetime'''''''''''''''''''''''''''''''''''''''''''3月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025CF2D-A07A-463B-62F6-04324A4AF7B6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8878888" y="1784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AB92FE-077E-4877-8764-ED6CF769B5D5}" type="datetime'''6''.''''''''''0''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74070C5-8C00-7F16-268D-35A039C4F6F9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8867775" y="2120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E6F620-83EC-47C6-8E6B-6AFDC974AD67}" type="datetime'''''3''''''''''9''.''''''''''''''''''9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714035B-384F-FDCF-845F-7E978B040276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283450" y="24701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CFBDB7-8B52-4452-B4BD-0C28683CF1A1}" type="datetime'''''''''''''''''''''6''.0''''''''''''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5A7DD571-349B-C249-1DF3-007C68A501C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89217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1F328-6A32-4F55-B996-001311C24D69}" type="datetime'''''''''''''''''''''''''''''''''''''''''''''''''''''4''''月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89753E-ADDC-281F-D509-E4C8A19F6745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612313" y="24495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0AF4AB-A81A-4C99-A08C-83FCFEDF219B}" type="datetime'''6''''''''.''''''''''''''''''''8''''''''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BFF26-5FB3-B1C0-AAC3-580BBD766C3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547225" y="26273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48397A-8B9C-4865-8637-E0B4CCCF105A}" type="datetime'''''''4''0''''''''''''''''''''''''''''''''''''.''''3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F7D5D3A-243C-D2CD-06BC-447D64149385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547225" y="2979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D3A50-3280-433A-A92B-61D9234000FF}" type="datetime'''5''''''''''''''2''''''''''''''''''''''''''''''.''9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52.9%</a:t>
            </a:fld>
            <a:endParaRPr lang="zh-CN" altLang="en-US" sz="1000" dirty="0"/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A3520197-29F1-5863-143D-49C94C34B19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94863" y="3297238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F4F2B9-D445-401E-96F4-CE0FE2978E95}" type="datetime'''''''''''''''''''''5''''月''''''''m''''''''''''''td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AD6A7AD9-4B88-CAD7-23EF-C788F91400C0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032625" y="23018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8CE156-FF9C-4F5D-A756-5EAB2E820108}" type="datetime'''1''''''''''''3''''''''''''''''''''''0''''''''''''2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1302</a:t>
            </a:fld>
            <a:endParaRPr kumimoji="1" lang="zh-CN" altLang="en-US" sz="14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5ED79A22-147E-90D3-89ED-972F1DC41F98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7934325" y="9747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8D6BFF-6920-4E04-AB02-EFD187020367}" type="datetime'''''3''''''''''''''''666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6" name="Text Placeholder 2">
            <a:extLst>
              <a:ext uri="{FF2B5EF4-FFF2-40B4-BE49-F238E27FC236}">
                <a16:creationId xmlns:a16="http://schemas.microsoft.com/office/drawing/2014/main" id="{6ABB03B4-FA2A-73DA-775A-56263283BBA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8836025" y="14525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56916-F0DF-45C2-9EB5-BC97489FA3E3}" type="datetime'''''''''''''''''2''''''''''''''''8''''''1''''''''4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2814</a:t>
            </a:fld>
            <a:endParaRPr kumimoji="1" lang="zh-CN" altLang="en-US" sz="1400" dirty="0"/>
          </a:p>
        </p:txBody>
      </p:sp>
      <p:sp useBgFill="1">
        <p:nvSpPr>
          <p:cNvPr id="57" name="Text Placeholder 2">
            <a:extLst>
              <a:ext uri="{FF2B5EF4-FFF2-40B4-BE49-F238E27FC236}">
                <a16:creationId xmlns:a16="http://schemas.microsoft.com/office/drawing/2014/main" id="{70B3B445-3D89-FC07-4228-421BE72F4AC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737725" y="22780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9BEEC-3065-48A0-81E1-122D14D0919B}" type="datetime'''''''''''''''''1''3''''''4''''''''''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1343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84B8D1-CB67-8BE4-5178-7AA9E55AA6D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866188" y="2751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D9C8B6-88E3-4540-817D-FD3CEC15CEF0}" type="datetime'''''''''5''''4''''.''''''''''''''''''''1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54.1%</a:t>
            </a:fld>
            <a:endParaRPr lang="zh-CN" altLang="en-US" sz="1000" dirty="0"/>
          </a:p>
        </p:txBody>
      </p:sp>
      <p:graphicFrame>
        <p:nvGraphicFramePr>
          <p:cNvPr id="36" name="Chart 3">
            <a:extLst>
              <a:ext uri="{FF2B5EF4-FFF2-40B4-BE49-F238E27FC236}">
                <a16:creationId xmlns:a16="http://schemas.microsoft.com/office/drawing/2014/main" id="{6A841569-4592-8935-1463-A903D9FCC410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766337295"/>
              </p:ext>
            </p:extLst>
          </p:nvPr>
        </p:nvGraphicFramePr>
        <p:xfrm>
          <a:off x="14563725" y="1143000"/>
          <a:ext cx="2986088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DFC068B-46E7-7102-435E-509A97C8CE8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4690725" y="1662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356C9C-AC5F-4B78-8564-2C28E14B83B8}" type="datetime'''''3''''7''''''''''''.''''''''''''''''''''''''''''''''''8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ECD9C5-7EA9-FAE2-5C74-AE2F77675CDE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4690725" y="2620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6EF78-22CF-4C42-AF52-3A445D0825DC}" type="datetime'''''''''''''''''5''''''6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56.3%</a:t>
            </a:fld>
            <a:endParaRPr lang="zh-CN" altLang="en-US" sz="1000" dirty="0"/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20128D3E-707E-B0B5-E331-E0F7F73EE1DA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4531975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4F40CE-A0C3-497D-A1CA-CD74F908A039}" type="datetime'''''''''''''''''''''''''''W''''''''''''''''4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0866A90-52A4-F5AE-28E9-ED7B6A7B7AD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5446375" y="14287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F8DB4F-8FB5-4D24-BDF4-D7C406BDAB70}" type="datetime'''5.''''''''''''''''''''''''''''''''''9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BF1CC87-D108-B917-011F-8AABFC04D33E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5427325" y="1976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D7E7F5-FB1A-4A4B-AB95-42C3E4DE6D75}" type="datetime'''4''6''''''''''.''''''7''''''''%''''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39D0E115-925F-2C45-A492-85E10AB4AB74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5409863" y="27336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6C220F-B6B1-4776-B35D-7B4A6323D873}" type="datetime'''''''4''''''''''''''''7''''''''.4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BEFEA17F-F561-A8D1-6507-64353548DED6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5471775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BF2DF-B9E7-4344-B5BB-0F7C7E7352CB}" type="datetime'''''W''''''''''3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8708117-131A-9388-1D86-345A61D32F4C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384588" y="1754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6C0B59-002D-456E-8AEC-F460DCB5A154}" type="datetime'''''''6''''''''.''''''''5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8B3FED9-9C6A-1DCD-13CF-C027E285D16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352838" y="2114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84F951-F3EA-4B83-A1B0-4DCD470D98D9}" type="datetime'4''''''1''''''''''''''''''''.6''''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41.6%</a:t>
            </a:fld>
            <a:endParaRPr lang="zh-CN" altLang="en-US" sz="10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7BED46C-A033-9943-33ED-34299BA34FF8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4690725" y="12176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0F62AD-339A-44D0-B813-BF7976113337}" type="datetime'''''''5''''''''.''''''''''''''''''''''9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6B0002EA-AE61-52BC-4DD3-D81F7979EE7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6413163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915FF8-93E0-4161-9D72-0AD570010AC7}" type="datetime'''''''''''''''''''W''''2''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F20F1D8-938F-219B-8D2B-11BA19C7B486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7135475" y="14874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62D32A-DFE3-4D34-8BC9-C9FA0831DFB4}" type="datetime'''''''7''''''''''''.0''''%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DE6DA1D-E991-C904-3C8B-941E85B33CE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7070388" y="1901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E65158-E609-4698-9342-891E29A8F0B6}" type="datetime'39.''''''''''''''''''''''''''''''''9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DEBE4A-B509-6E78-15A6-21F910274BD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7070388" y="2725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0A6B5F-891B-45BE-AB22-454E1C8A790E}" type="datetime'''5''3''.''''''''''''''''1''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53.1%</a:t>
            </a:fld>
            <a:endParaRPr lang="zh-CN" altLang="en-US" sz="10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24918762-8EF0-B3D8-C1D6-F41FE59E6EE0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17352963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3F3F81-7D75-45FF-A2AC-D2A45D64BB45}" type="datetime'''''''''''W''''''''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D1E28A4-395D-46CB-080C-3C87A7BF25C6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4485938" y="10112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E22916-B700-42FC-8B67-FECA4A4BAD0F}" type="datetime'''''''6''''''''''''''''''''''92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692</a:t>
            </a:fld>
            <a:endParaRPr kumimoji="1" lang="zh-CN" altLang="en-US" sz="1400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26B8D06-4375-37D4-2D45-1883CAF14F92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5425738" y="10985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B3B69D-6388-4B5E-B587-01337D533F89}" type="datetime'''''''''6''''6''''''''''''''''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662</a:t>
            </a:fld>
            <a:endParaRPr kumimoji="1" lang="zh-CN" altLang="en-US" sz="140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7C4A60E-0D44-1789-586F-76B10E02486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6367125" y="140811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FAF6D8-51C0-4F4C-9F00-7E0E58939771}" type="datetime'''''5''''''''''5''''7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557</a:t>
            </a:fld>
            <a:endParaRPr kumimoji="1" lang="zh-CN" altLang="en-US" sz="14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3B52B202-A970-EEE3-BB18-2330DF86DE62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7241838" y="11557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5ABBAC-7506-4FE9-A9AA-6F30FCD88D50}" type="datetime'''''''''''''''''''6''''''0''''''''''''''''''''''1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601</a:t>
            </a:fld>
            <a:endParaRPr kumimoji="1" lang="zh-CN" altLang="en-US" sz="140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52894265-C13F-A54B-505C-241BCF9B8E75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6351250" y="2768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9AB83E-F6EC-4F59-A842-273C3536A1A2}" type="datetime'''''''''''''''5''''1''''''''''''.''''9''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51.9%</a:t>
            </a:fld>
            <a:endParaRPr lang="zh-CN" altLang="en-US" sz="10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685A449-5AAC-8F51-369D-B3E7C7AFC02F}"/>
              </a:ext>
            </a:extLst>
          </p:cNvPr>
          <p:cNvSpPr txBox="1"/>
          <p:nvPr/>
        </p:nvSpPr>
        <p:spPr>
          <a:xfrm>
            <a:off x="10465596" y="2941640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23B79A28-47E2-A053-F69F-1FD9FED5F632}"/>
              </a:ext>
            </a:extLst>
          </p:cNvPr>
          <p:cNvGraphicFramePr/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407098746"/>
              </p:ext>
            </p:extLst>
          </p:nvPr>
        </p:nvGraphicFramePr>
        <p:xfrm>
          <a:off x="514350" y="6638925"/>
          <a:ext cx="8207375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cxnSp>
        <p:nvCxnSpPr>
          <p:cNvPr id="195" name="直线连接符 194">
            <a:extLst>
              <a:ext uri="{FF2B5EF4-FFF2-40B4-BE49-F238E27FC236}">
                <a16:creationId xmlns:a16="http://schemas.microsoft.com/office/drawing/2014/main" id="{8A9B95C2-D5C8-5231-63B8-731A99B574A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8150225" y="80295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A158518A-807C-27DC-0E75-9A25CB8DDB84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5119688" y="92821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674B9A19-79FC-3B78-C88F-6A6FB7BDDA26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 flipV="1">
            <a:off x="3109913" y="74914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61386161-7567-EE2B-139F-9DDE6533E158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 bwMode="auto">
          <a:xfrm flipH="1">
            <a:off x="1112838" y="72945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ED50ECBE-F4B0-93A9-1E03-A1E021B9045B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2105025" y="75485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1A247736-8AE1-646A-ACD7-9844689C509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927225" y="7072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3196EE-6ED3-4D5D-9796-258EA9436370}" type="datetime'''''''''''''6''''''''''''''''''3.''8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63.8%</a:t>
            </a:fld>
            <a:endParaRPr lang="zh-CN" altLang="en-US" sz="1000" b="1" dirty="0"/>
          </a:p>
        </p:txBody>
      </p:sp>
      <p:sp useBgFill="1">
        <p:nvSpPr>
          <p:cNvPr id="120" name="Text Placeholder 2">
            <a:extLst>
              <a:ext uri="{FF2B5EF4-FFF2-40B4-BE49-F238E27FC236}">
                <a16:creationId xmlns:a16="http://schemas.microsoft.com/office/drawing/2014/main" id="{6E4540A1-9800-3F35-0D3A-FFEE9AA97484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927225" y="74120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D7DAA-C347-425E-ABF5-F270CA763077}" type="datetime'''''4''''''''''''''8''''''.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48.8%</a:t>
            </a:fld>
            <a:endParaRPr lang="zh-CN" altLang="en-US" sz="1000" b="1" dirty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55C7B160-184A-FFC8-9C9C-8CCFB692804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889000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0D07E6-AC7B-4538-A906-E42356E0942B}" type="datetime'''FY''2''''''6''''''''''Q''''''''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4469721E-9C15-7D40-C5A6-95CB6D3A11D9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895475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53F224-F43E-4ABA-90A9-48C66219B5B2}" type="datetime'''''''''F''''''''''''Y''''''''2''''6''''Q''''''''''3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12D0E834-7C33-621C-2B97-C5E984214B55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2932113" y="75311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2EB37-C7F2-4370-82AE-C286DF26CD20}" type="datetime'''''5''''''''4''''''.3''''''''%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 useBgFill="1">
        <p:nvSpPr>
          <p:cNvPr id="137" name="Text Placeholder 2">
            <a:extLst>
              <a:ext uri="{FF2B5EF4-FFF2-40B4-BE49-F238E27FC236}">
                <a16:creationId xmlns:a16="http://schemas.microsoft.com/office/drawing/2014/main" id="{0AEE1318-9DCA-DF81-506C-8EFB41260E2E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152525" y="72263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9224F2-D78D-4366-90AD-AAD36A492C71}" type="datetime'''6''''''''''''2''''''''''''''.''''''''3''''''''''''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1193DFDC-B549-5331-4CCE-887198CDE7B3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2932113" y="6934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88555A-9A1E-42EE-9D41-DBB502B647F1}" type="datetime'''''''''''''6''''9''''''''''.''''''''''''''''8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69.8%</a:t>
            </a:fld>
            <a:endParaRPr lang="zh-CN" altLang="en-US" sz="1000" b="1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7191A745-5A57-5101-C7C8-682CC97612CE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2932113" y="7762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9A2D34-5095-4554-B1F0-3A122805D296}" type="datetime'''''''''''4''''''''''''''''''''4''''''''''''''''.''''''''1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44.1%</a:t>
            </a:fld>
            <a:endParaRPr lang="zh-CN" altLang="en-US" sz="1000" b="1" dirty="0"/>
          </a:p>
        </p:txBody>
      </p:sp>
      <p:sp useBgFill="1">
        <p:nvSpPr>
          <p:cNvPr id="141" name="Text Placeholder 2">
            <a:extLst>
              <a:ext uri="{FF2B5EF4-FFF2-40B4-BE49-F238E27FC236}">
                <a16:creationId xmlns:a16="http://schemas.microsoft.com/office/drawing/2014/main" id="{6FA87746-FE07-F5A7-42A7-596C0D89A215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2932113" y="7262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E8E43A-615D-4CA0-AE0A-172F9F729C8E}" type="datetime'5''5.''''''4%''''''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CB104BB-DB41-3B6D-F5BD-DC16EE4F7B52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900363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F6D99C-E1ED-41F4-BF5B-42F74AADBA07}" type="datetime'F''''''''''''''''''''''Y''''2''''''''''6Q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A876B14-F632-DF52-7B19-3DC0870EC22C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3937000" y="70231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6E0BF2-16DE-4C50-85AE-7D8E655678B0}" type="datetime'''''''''''6''''''5''''''''''''''''.9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62CF3F47-0648-EB13-CC82-D3DFD95F0F0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3706813" y="81184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61D515-C9C5-468A-9B20-C065A7A9E435}" type="datetime'''''2''''''3''''''''''''''''''.''''1%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1" name="Text Placeholder 2">
            <a:extLst>
              <a:ext uri="{FF2B5EF4-FFF2-40B4-BE49-F238E27FC236}">
                <a16:creationId xmlns:a16="http://schemas.microsoft.com/office/drawing/2014/main" id="{721C7FCA-137A-D86E-45D7-C967B7993BC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3937000" y="73929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76A2FF-FCAD-4AAD-A00C-F1D9900D28F8}" type="datetime'''''''''4''''9''''''''.''7''''%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2" name="Text Placeholder 2">
            <a:extLst>
              <a:ext uri="{FF2B5EF4-FFF2-40B4-BE49-F238E27FC236}">
                <a16:creationId xmlns:a16="http://schemas.microsoft.com/office/drawing/2014/main" id="{DE71F8BC-56DC-C35B-73D2-0E985B30483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3937000" y="78882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82403D-8EB1-4E4D-8276-E4BAEEC6667C}" type="datetime'''''''''3''''''8''''''''.''''6''''''''''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067890C5-F2A9-92D6-67B0-4E6FCC274267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3905250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25D3E-122E-49E2-8BBE-47D1859E6DEC}" type="datetime'''''''''F''''''Y''''''''2''7''''''''Q''''''''''''''''''''''1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2F947533-A601-E2D0-BB8B-BC187BF96FAD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920750" y="67865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727087-613C-40EA-836B-6AA20152261F}" type="datetime'''''''''''''''''''''''''''''''''''''76''''.''3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76.3%</a:t>
            </a:fld>
            <a:endParaRPr lang="zh-CN" altLang="en-US" sz="1000" b="1" dirty="0"/>
          </a:p>
        </p:txBody>
      </p:sp>
      <p:sp useBgFill="1">
        <p:nvSpPr>
          <p:cNvPr id="111" name="Text Placeholder 2">
            <a:extLst>
              <a:ext uri="{FF2B5EF4-FFF2-40B4-BE49-F238E27FC236}">
                <a16:creationId xmlns:a16="http://schemas.microsoft.com/office/drawing/2014/main" id="{03A4D5B2-FA57-2A43-A248-9CE4B00C4DD0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4922838" y="91455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6AC315-EC0A-4D8B-A2B9-2B3F3A39368B}" type="datetime'''''-''''''''''''''2''''''''''''''7''''''.''''''''''3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-27.3%</a:t>
            </a:fld>
            <a:endParaRPr lang="zh-CN" altLang="en-US" sz="1000" b="1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DBA458F0-2532-F2F8-CB30-D6B771EBC0A0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920750" y="70834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0D51AF-529D-40C0-9010-CBDE63A55C66}" type="datetime'6''''''''''''''3''''.''''''''''''''''''''''3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63.3%</a:t>
            </a:fld>
            <a:endParaRPr lang="zh-CN" altLang="en-US" sz="1000" b="1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504D5B3-C240-7785-D676-5930D83A0CD3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5018088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64271-74CD-458E-9A94-DF922AE4819C}" type="datetime'''''''''''''''''''''''''''''''''''2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116" name="Text Placeholder 2">
            <a:extLst>
              <a:ext uri="{FF2B5EF4-FFF2-40B4-BE49-F238E27FC236}">
                <a16:creationId xmlns:a16="http://schemas.microsoft.com/office/drawing/2014/main" id="{07ECF9A9-EFB4-6BF9-8936-98045992E59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718175" y="7113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7066CA-7ADD-4C94-B889-C3FFAD4BB871}" type="datetime'''6''''''''''''''''7''''''''''''''''''''''.''''''''''2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216FBB56-00F2-44E2-3FC2-F74F4A8176AF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948363" y="65325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744CB1-94CB-4B7C-AAE2-29AB3545888D}" type="datetime'''''''''8''7''''''''''''''''''''''''''''''.''''''4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87.4%</a:t>
            </a:fld>
            <a:endParaRPr lang="zh-CN" altLang="en-US" sz="1000" b="1" dirty="0"/>
          </a:p>
        </p:txBody>
      </p:sp>
      <p:sp useBgFill="1">
        <p:nvSpPr>
          <p:cNvPr id="105" name="Text Placeholder 2">
            <a:extLst>
              <a:ext uri="{FF2B5EF4-FFF2-40B4-BE49-F238E27FC236}">
                <a16:creationId xmlns:a16="http://schemas.microsoft.com/office/drawing/2014/main" id="{6C211480-7146-4EE8-EBF1-56F1BFDD891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5948363" y="73612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5018C-DB16-4B45-9620-A2022BD6EA7E}" type="datetime'6''''1''''''''''''''''''''''.7''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61.7%</a:t>
            </a:fld>
            <a:endParaRPr lang="zh-CN" altLang="en-US" sz="1000" b="1" dirty="0"/>
          </a:p>
        </p:txBody>
      </p:sp>
      <p:sp useBgFill="1">
        <p:nvSpPr>
          <p:cNvPr id="119" name="Text Placeholder 2">
            <a:extLst>
              <a:ext uri="{FF2B5EF4-FFF2-40B4-BE49-F238E27FC236}">
                <a16:creationId xmlns:a16="http://schemas.microsoft.com/office/drawing/2014/main" id="{41791812-8EBC-31DA-5B05-5DC5E00EE416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5948363" y="68627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47B38F-22D1-497F-81DF-6CDFEC02CFEC}" type="datetime'''''''''''''''''''''''7''''''2''''.''''''9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4D041042-4EDC-288F-680C-B38BBA9033E8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6024563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54BE6F-6613-4833-B9A2-3B60BD48CFDA}" type="datetime'''''''''''''''''''3月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624BC34B-DC7E-1064-6591-4084E94C55D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7100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A58382-1379-487D-84C6-76AAE0D9445D}" type="datetime'''6''''''''2''''''''''''''''.''''''''''''''''''''5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62.5%</a:t>
            </a:fld>
            <a:endParaRPr lang="zh-CN" altLang="en-US" sz="1000" b="1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E4A48CC7-411B-BD71-9E56-5F66146CE18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8199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F055B6-6425-40A7-AFED-197B8B69B3B4}" type="datetime'2''''''''''''''''4''''''''''''''.''''9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b="1" dirty="0"/>
          </a:p>
        </p:txBody>
      </p:sp>
      <p:sp useBgFill="1">
        <p:nvSpPr>
          <p:cNvPr id="124" name="Text Placeholder 2">
            <a:extLst>
              <a:ext uri="{FF2B5EF4-FFF2-40B4-BE49-F238E27FC236}">
                <a16:creationId xmlns:a16="http://schemas.microsoft.com/office/drawing/2014/main" id="{21CD49BA-B24F-5E81-20BA-85805DF7E80B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6953250" y="7453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107537-61C4-4ED5-9FE4-FA4E6660B9AA}" type="datetime'''57''''.''''''''''''7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57.7%</a:t>
            </a:fld>
            <a:endParaRPr lang="zh-CN" altLang="en-US" sz="1000" b="1" dirty="0"/>
          </a:p>
        </p:txBody>
      </p:sp>
      <p:sp useBgFill="1">
        <p:nvSpPr>
          <p:cNvPr id="125" name="Text Placeholder 2">
            <a:extLst>
              <a:ext uri="{FF2B5EF4-FFF2-40B4-BE49-F238E27FC236}">
                <a16:creationId xmlns:a16="http://schemas.microsoft.com/office/drawing/2014/main" id="{C4232740-5D95-ECC5-D9F2-E300E7E62E8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7185025" y="7664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D0B5B4-11BF-4ED7-9915-AF60D3ED727C}" type="datetime'''4''''''''''''3''''''''''.''1''''''%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0A38FEE4-ACAB-1900-DD58-149AAF95463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6D5312-E0DB-4C37-B9A6-D8BCB2583CD6}" type="datetime'''''''''''''''''''''''''''''''4月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87338524-0827-C8BA-B0A0-002974C5580B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58138" y="69072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72479F-87A9-43D2-B207-2F79E546B078}" type="datetime'''''''''''''''''''''''''''''''7''1''''''''''''.0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247A2CE5-BCC8-EF8B-9EA7-2C25DEB5F54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8326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109701-B1DB-4502-83CD-AC14B3EADECE}" type="datetime'''''''''1''''''''''9''''''''''''''''''''.''''''4''''''''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0" name="Text Placeholder 2">
            <a:extLst>
              <a:ext uri="{FF2B5EF4-FFF2-40B4-BE49-F238E27FC236}">
                <a16:creationId xmlns:a16="http://schemas.microsoft.com/office/drawing/2014/main" id="{7932B48F-B98B-B14E-61A6-E39BF4869631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7727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07CE80-B342-4F08-B752-F9E7B6A2C3F6}" type="datetime'''''3''''''5''''.''''''''''''''''0''''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7DA1E70C-E703-A9FC-52F4-197A6B19F465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8189913" y="7961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68BD37-AF87-4837-A14F-CFB15C46E829}" type="datetime'''''''''''''3''''''''0''.''''0''''''%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B95B37D-9D38-F0CC-591B-F653A31DEBF6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920750" y="7413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6E0285-6700-4281-9B25-D36560ED38A9}" type="datetime'''''''5''''''''''''''''''''''9.''5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59.5%</a:t>
            </a:fld>
            <a:endParaRPr lang="zh-CN" altLang="en-US" sz="1000" b="1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00BE8B7E-F20F-8E2B-445B-80C773A1ADE7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7926388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AA4412-B8BF-430B-8DD4-815FC88458DB}" type="datetime'5''''''''''''''月''''''m''''''''''''''t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110" name="Text Placeholder 2">
            <a:extLst>
              <a:ext uri="{FF2B5EF4-FFF2-40B4-BE49-F238E27FC236}">
                <a16:creationId xmlns:a16="http://schemas.microsoft.com/office/drawing/2014/main" id="{AB6F3FB7-E6FE-FD85-CD42-FC81E83DB49E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4956175" y="87360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CBCAA8-2361-449B-9109-FAC45C4EEC1B}" type="datetime'''''-''''''''''''''''''''''''9''''''''''''''.''3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-9.3%</a:t>
            </a:fld>
            <a:endParaRPr lang="zh-CN" altLang="en-US" sz="1000" b="1" dirty="0"/>
          </a:p>
        </p:txBody>
      </p: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CC0B59CB-F064-2EFA-B1F5-64559C5A8B67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1425575" y="12392025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54E0DCBE-7E09-F976-D235-CD59207CA89A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657225" y="12196763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4AFD660A-F91D-5B3D-FED9-081634B4505A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1425575" y="1219676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B9A1DB3F-5E0C-3F12-6200-94FA338E7370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gray">
          <a:xfrm>
            <a:off x="657225" y="12392025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FB6417-9B4C-754B-BA77-B6E640E3806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1060450" y="121380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99E6A0-F54D-4E77-8E9B-F92AB9FBEA9E}" type="datetime'电''''''''''''''''''''''''''''销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435B7B89-41A4-9DAA-CB84-F61E56865F39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060450" y="123332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E8649F-B0C9-4658-BC75-4316D8E6DE23}" type="datetime'''''''''''''渠''''''''''''''''''''''''道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1479816-301D-E17F-5945-BB0A1C0D8E9B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828800" y="12333288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710C6A-4585-4B26-B7B9-9F5E9388E7BE}" type="datetime'''''a''''''''l''l''''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47773D2A-12E9-137E-A1B1-955D0700223C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1828800" y="121380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0FF243-93C3-4E5B-9034-C1A6A45045DE}" type="datetime'''''''''直''''''''''''''''''''''营''''''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C588FE27-109C-BAC6-49CC-E71BF1076E31}"/>
              </a:ext>
            </a:extLst>
          </p:cNvPr>
          <p:cNvSpPr txBox="1"/>
          <p:nvPr/>
        </p:nvSpPr>
        <p:spPr>
          <a:xfrm>
            <a:off x="10182658" y="6151564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</p:spTree>
    <p:extLst>
      <p:ext uri="{BB962C8B-B14F-4D97-AF65-F5344CB8AC3E}">
        <p14:creationId xmlns:p14="http://schemas.microsoft.com/office/powerpoint/2010/main" val="194842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69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4A&quot; g=&quot;76&quot; b=&quot;C6&quot;/&gt;&lt;/elem&gt;&lt;elem m_fUsage=&quot;9.00000000000000022204E-01&quot;&gt;&lt;m_msothmcolidx val=&quot;0&quot;/&gt;&lt;m_rgb r=&quot;48&quot; g=&quot;73&quot; b=&quot;C3&quot;/&gt;&lt;/elem&gt;&lt;elem m_fUsage=&quot;8.10000000000000053291E-01&quot;&gt;&lt;m_msothmcolidx val=&quot;0&quot;/&gt;&lt;m_rgb r=&quot;49&quot; g=&quot;75&quot; b=&quot;C5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Y.qo8eEJeF3cNhstuKiw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31UPoJwOzczPJOAApLPA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.45za._XxtL09N86UJA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UBxzFwqVGZa.i4oFyYQ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x55akl8k3PHosQUpiIQ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4IEDPbFEuPWRxGpuV3qw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R5pHuEy2Jdh8.93Vk1Og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okB7oAHvrmHtrF7XEkn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SL.dJX_c.NGyqDrNrXKw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LunCUsOdZfeC9vEwL3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Ez_gRBIXNhTleuRR7I1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3d6Xe2hV9gOBXyBVsK_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ajj_Z0tKH0wASVmkWb7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2jaPMj5V5XJ6chlJtH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V1hjgiq6PzAZeP7h3x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3UPI89JtUJaHlMGISau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fsqiViIUKYrYvk8t9D_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NvRljNy.LYlkZrzTh0N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85wGh7GzPbHst3Bctkw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LunCUsOdZfeC9vEwL3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9dlb4phu77YB_0FMCs1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YUzgULAQj6QkLgi4Nd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U8XCTWFBs1GOhwYyOt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yWk80yAWUiBSD4GX6f9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BUBz5TFzYKo_d1y7YXA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Svr51hOJkk1HTRY558s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_vqmJRn9bJf_ZHqSyf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34HZagsMEVgz0vNzFg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qEgDhg9zh7T6UtSoAJ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UF3Bgx2AaSRbdXvUdq9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b6TU8jioid8dIyojZNt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l7JTe0QoYVOgYNpRdZ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lKkTxNTzd1o4TCqobx1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iYNeBaaaZHvl0bqQUcF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VobjcPUiA0REThyTowZ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GnC3b_zIxZGf2n09nCn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y31rC4l9URfro0m4qz1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Z3whs0TLSL7aElMe5Qg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evYTH7I9mru9asQTH3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H5HUaR2jYrKBhu41RY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8ofNfU6tm6S1WFwMeYQ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bBJBassr_dx2ghdGfqz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t92PIum5h4u3RCk.7ww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cNwjq_wS4eIUyESvxOe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1uRKs9wwJXZCIea1LwC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Qqnp7vGjbiYp4HWCAQX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DGVTU6_K7Bbom84.Qxj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TsM096vsyky1tUrQNRq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VbCdhw2sKW_4.G9SLx6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cPP_BTVrd1QJ.urumtP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oxJI0.tksOPUz1w9LfC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NBidCG0c9jWrRNcI_Ei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Qec_g4elhsBYG0Iut7a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IDNl_fPTk5JeejihSH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X_rvvw0ZMCSWcq9MuGD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qKhJvTZTHzlJ0VG1Fvv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AnOShJrFYQ5.1sYC7.W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fYk5Jj1MN0Biy36VYAS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HsOVU1NZtTz6xmE0r_N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QxgfxGojUq1Vsc34jwk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3Z7y7YcrAoTvIWtepX4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dhClJqMkWMWN1xWcLyJ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qZ3VOEMRhfJDosQYwpL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g9Foq2S1FDLPmoFosp3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OWmsQ28mUtvjGZHY6N5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BNh2t0w_oDdjC6EUbeU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iQpTIQSKUpTTOzmTo55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Y.INAU3ZqMgNPLtRS7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h7tNrNYtFjnn2s_YC21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SRq4M2uJXwuy3yCQlGa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F8yWIR4gNc9F1H3zSWo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U7YmYa6BTGjsWwdMfOQ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zjEfsknkJDWHiw4PysH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sCnyj_WS2Irw5dTWSrT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KOAFbOCfXlN5CdfB_c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tGCPfu0kEREiv66FvqN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Wenzvlb11IAi.dMxmnY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OpxzOlWhl2oUYVcTjHt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whyxTx_QQE3QPaFEJkG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wMRUjELJDlJjDrXJ.sa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wce3Zs_yRphoH_yqx_W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Jx6Dbtzhv4fUlly29v6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t2toDc01wSHxB6lBWY0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Ed3s5rMrSRKQ2cLctmw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5KUy.SbmpAHMCrrymh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WvqvhS2PzVumxiYEJo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VP062Stl3wu1AqW_5Xa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qmx5DQ9d8z910BQhuy0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Zvm_.oosDWe40Jbm6OU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7UDsfmpiPE3_lV8aDBR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laEqA75lZi390sG3kn1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gZXRV2cTe9qSwSR9LV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klRtkpj6u3X49Q1wNHT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BadH42tc2Dd1cKHdBKb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agXh1jB65cjFKkcpI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ujg3XxQw.czqh0sXimH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3LfEjxy6s7sGpdmde2.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sOoAmqaskwPtl786Q1E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zGDY0a9obM9myOjO3l2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vrVohRIWyMtToWLFo5zw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NwFGwu0hCYaVO5Tiey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c24dvU02pwmSIgSPl65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uAGZIZ0ru6rl1eG0eS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zgqcCKtrq3XK8YQOE20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UBbKK6tn9wA1FufOTC3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T7oboHnBorJQtb2HmVE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Rv3_W1YIcWfDdqd9wJs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W3_cUHNO.kPS8jCN5Fm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MVOkC2Hqce8IhfP3vaT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kvkOCXN9kyKMaAsXCnm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B8E6Pdv8w07D8Poq0ds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4Z._E8uO_cStmSbXy6D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4.VviRvTLoznnqc5aaQ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_kF1oZ08pZdOJnMDbMc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ubmOO_ZSoneW2tCI6T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dkHr2knyhxe0Ohn4Cq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MjKN1.ElQ_hE7Ig6ryR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Vsg7t__JJjHOg8QeVt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siKOpjZhL5vPNzT0PLw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imh5tQ7BTAneaUacLXy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kUARX_ucvvyZvBSjyey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9NFN9X_NScMkDaVbT_k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3DoHYlG8g._Ei6dJQ7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xOinxW.uGtmpkjxknjK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CXL_jv86wxQ56eZQQv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ppqLdJzLMRuhkqd9x7r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qG1F7plx0lft.NgvjBc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TGIvCvWEiB2HjxfmYNr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TFbNQQN7F1sisx2OECf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yaIO6jA_18J9.zAzzr4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3qjOmDZmZuZ_tAYIEy4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dNxcGt6wllw6D_2eJkC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Yfse2HPi3DkOBxGGSBI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ekp_S5o8N8YxEUmewG4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VADCqlPzxOpbQPxfiNg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r358Tlf4Hw0fsONECY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5KjdMlC8d9WsGzAwto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oJsQRVnMEVete67VDZ3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NmEnZeXI__stR1XqB4T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BqFcIgvwYqiujnQxIkV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siTVElD9sC7Q8eWZ6Ke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jn2rYMKKmuexs2A2VM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miZG5hs9CDDs6G0r2cv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8Ch8Cd2mbPlS.kNYO9k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5S2XVIfu_47XK.N3qIk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ZKVAhhv3fVvy7YC4.6Q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m4XuAlL_3kMmn9E1zFt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E_DtUEPRpblvOTgpgu0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gwWxEC5rz07eGNKpwfP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54EKylXb62uGNi3slzt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sescE8PkTLYYrY_XCl3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0j42Y4VVRIAVBxUZODC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Xj2iMWBd1ePnouIbgct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4ebCB1E3e7vDgzVIVyW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fIf3Lc_3vw6HYjsTBP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lHjjPj4y.k4QWqXFRa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GUMVd4bsCffhr5DSn_B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fYKDN9hm2l1oScfb26l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r5X4Ur9iNpMye34rexj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GfZ_4vhI.z4OWzhnyP_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8SK0ZHNxWBlg9_RRes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4kHjNs.EPsIhbFkQ7o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TuvGCcxahCbcMRaWD1F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bI47rEoQwQmempUs7W4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JqxV4wETsSICWUrs2Qc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WWzu_J7EXg3K8D.h_Wt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zhGTSpPjub6xfssDuD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PW2dbTx044Q8PERpAJH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i8z0KDUbUV8PlQ7tQzg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oFm1sXRaY5iVu8jhZY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AWy3u7Fv67PWJ70vne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dBcbb83pebXji1IWRaF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gWQUZTpYKirEdQhCF_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ng4bNuOqRYRryE6w1Ww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FkNNAjzBgIujKg7KVX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tsxoSy3_cNf1Qt6gbk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sflCdA8KnF5DkDKUaf1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iCvmmTfA1lkzzmBEuTJ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yCvsdnSbPyVKWdb3S1R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H7xYueKD.g.TSvq.vp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OZdM0rFeWL3UbNwZZMd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.YwW8J1Jb_8vYqQXYRB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xtJm57oHAq_nM6Sr6U0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LJ2.qyM8m4Zv5Lb96D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2c6js2J_wONNzNuRNJJQ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l2gnBV9hNCAfdJPVOro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0.YzAA2xc8HNsruQ3kYQ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S_YzJ5VYAw4ZQ5EH_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nJI.bzoRVU7gKSA1r2d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3P4d4JdE5S6Rz7AHhSD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85XHrmFd39WuZxrwoU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uS6o6hFcyPPIjIEXFkg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cBIV0qBQmxkBnQerv8O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8mzst24zFKzszUth9XZ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hcOHGM9k4uuP0w4UWDL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n2EaCf8Wrcjh_J0GDmT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N_sxPrxoeV64lTvPrmO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hVak4MkxBsZ7brrPm8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62G6VwsO2Ho7k1Sl.wc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zVcUSb5lpmuntbx7xVr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ZOUEEMTKwtt.mGi4i40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cefTKKq8EzsNBhOCW1w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7LgP9ojV5TU_PlIgUr8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3eT2G3PRHLBDrKcQvE5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lhcpXVguDmDKhI6Wmqa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8zSIi4Dj_sZPHNGfxu7g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0sJlJWvmIpoGVDrCuJs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MRnWxkkEega4RuDNZOK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GKcYDCW6OWexZYmNyg7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osxk8.DnBe4mwj6DXcw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W9emeJ_8EQta_98DpsX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TZ9bCDJJgbU3x0RcXgR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Ij8IjggkqEzjC_ZzeBY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83J3KuMkwq.vFGVBcWx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a43E2VDOukKAd0QIUp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bNqQbtAuMX2g8GJ6XZ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RDd.RhfVG3p._ndDWLpw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Va2AQQ3Tt6IsgXnvGzp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F_lGXyD_fFIFkfmfLM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z3.HqvsOysm1M2P0FSg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1KYJjkJ16XInaZcgs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_vqmJRn9bJf_ZHqSyf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95NBvGIkVILQwwXKUuY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e7Zx7mEgpFs0kDEcCri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QerHV8fS9cTOtA2ez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xSTgXI.EFlbMU9qPxse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frgAsZoO41SvZb01ERw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9DHDv.cE6NM1Z9Xmt8b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pU7go8d2SH2R8EokPAog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WSZ7aCdYKPTGU7rJ19c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nAW2UCaaKLzT99npPVg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W3wWBgu91sB0mXBFq9m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xR.R_luVAMTzHxtL2SCg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v66_iYZcmio8wpxB5Ts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_jpgLPkUytMjraC5Uf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qmo_npq6rEDEolnaef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9pnecFqBIErRHE_jmbng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VjA.hXAZmqTyNWOsdjn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JXCmG_3BvaTLQyBeBLx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qb.nVefLK3mX92bEaFW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zkFnx27M.aNCDmJHLgd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boqGYF3oqpt7hrxs6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4.NMrVV3ri57c3TU3Rz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u82xiCIv9nP8Pm37v0.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_IUK3Vk8UCrDptfdiDp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t9WZdzm3oUtFr_bnpvEw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v2dNagTd01lDpU8L_YH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LB.PSGojH3bFzQAGbZv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_SKY_5HrgGW0T64fbcZ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gI_Tpf1ctv_0cT5.4xR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_iZB_e5iVb8pwZtaZv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T8sN6qvneM.q..xG_F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11jWciUVcx9FXitYaix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Qy6OsESmTtIdGPAAUhn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GpNn1Ik4hwH0nvzR9d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f3xef9kjAuWR6YWTdAB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FMbsqu3v97.HrXOX1.R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hrf9Q5qEMV6L_cd1pDjg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Di7SOjrHmAZ4nLSdHXD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NcL9ReuLAoIgSSWj_JMQ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NknBO5NXFYzr5xG.ff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nPCmqIDnDAnIGdKdF6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YfvOxNny6oKbZ1Rjw7P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9KxfzzYFzULF5WRdVUyQ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fS7Jl5Y7H2..NOrrOrT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j3AG.6v8YHDlOZAysSX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sxL0CyNeDHx4._37zfX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nmzIZJRYfMZpR5grLDK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m2GVbm0J9VpcNjZMhCY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PMAdjsPVxhVOBAduR.O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8SuCpBlATvMSqIfN_1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2JeDs49KSP1.DnSQmzd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tmBorpVA6tX8c0mB781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nAW.U_9omOjpLLsXGE6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uH6y69e2VO1bbB._SAP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y86pmdl8qfB1sE0.B54Q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e8gw4sPVotTQwguOgjbg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r0iIkc.b5fGdJirxMRQ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F9d8lNrBLhF7GektsZrg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GLw0sihada2FXycQkqC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bpLnRm6dQbEY_195oOcw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uEpYj_.GRPXaKhZ0t_Q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ay9CtR0VrjrJ68Bad6mw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4nDK1oqawF.BqbjqJMe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wt_Cew_I2BTli3QNWqp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x7NmSyhomZfjEWTJ9L3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w6q7FME1Gtf4lPbu3H7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PUVSbSyBhLYuGy38ToG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01p4Va9vyyU1SfBDpqw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pNSSqBmKZ8SmHaxvUUlg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RBSB5JxIY9lp4pvV540A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YDcyu0VoZKpAtq2M7d8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ngI7I.peoUAFMmBZL8Ew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dpXWZYb_GxBlVjXh5vB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kV6czN9rPjrLzg8xIv_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64eHBgktJfT5szBM1Ya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SAdJCvcRKpHaYmWnUh6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c3IM0qMhbwvH4B7RXd9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qSqXm0Q3JaLsXPLwQgK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ux3jTf6pNdZ.Mv58N5u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HAfPE0WOjvgw9sGJF7k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sMfs99UzcXne9_YwDp4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dPQrmc5Dh0.Epfnb1gH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liHrSfmdxlKmUnEI8iw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f28OGsuZ9yvu7c1Q7K3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Ubx1zXoeQmfV8.7ZaUn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g..mYFYoH.YG7I5hAY2A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WR_axZlbe1ZH2wEaBXQ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wZbEQ0es72DnbxgdcKz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MlkxSGlD3rg91sAIOA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2ScjJswojkRx7ntniab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gPpnVY9IeOFUxKwLtP1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ku4xCL77wC8FdMOD.cd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MnLpkAkjw3FK8y5LREx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DAH_QGM2vq.ZX4She1s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OPcA8KI_6NBEdKIajbow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lrMXT2382TCNJz3xm9f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1qVryqXddZnqUa3Dbp9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ZNey37J7OE9yXQm4I3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Hm0XoyCHWnfD2LOLczuw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DPHwY_n2zKTuVqbUe0L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XPmZFjCwzgNfYsqsNd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3yCg_rwZ_uUm3A3YDz7w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.pLL4PtZfvXXV8TCgqj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..X2m3ljMMT.9c45cm0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7O7QTR1EWobjbanOcNl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ITIDCiM2GeU6buKp.M5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jMXVp_iJROPDbZc9rQj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D6Ex.jQFR3ba9Jd8csMg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_I.NkErJO9q272nfG5w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fF_16N_CsrMo.xT5Gju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Wan0.F7h8o.gLRW27C3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hlZ0fjfIhKxQWOWmSZy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6vLX_UqJ_nel0XGCkF8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_r0dWaGeEi0_lGBdWyfQ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.sTTFL6HBV0bNuYoVoO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7Kzhy0PjAHxeIrDysDY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Xws1afsTRjimqbublQ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7zMxHPzIrPgiGdJWZq4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RpJwtvIczO13I5wlunUg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emHs0gvKRSu0Q0v_xK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c3rpzyXb_.A2Dlpvjd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1183</TotalTime>
  <Words>1515</Words>
  <Application>Microsoft Macintosh PowerPoint</Application>
  <PresentationFormat>自定义</PresentationFormat>
  <Paragraphs>1172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Yuanti SC</vt:lpstr>
      <vt:lpstr>Arial</vt:lpstr>
      <vt:lpstr>Calibri</vt:lpstr>
      <vt:lpstr>Calibri Light</vt:lpstr>
      <vt:lpstr>Office 主题​​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黄文武</dc:creator>
  <cp:lastModifiedBy>黄文武</cp:lastModifiedBy>
  <cp:revision>22</cp:revision>
  <cp:lastPrinted>2026-05-18T11:33:27Z</cp:lastPrinted>
  <dcterms:created xsi:type="dcterms:W3CDTF">2026-05-18T11:32:30Z</dcterms:created>
  <dcterms:modified xsi:type="dcterms:W3CDTF">2026-05-19T08:18:50Z</dcterms:modified>
</cp:coreProperties>
</file>