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673987" y="1728788"/>
            <a:ext cx="3795876" cy="638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1200"/>
              </a:spcAft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牙博士 × 高德地图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2673987" y="2519363"/>
            <a:ext cx="3795876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3000"/>
              </a:spcAft>
              <a:buNone/>
            </a:pPr>
            <a:r>
              <a:rPr lang="en-US" sz="1800" dirty="0">
                <a:solidFill>
                  <a:srgbClr val="7ECF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品牌广告投放方案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2673987" y="3214688"/>
            <a:ext cx="3795876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基于高德DMP人群洞察的精准营销策略 | 2026年5月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55550"/>
            <a:ext cx="8394192" cy="3905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22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人群资产全景：5G漏斗洞察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796826"/>
            <a:ext cx="8394192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600"/>
              </a:spcAft>
              <a:buNone/>
            </a:pPr>
            <a:r>
              <a:rPr lang="en-US" sz="10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牙博士在高德平台的用户行为转化路径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1180951"/>
            <a:ext cx="1584871" cy="856952"/>
          </a:xfrm>
          <a:prstGeom prst="roundRect">
            <a:avLst>
              <a:gd name="adj" fmla="val 8892"/>
            </a:avLst>
          </a:prstGeom>
          <a:solidFill>
            <a:srgbClr val="4299E1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93117" y="1358652"/>
            <a:ext cx="1513037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76.1万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93117" y="1698278"/>
            <a:ext cx="151303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"/>
              </a:spcBef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 认知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2118271" y="1180951"/>
            <a:ext cx="1585020" cy="856952"/>
          </a:xfrm>
          <a:prstGeom prst="roundRect">
            <a:avLst>
              <a:gd name="adj" fmla="val 8892"/>
            </a:avLst>
          </a:prstGeom>
          <a:solidFill>
            <a:srgbClr val="48BB78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2154186" y="1358652"/>
            <a:ext cx="1513189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25.5万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2154186" y="1698278"/>
            <a:ext cx="151318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"/>
              </a:spcBef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 兴趣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779490" y="1180951"/>
            <a:ext cx="1584871" cy="856952"/>
          </a:xfrm>
          <a:prstGeom prst="roundRect">
            <a:avLst>
              <a:gd name="adj" fmla="val 8892"/>
            </a:avLst>
          </a:prstGeom>
          <a:solidFill>
            <a:srgbClr val="ED8936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3815407" y="1358652"/>
            <a:ext cx="1513037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19.3万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3815407" y="1698278"/>
            <a:ext cx="151303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"/>
              </a:spcBef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G3 对比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40561" y="1180951"/>
            <a:ext cx="1585020" cy="856952"/>
          </a:xfrm>
          <a:prstGeom prst="roundRect">
            <a:avLst>
              <a:gd name="adj" fmla="val 8892"/>
            </a:avLst>
          </a:prstGeom>
          <a:solidFill>
            <a:srgbClr val="9F7AE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5476476" y="1358652"/>
            <a:ext cx="1513189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21.8万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5476476" y="1698278"/>
            <a:ext cx="151318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"/>
              </a:spcBef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G4 决策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101780" y="1180951"/>
            <a:ext cx="1585020" cy="856952"/>
          </a:xfrm>
          <a:prstGeom prst="roundRect">
            <a:avLst>
              <a:gd name="adj" fmla="val 8892"/>
            </a:avLst>
          </a:prstGeom>
          <a:solidFill>
            <a:srgbClr val="E53E3E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7137696" y="1358652"/>
            <a:ext cx="1513189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2.8万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7137696" y="1698278"/>
            <a:ext cx="151318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"/>
              </a:spcBef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G5 转化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57200" y="2088654"/>
            <a:ext cx="312717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G1到G5总转化率：3.73%  |  G1到G2流失率66.5%为主要瓶颈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" y="2453729"/>
            <a:ext cx="2641550" cy="860375"/>
          </a:xfrm>
          <a:prstGeom prst="roundRect">
            <a:avLst>
              <a:gd name="adj" fmla="val 8857"/>
            </a:avLst>
          </a:prstGeom>
          <a:solidFill>
            <a:srgbClr val="EBF8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Shape 19"/>
          <p:cNvSpPr/>
          <p:nvPr/>
        </p:nvSpPr>
        <p:spPr>
          <a:xfrm>
            <a:off x="476250" y="2453729"/>
            <a:ext cx="0" cy="860375"/>
          </a:xfrm>
          <a:prstGeom prst="line">
            <a:avLst/>
          </a:prstGeom>
          <a:noFill/>
          <a:ln w="38100">
            <a:solidFill>
              <a:srgbClr val="4299E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7700" y="2606129"/>
            <a:ext cx="2344623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年轻化趋势显著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47700" y="2837855"/>
            <a:ext cx="2344623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G5人群18-24岁占28.8%，TGI=133，年轻用户转化意愿最强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3251150" y="2453729"/>
            <a:ext cx="2641699" cy="860375"/>
          </a:xfrm>
          <a:prstGeom prst="roundRect">
            <a:avLst>
              <a:gd name="adj" fmla="val 8857"/>
            </a:avLst>
          </a:prstGeom>
          <a:solidFill>
            <a:srgbClr val="F0FFF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Shape 23"/>
          <p:cNvSpPr/>
          <p:nvPr/>
        </p:nvSpPr>
        <p:spPr>
          <a:xfrm>
            <a:off x="3270200" y="2453729"/>
            <a:ext cx="0" cy="860375"/>
          </a:xfrm>
          <a:prstGeom prst="line">
            <a:avLst/>
          </a:prstGeom>
          <a:noFill/>
          <a:ln w="38100">
            <a:solidFill>
              <a:srgbClr val="48BB7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441650" y="2606129"/>
            <a:ext cx="2344775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单身群体高转化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441650" y="2837855"/>
            <a:ext cx="2344775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G5单身期占42.3%，TGI=141.6，远超其他人生阶段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045250" y="2453729"/>
            <a:ext cx="2641550" cy="860375"/>
          </a:xfrm>
          <a:prstGeom prst="roundRect">
            <a:avLst>
              <a:gd name="adj" fmla="val 8857"/>
            </a:avLst>
          </a:prstGeom>
          <a:solidFill>
            <a:srgbClr val="FAF5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9" name="Shape 27"/>
          <p:cNvSpPr/>
          <p:nvPr/>
        </p:nvSpPr>
        <p:spPr>
          <a:xfrm>
            <a:off x="6064300" y="2453729"/>
            <a:ext cx="0" cy="860375"/>
          </a:xfrm>
          <a:prstGeom prst="line">
            <a:avLst/>
          </a:prstGeom>
          <a:noFill/>
          <a:ln w="38100">
            <a:solidFill>
              <a:srgbClr val="9F7AE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235750" y="2606129"/>
            <a:ext cx="2344623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2D37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女性占比递增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235750" y="2837855"/>
            <a:ext cx="2344623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女性G1=41.2%逐步提升至G5=43.9%，口腔美容需求驱动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55550"/>
            <a:ext cx="8394192" cy="3905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22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三大核心目标人群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796826"/>
            <a:ext cx="8394192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600"/>
              </a:spcAft>
              <a:buNone/>
            </a:pPr>
            <a:r>
              <a:rPr lang="en-US" sz="10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基于G5高转化人群特征提炼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1180951"/>
            <a:ext cx="2624733" cy="3394323"/>
          </a:xfrm>
          <a:prstGeom prst="roundRect">
            <a:avLst>
              <a:gd name="adj" fmla="val 3871"/>
            </a:avLst>
          </a:prstGeom>
          <a:solidFill>
            <a:srgbClr val="2B6CB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60350" y="1384102"/>
            <a:ext cx="226280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年轻颜值党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60350" y="1714202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18-29岁为主(占G5近50%)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60350" y="1939528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单身未婚，关注口腔美容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60350" y="2164854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高德浏览诊所+专科医院活跃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60350" y="2390180"/>
            <a:ext cx="226280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TGI 133-142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259634" y="1180951"/>
            <a:ext cx="2624733" cy="3394323"/>
          </a:xfrm>
          <a:prstGeom prst="roundRect">
            <a:avLst>
              <a:gd name="adj" fmla="val 3871"/>
            </a:avLst>
          </a:prstGeom>
          <a:solidFill>
            <a:srgbClr val="2F855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3462784" y="1384102"/>
            <a:ext cx="226280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潮流Z世代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462784" y="1714202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八大策略人群TGI=114.1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462784" y="1939528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偏好商场/景区/火锅等消费场景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462784" y="2164854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社交活跃，易被种草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462784" y="2390180"/>
            <a:ext cx="226280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TGI 114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062067" y="1180951"/>
            <a:ext cx="2624733" cy="3394323"/>
          </a:xfrm>
          <a:prstGeom prst="roundRect">
            <a:avLst>
              <a:gd name="adj" fmla="val 3871"/>
            </a:avLst>
          </a:prstGeom>
          <a:solidFill>
            <a:srgbClr val="9B2C2C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6265218" y="1384102"/>
            <a:ext cx="226280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银发健康族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265218" y="1714202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60岁以上TGI=121.9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265218" y="1939528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口腔修复/种植刚需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265218" y="2164854"/>
            <a:ext cx="2262801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导航诊所/专科医院行为显著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265218" y="2390180"/>
            <a:ext cx="226280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TGI 122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57200" y="4727674"/>
            <a:ext cx="8394192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策略启示：年轻群体以颜值、正畸为切入，Z世代强调潮流体验，银发族以种植/修复专业服务为核心卖点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3901"/>
            <a:ext cx="8394192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OAIPL分层投放策略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631627"/>
            <a:ext cx="8394192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9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基于人群行为阶段的差异化触达方案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920502"/>
            <a:ext cx="965002" cy="593527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58701" y="1136303"/>
            <a:ext cx="7772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b="1" dirty="0">
                <a:solidFill>
                  <a:srgbClr val="7ECF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阶段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434852" y="920502"/>
            <a:ext cx="1472952" cy="593527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536353" y="1136303"/>
            <a:ext cx="129534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b="1" dirty="0">
                <a:solidFill>
                  <a:srgbClr val="7ECF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目标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920454" y="920502"/>
            <a:ext cx="1853952" cy="593527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3021955" y="1136303"/>
            <a:ext cx="168396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b="1" dirty="0">
                <a:solidFill>
                  <a:srgbClr val="7ECF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推荐资源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787057" y="920502"/>
            <a:ext cx="3899743" cy="593527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888557" y="1136303"/>
            <a:ext cx="377067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b="1" dirty="0">
                <a:solidFill>
                  <a:srgbClr val="7ECF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策略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1526679"/>
            <a:ext cx="96500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558701" y="1742480"/>
            <a:ext cx="7772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潜在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434852" y="1526679"/>
            <a:ext cx="1472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1536353" y="1742480"/>
            <a:ext cx="129534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扩大认知覆盖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920454" y="1526679"/>
            <a:ext cx="1853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3021955" y="1742480"/>
            <a:ext cx="168396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开屏广告 + AI圈人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787057" y="1526679"/>
            <a:ext cx="3899743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4888557" y="1742480"/>
            <a:ext cx="377067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开屏强曝光触达年轻用户，AI圈人定向18-29岁口腔潜客扩量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" y="2132856"/>
            <a:ext cx="96500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558701" y="2348657"/>
            <a:ext cx="7772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认知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434852" y="2132856"/>
            <a:ext cx="1472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1536353" y="2348657"/>
            <a:ext cx="129534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建立品牌印象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920454" y="2132856"/>
            <a:ext cx="1853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3021955" y="2348657"/>
            <a:ext cx="168396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导航结束页 + 品牌地图3.0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787057" y="2132856"/>
            <a:ext cx="3899743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4888557" y="2348657"/>
            <a:ext cx="377067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行后场景植入品牌信息，品牌地图聚合门店资产形成认知闭环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457200" y="2739033"/>
            <a:ext cx="96500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9" name="Text 27"/>
          <p:cNvSpPr/>
          <p:nvPr/>
        </p:nvSpPr>
        <p:spPr>
          <a:xfrm>
            <a:off x="558701" y="2954834"/>
            <a:ext cx="7772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兴趣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434852" y="2739033"/>
            <a:ext cx="1472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1536353" y="2954834"/>
            <a:ext cx="129534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激发就诊意愿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2920454" y="2739033"/>
            <a:ext cx="1853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3" name="Text 31"/>
          <p:cNvSpPr/>
          <p:nvPr/>
        </p:nvSpPr>
        <p:spPr>
          <a:xfrm>
            <a:off x="3021955" y="2954834"/>
            <a:ext cx="168396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顶展 + 精准通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4787057" y="2739033"/>
            <a:ext cx="3899743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5" name="Text 33"/>
          <p:cNvSpPr/>
          <p:nvPr/>
        </p:nvSpPr>
        <p:spPr>
          <a:xfrm>
            <a:off x="4888557" y="2954834"/>
            <a:ext cx="377067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搜索"口腔/牙科"时顶部展示，跨地域精准通覆盖潜客搜索场景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57200" y="3345210"/>
            <a:ext cx="96500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7" name="Text 35"/>
          <p:cNvSpPr/>
          <p:nvPr/>
        </p:nvSpPr>
        <p:spPr>
          <a:xfrm>
            <a:off x="558701" y="3561011"/>
            <a:ext cx="7772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进程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1434852" y="3345210"/>
            <a:ext cx="1472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9" name="Text 37"/>
          <p:cNvSpPr/>
          <p:nvPr/>
        </p:nvSpPr>
        <p:spPr>
          <a:xfrm>
            <a:off x="1536353" y="3561011"/>
            <a:ext cx="129534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竞品截流转化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2920454" y="3345210"/>
            <a:ext cx="1853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1" name="Text 39"/>
          <p:cNvSpPr/>
          <p:nvPr/>
        </p:nvSpPr>
        <p:spPr>
          <a:xfrm>
            <a:off x="3021955" y="3561011"/>
            <a:ext cx="168396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竞展 + 钻展 + 场域水牌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4787057" y="3345210"/>
            <a:ext cx="3899743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3" name="Text 41"/>
          <p:cNvSpPr/>
          <p:nvPr/>
        </p:nvSpPr>
        <p:spPr>
          <a:xfrm>
            <a:off x="4888557" y="3561011"/>
            <a:ext cx="377067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竞品POI精搜拦截，钻展截流竞品页流量，商场场域水牌场景覆盖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457200" y="3951387"/>
            <a:ext cx="96500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5" name="Text 43"/>
          <p:cNvSpPr/>
          <p:nvPr/>
        </p:nvSpPr>
        <p:spPr>
          <a:xfrm>
            <a:off x="558701" y="4167188"/>
            <a:ext cx="7772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 忠诚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1434852" y="3951387"/>
            <a:ext cx="1472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7" name="Text 45"/>
          <p:cNvSpPr/>
          <p:nvPr/>
        </p:nvSpPr>
        <p:spPr>
          <a:xfrm>
            <a:off x="1536353" y="4167188"/>
            <a:ext cx="129534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复诊唤醒留存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2920454" y="3951387"/>
            <a:ext cx="1853952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9" name="Text 47"/>
          <p:cNvSpPr/>
          <p:nvPr/>
        </p:nvSpPr>
        <p:spPr>
          <a:xfrm>
            <a:off x="3021955" y="4167188"/>
            <a:ext cx="168396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开屏(二次触达) + 导结页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4787057" y="3951387"/>
            <a:ext cx="3899743" cy="593527"/>
          </a:xfrm>
          <a:prstGeom prst="rect">
            <a:avLst/>
          </a:prstGeom>
          <a:solidFill>
            <a:srgbClr val="FFFFFF">
              <a:alpha val="6000"/>
            </a:srgbClr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1" name="Text 49"/>
          <p:cNvSpPr/>
          <p:nvPr/>
        </p:nvSpPr>
        <p:spPr>
          <a:xfrm>
            <a:off x="4888557" y="4167188"/>
            <a:ext cx="3770677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900"/>
              </a:spcBef>
              <a:spcAft>
                <a:spcPts val="900"/>
              </a:spcAft>
              <a:buNone/>
            </a:pPr>
            <a:r>
              <a:rPr lang="en-US" sz="9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对已到店G5人群二次曝光提升复诊率，导结页推送会员权益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457200" y="4822924"/>
            <a:ext cx="8394192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参考案例：口腔行业品广投放后搜索量平均提升40%+，到店导航转化提升25%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3901"/>
            <a:ext cx="8394192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20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推荐资源组合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631627"/>
            <a:ext cx="8394192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9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攻守兼备的品牌广告矩阵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920502"/>
            <a:ext cx="2939951" cy="1028254"/>
          </a:xfrm>
          <a:prstGeom prst="roundRect">
            <a:avLst>
              <a:gd name="adj" fmla="val 7411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93675" y="1056977"/>
            <a:ext cx="272034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开屏广告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93675" y="1288703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强势品宣，APP启动第一触点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593675" y="1456879"/>
            <a:ext cx="272034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E53E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CTR 0.5%-4%+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93675" y="1615529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适配年轻颜值群体的视觉冲击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3498652" y="920502"/>
            <a:ext cx="2939951" cy="1028254"/>
          </a:xfrm>
          <a:prstGeom prst="roundRect">
            <a:avLst>
              <a:gd name="adj" fmla="val 7411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3635127" y="1056977"/>
            <a:ext cx="272034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顶展 + 精准通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635127" y="1288703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搜索场景置顶，跨地域覆盖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3635127" y="1456879"/>
            <a:ext cx="27203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E53E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稀缺资源，高关注度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635127" y="1644104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拦截"牙科/口腔"搜索流量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457200" y="2050256"/>
            <a:ext cx="2939951" cy="1028254"/>
          </a:xfrm>
          <a:prstGeom prst="roundRect">
            <a:avLst>
              <a:gd name="adj" fmla="val 7411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593675" y="2186732"/>
            <a:ext cx="272034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钻展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93675" y="2418457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竞品POI页截流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593675" y="2586633"/>
            <a:ext cx="27203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E53E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进攻竞品，精准拦截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93675" y="2773859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在竞品门店页推荐牙博士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3498652" y="2050256"/>
            <a:ext cx="2939951" cy="1028254"/>
          </a:xfrm>
          <a:prstGeom prst="roundRect">
            <a:avLst>
              <a:gd name="adj" fmla="val 7411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3635127" y="2186732"/>
            <a:ext cx="272034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导航结束页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635127" y="2418457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行后触达，场景化闭环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3635127" y="2586633"/>
            <a:ext cx="27203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E53E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到店前最后一公里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3635127" y="2773859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导航到口腔相关地点后展示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457200" y="3180011"/>
            <a:ext cx="2939951" cy="1028254"/>
          </a:xfrm>
          <a:prstGeom prst="roundRect">
            <a:avLst>
              <a:gd name="adj" fmla="val 7411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593675" y="3316486"/>
            <a:ext cx="272034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品牌地图3.0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93675" y="3548211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品牌资产聚合平台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593675" y="3716387"/>
            <a:ext cx="27203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E53E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腰封CTR 1.5-2.5%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93675" y="3903613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门店聚合+优惠券+预约入口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3498652" y="3180011"/>
            <a:ext cx="2939951" cy="1028254"/>
          </a:xfrm>
          <a:prstGeom prst="roundRect">
            <a:avLst>
              <a:gd name="adj" fmla="val 7411"/>
            </a:avLst>
          </a:prstGeom>
          <a:solidFill>
            <a:srgbClr val="FFFFFF"/>
          </a:solidFill>
          <a:ln w="9525">
            <a:solidFill>
              <a:srgbClr val="E2E8F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0" name="Text 28"/>
          <p:cNvSpPr/>
          <p:nvPr/>
        </p:nvSpPr>
        <p:spPr>
          <a:xfrm>
            <a:off x="3635127" y="3316486"/>
            <a:ext cx="2720340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AI圈人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635127" y="3548211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精准定向扩量工具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3635127" y="3716387"/>
            <a:ext cx="2720340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900" b="1" dirty="0">
                <a:solidFill>
                  <a:srgbClr val="E53E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CTR提升3倍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3635127" y="3903613"/>
            <a:ext cx="27203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基于G5画像扩展相似高潜人群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457200" y="4309765"/>
            <a:ext cx="8394192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建议组合投放，开屏打声量+顶展/精准通抢搜索+钻展截竞品+品牌地图沉淀资产，实现全链路覆盖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55550"/>
            <a:ext cx="8394192" cy="3905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22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预期效果与投放建议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796826"/>
            <a:ext cx="8394192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600"/>
              </a:spcAft>
              <a:buNone/>
            </a:pPr>
            <a:r>
              <a:rPr lang="en-US" sz="1000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参考高德口腔行业标杆案例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1180951"/>
            <a:ext cx="4673798" cy="762000"/>
          </a:xfrm>
          <a:prstGeom prst="roundRect">
            <a:avLst>
              <a:gd name="adj" fmla="val 13333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476250" y="1180951"/>
            <a:ext cx="0" cy="762000"/>
          </a:xfrm>
          <a:prstGeom prst="line">
            <a:avLst/>
          </a:prstGeom>
          <a:noFill/>
          <a:ln w="38100">
            <a:solidFill>
              <a:srgbClr val="4299E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98450" y="1333351"/>
            <a:ext cx="4313986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000" b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开屏CTR预期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98450" y="1552426"/>
            <a:ext cx="4313986" cy="238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2.0%-4.0%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2069902"/>
            <a:ext cx="4673798" cy="809625"/>
          </a:xfrm>
          <a:prstGeom prst="roundRect">
            <a:avLst>
              <a:gd name="adj" fmla="val 12549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476250" y="2069902"/>
            <a:ext cx="0" cy="809625"/>
          </a:xfrm>
          <a:prstGeom prst="line">
            <a:avLst/>
          </a:prstGeom>
          <a:noFill/>
          <a:ln w="38100">
            <a:solidFill>
              <a:srgbClr val="4299E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98450" y="2222302"/>
            <a:ext cx="4313986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000" b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搜索覆盖提升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98450" y="2441377"/>
            <a:ext cx="4313986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搜索量+40%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57200" y="3006477"/>
            <a:ext cx="4673798" cy="809625"/>
          </a:xfrm>
          <a:prstGeom prst="roundRect">
            <a:avLst>
              <a:gd name="adj" fmla="val 12549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476250" y="3006477"/>
            <a:ext cx="0" cy="809625"/>
          </a:xfrm>
          <a:prstGeom prst="line">
            <a:avLst/>
          </a:prstGeom>
          <a:noFill/>
          <a:ln w="38100">
            <a:solidFill>
              <a:srgbClr val="4299E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98450" y="3158877"/>
            <a:ext cx="4313986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000" b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竞品截流效果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98450" y="3377952"/>
            <a:ext cx="4313986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钻展CTR 3%-5%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57200" y="3943052"/>
            <a:ext cx="4673798" cy="809625"/>
          </a:xfrm>
          <a:prstGeom prst="roundRect">
            <a:avLst>
              <a:gd name="adj" fmla="val 12549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476250" y="3943052"/>
            <a:ext cx="0" cy="809625"/>
          </a:xfrm>
          <a:prstGeom prst="line">
            <a:avLst/>
          </a:prstGeom>
          <a:noFill/>
          <a:ln w="38100">
            <a:solidFill>
              <a:srgbClr val="4299E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98450" y="4095452"/>
            <a:ext cx="4313986" cy="180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1000" b="1" dirty="0">
                <a:solidFill>
                  <a:srgbClr val="7180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到店导航转化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98450" y="4314527"/>
            <a:ext cx="4313986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导航量+25%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5384899" y="1180951"/>
            <a:ext cx="3301901" cy="2142827"/>
          </a:xfrm>
          <a:prstGeom prst="roundRect">
            <a:avLst>
              <a:gd name="adj" fmla="val 4741"/>
            </a:avLst>
          </a:prstGeom>
          <a:solidFill>
            <a:srgbClr val="1A365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5562600" y="1358652"/>
            <a:ext cx="3005429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7ECF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素材策略建议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562600" y="1695152"/>
            <a:ext cx="300542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900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年轻群体：主打正畸/美白，颜值提升视角，网红风格素材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562600" y="1933277"/>
            <a:ext cx="300542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900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Z世代：性价比突出，潮流生活方式关联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562600" y="2171402"/>
            <a:ext cx="3005429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900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银发族：种植牙专业权威，到店优惠直给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5562600" y="2409527"/>
            <a:ext cx="3005429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000"/>
              </a:spcAft>
              <a:buNone/>
            </a:pPr>
            <a:r>
              <a:rPr lang="en-US" sz="1200" b="1" dirty="0">
                <a:solidFill>
                  <a:srgbClr val="7ECFC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投放节奏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562600" y="2746028"/>
            <a:ext cx="3005429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900" dirty="0">
                <a:solidFill>
                  <a:srgbClr val="FFFFFF">
                    <a:alpha val="8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建议月初开屏打声量，中旬搜索位持续收割，月末导结页促转化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328416" y="1970038"/>
            <a:ext cx="2487168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1600"/>
              </a:spcAft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3328416" y="2601813"/>
            <a:ext cx="2487168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高德地图广告业务部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3328416" y="2887563"/>
            <a:ext cx="2487168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让每一次出行都成为品牌连接的机会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牙博士品牌广告投放方案</dc:title>
  <dc:subject>PptxGenJS Presentation</dc:subject>
  <dc:creator>高德地图广告业务部</dc:creator>
  <cp:lastModifiedBy>高德地图广告业务部</cp:lastModifiedBy>
  <cp:revision>1</cp:revision>
  <dcterms:created xsi:type="dcterms:W3CDTF">2026-05-14T11:47:14Z</dcterms:created>
  <dcterms:modified xsi:type="dcterms:W3CDTF">2026-05-14T11:47:14Z</dcterms:modified>
</cp:coreProperties>
</file>